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sldIdLst>
    <p:sldId id="256" r:id="rId2"/>
    <p:sldId id="274" r:id="rId3"/>
    <p:sldId id="275" r:id="rId4"/>
    <p:sldId id="281" r:id="rId5"/>
    <p:sldId id="284" r:id="rId6"/>
    <p:sldId id="277" r:id="rId7"/>
    <p:sldId id="280" r:id="rId8"/>
    <p:sldId id="28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978" autoAdjust="0"/>
    <p:restoredTop sz="94660"/>
  </p:normalViewPr>
  <p:slideViewPr>
    <p:cSldViewPr snapToGrid="0">
      <p:cViewPr varScale="1">
        <p:scale>
          <a:sx n="75" d="100"/>
          <a:sy n="75" d="100"/>
        </p:scale>
        <p:origin x="49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1"/>
          <p:cNvSpPr txBox="1">
            <a:spLocks/>
          </p:cNvSpPr>
          <p:nvPr/>
        </p:nvSpPr>
        <p:spPr>
          <a:xfrm>
            <a:off x="514350" y="1709234"/>
            <a:ext cx="9274003" cy="13864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ar-EG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إضافة مصباح الى الروبوت </a:t>
            </a:r>
            <a:br>
              <a:rPr lang="ar-EG" sz="7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EG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مسابقة رقص !  </a:t>
            </a:r>
            <a:endParaRPr lang="he-IL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524934" y="215321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JO" sz="4400" b="1" dirty="0" smtClean="0"/>
              <a:t>قائمة المحتويات</a:t>
            </a:r>
            <a:endParaRPr lang="he-IL" sz="4400" b="1" dirty="0"/>
          </a:p>
        </p:txBody>
      </p:sp>
      <p:sp>
        <p:nvSpPr>
          <p:cNvPr id="6" name="מציין מיקום תוכן 2"/>
          <p:cNvSpPr txBox="1">
            <a:spLocks/>
          </p:cNvSpPr>
          <p:nvPr/>
        </p:nvSpPr>
        <p:spPr>
          <a:xfrm>
            <a:off x="677334" y="1307211"/>
            <a:ext cx="8928484" cy="49538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مراجعة وتذك</a:t>
            </a:r>
            <a:r>
              <a:rPr lang="ar-JO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ير</a:t>
            </a:r>
            <a:r>
              <a:rPr lang="ar-EG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he-IL" sz="4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e-IL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إضافة مصباح الى الروبوت – عنصر من فئة مُخرج</a:t>
            </a:r>
            <a:endParaRPr lang="he-IL" sz="4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ar-EG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برمجة الروبوت – أمر إضاءة المصباح </a:t>
            </a:r>
            <a:endParaRPr lang="he-IL" sz="4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e-IL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مسابقة رقص !</a:t>
            </a:r>
            <a:endParaRPr lang="he-IL" sz="4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ar-EG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ترتيب ونظافة </a:t>
            </a:r>
            <a:endParaRPr lang="he-IL" sz="4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 3" charset="2"/>
              <a:buNone/>
            </a:pPr>
            <a:endParaRPr 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JO" sz="4400" b="1" dirty="0" smtClean="0"/>
              <a:t>مراجعة وتذكير</a:t>
            </a:r>
            <a:endParaRPr lang="he-IL" sz="4400" b="1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998448" y="1841304"/>
            <a:ext cx="8653552" cy="4318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JO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مميزات </a:t>
            </a:r>
            <a:r>
              <a:rPr lang="ar-EG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الروبوت – أمر تشغيل المحرك </a:t>
            </a:r>
            <a:endParaRPr lang="he-IL" sz="5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ar-EG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 عوامل متغيرة</a:t>
            </a:r>
            <a:endParaRPr lang="he-IL" sz="5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ar-EG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 أنواع تحركات الروبوت </a:t>
            </a:r>
            <a:endParaRPr lang="he-IL" sz="5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-37875_len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54" y="1680114"/>
            <a:ext cx="758283" cy="1071075"/>
          </a:xfrm>
          <a:prstGeom prst="rect">
            <a:avLst/>
          </a:prstGeom>
        </p:spPr>
      </p:pic>
      <p:pic>
        <p:nvPicPr>
          <p:cNvPr id="7" name="Picture 6" descr="38216-3-6-1-lens hous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35" y="3323063"/>
            <a:ext cx="1059365" cy="1059365"/>
          </a:xfrm>
          <a:prstGeom prst="rect">
            <a:avLst/>
          </a:prstGeom>
        </p:spPr>
      </p:pic>
      <p:pic>
        <p:nvPicPr>
          <p:cNvPr id="8" name="Picture 7" descr="FI-37875_bulb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36" y="5018049"/>
            <a:ext cx="1121700" cy="1000653"/>
          </a:xfrm>
          <a:prstGeom prst="rect">
            <a:avLst/>
          </a:prstGeom>
        </p:spPr>
      </p:pic>
      <p:sp>
        <p:nvSpPr>
          <p:cNvPr id="9" name="כותרת 1"/>
          <p:cNvSpPr>
            <a:spLocks noGrp="1"/>
          </p:cNvSpPr>
          <p:nvPr>
            <p:ph type="title"/>
          </p:nvPr>
        </p:nvSpPr>
        <p:spPr>
          <a:xfrm>
            <a:off x="732553" y="196156"/>
            <a:ext cx="8596668" cy="688022"/>
          </a:xfrm>
        </p:spPr>
        <p:txBody>
          <a:bodyPr>
            <a:normAutofit/>
          </a:bodyPr>
          <a:lstStyle/>
          <a:p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إضافة مصباح الى الروبوت – عنصر من فئة </a:t>
            </a:r>
            <a:r>
              <a:rPr lang="ar-EG" dirty="0" smtClean="0">
                <a:latin typeface="Arial" panose="020B0604020202020204" pitchFamily="34" charset="0"/>
                <a:cs typeface="Arial" panose="020B0604020202020204" pitchFamily="34" charset="0"/>
              </a:rPr>
              <a:t>مُخرج 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מציין מיקום תוכן 2"/>
          <p:cNvSpPr txBox="1">
            <a:spLocks/>
          </p:cNvSpPr>
          <p:nvPr/>
        </p:nvSpPr>
        <p:spPr>
          <a:xfrm>
            <a:off x="630354" y="778350"/>
            <a:ext cx="9371536" cy="56661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EG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مركبات المصباح </a:t>
            </a:r>
            <a:endParaRPr lang="he-IL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e-IL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مصباح – يضيئ عندما يتلقى طاقة كهربائية </a:t>
            </a:r>
            <a:endParaRPr lang="he-IL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ar-EG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بيت المصباح – يوصل بسلك ويزود المصباح بالكهرباء</a:t>
            </a:r>
            <a:endParaRPr lang="he-IL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e-IL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تركيب المصباح على الروبوت </a:t>
            </a:r>
            <a:endParaRPr lang="he-IL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ar-EG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وصل المصباح بالأسلاك </a:t>
            </a:r>
            <a:endParaRPr lang="he-IL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ar-EG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المصباح هو عنصر من فئة مُخرج  يحتاج للكهرباء مثل المحرك</a:t>
            </a:r>
            <a:endParaRPr lang="he-IL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ar-EG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وصل أساسي : الى احدى مخارج المُخرج المزدوجة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M1-M4</a:t>
            </a:r>
            <a:endParaRPr lang="he-IL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ar-EG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وصل متقدم : وصل الأول الى  مخرج المُخرج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01-08 </a:t>
            </a:r>
            <a:r>
              <a:rPr lang="ar-EG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في المتحكم  والثاني الى مدخل أي </a:t>
            </a:r>
            <a:r>
              <a:rPr lang="ar-EG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المؤرض</a:t>
            </a:r>
            <a:r>
              <a:rPr lang="ar-EG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في المتحكم </a:t>
            </a:r>
            <a:endParaRPr lang="he-IL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9033" y="5136820"/>
            <a:ext cx="313372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כותרת 1"/>
          <p:cNvSpPr txBox="1">
            <a:spLocks/>
          </p:cNvSpPr>
          <p:nvPr/>
        </p:nvSpPr>
        <p:spPr>
          <a:xfrm>
            <a:off x="729033" y="16116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ar-EG" sz="5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ربط الروبوت بالحاسوب </a:t>
            </a:r>
            <a:endParaRPr lang="he-IL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מציין מיקום תוכן 2"/>
          <p:cNvSpPr txBox="1">
            <a:spLocks/>
          </p:cNvSpPr>
          <p:nvPr/>
        </p:nvSpPr>
        <p:spPr>
          <a:xfrm>
            <a:off x="626652" y="1002286"/>
            <a:ext cx="9253490" cy="5094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EG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وصل البطارية للمتحكم وتشغيل الروبوت</a:t>
            </a:r>
          </a:p>
          <a:p>
            <a:r>
              <a:rPr lang="ar-EG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ربط الروبوتات بالحواسيب </a:t>
            </a:r>
            <a:r>
              <a:rPr lang="he-IL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ar-EG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بواسطة سلك </a:t>
            </a:r>
            <a:r>
              <a:rPr lang="he-IL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ar-JO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بلوتوث / اتصال انترنت 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  <a:r>
              <a:rPr lang="ar-JO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he-IL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ar-EG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تشغيل الملف "برنامج الارتباط" </a:t>
            </a:r>
            <a:r>
              <a:rPr lang="he-IL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FTSCRACHTXT</a:t>
            </a:r>
            <a:r>
              <a:rPr lang="he-IL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واختيار امكانية</a:t>
            </a:r>
            <a:r>
              <a:rPr lang="he-IL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الارتباط </a:t>
            </a:r>
            <a:r>
              <a:rPr lang="ar-JO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للحاسوب</a:t>
            </a:r>
            <a:endParaRPr lang="he-IL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ar-EG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الدخول الى </a:t>
            </a:r>
            <a:r>
              <a:rPr lang="ar-JO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بيئة العمل </a:t>
            </a:r>
            <a:r>
              <a:rPr lang="ar-JO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وإضافة </a:t>
            </a:r>
            <a:r>
              <a:rPr lang="ar-J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توسيع لفئات الأوامر </a:t>
            </a:r>
            <a:r>
              <a:rPr lang="he-I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ar-JO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للمتحكم </a:t>
            </a:r>
            <a:r>
              <a:rPr lang="he-I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he-I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J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الخاص </a:t>
            </a:r>
            <a:r>
              <a:rPr lang="ar-JO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بفيشرتكنيك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ar-EG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تأكد ان مصباح الدلالة </a:t>
            </a:r>
            <a:r>
              <a:rPr lang="ar-JO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يشير الى ان</a:t>
            </a:r>
          </a:p>
          <a:p>
            <a:pPr marL="0" indent="0">
              <a:buNone/>
            </a:pPr>
            <a:r>
              <a:rPr lang="ar-JO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JO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الروبوت متصل</a:t>
            </a:r>
            <a:endParaRPr lang="ar-EG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/>
          <p:cNvSpPr txBox="1">
            <a:spLocks/>
          </p:cNvSpPr>
          <p:nvPr/>
        </p:nvSpPr>
        <p:spPr>
          <a:xfrm>
            <a:off x="0" y="289999"/>
            <a:ext cx="9090121" cy="7731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ar-EG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برمجة الروبوت – أمر إضاءة المصباح </a:t>
            </a:r>
            <a:endParaRPr lang="he-IL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750" y="1917700"/>
            <a:ext cx="3690624" cy="922656"/>
          </a:xfrm>
          <a:prstGeom prst="rect">
            <a:avLst/>
          </a:prstGeom>
        </p:spPr>
      </p:pic>
      <p:sp>
        <p:nvSpPr>
          <p:cNvPr id="8" name="מציין מיקום תוכן 2"/>
          <p:cNvSpPr txBox="1">
            <a:spLocks/>
          </p:cNvSpPr>
          <p:nvPr/>
        </p:nvSpPr>
        <p:spPr>
          <a:xfrm>
            <a:off x="139700" y="1231107"/>
            <a:ext cx="9274002" cy="5847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أمر إضاءة المصباح</a:t>
            </a:r>
          </a:p>
          <a:p>
            <a:pPr marL="0" indent="0">
              <a:buFont typeface="Wingdings 3" charset="2"/>
              <a:buNone/>
            </a:pPr>
            <a:endParaRPr lang="he-IL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e-IL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e-IL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اختيار أي مَدخَل للمُخرَج لوصل المصباح به  </a:t>
            </a:r>
            <a:endParaRPr lang="he-IL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e-IL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اختيار قوة السطوع للمصباح :   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0 - 8</a:t>
            </a:r>
            <a:endParaRPr lang="he-IL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he-IL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قوة سطوع </a:t>
            </a:r>
            <a:r>
              <a:rPr lang="he-IL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ar-EG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= إطفاء المصباح </a:t>
            </a:r>
            <a:endParaRPr lang="he-IL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e-IL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أضيئوا المصباح وافحصوا كيف تتغير قوة السطوع بين </a:t>
            </a:r>
            <a:r>
              <a:rPr lang="he-IL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ar-E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و 8</a:t>
            </a:r>
            <a:endParaRPr lang="he-IL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ar-EG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ابنوا سيناريو لجعل المصباح يَرتعش مرتين </a:t>
            </a:r>
            <a:endParaRPr lang="he-IL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 txBox="1">
            <a:spLocks/>
          </p:cNvSpPr>
          <p:nvPr/>
        </p:nvSpPr>
        <p:spPr>
          <a:xfrm>
            <a:off x="508000" y="217489"/>
            <a:ext cx="1008764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ar-EG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مسابقة في الصف !</a:t>
            </a:r>
            <a:r>
              <a:rPr lang="he-IL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he-IL" sz="4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EG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أي مجوعة تنجح ببرمجة اجمل رقصة ؟</a:t>
            </a:r>
            <a:endParaRPr lang="he-IL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מציין מיקום תוכן 2"/>
          <p:cNvSpPr txBox="1">
            <a:spLocks/>
          </p:cNvSpPr>
          <p:nvPr/>
        </p:nvSpPr>
        <p:spPr>
          <a:xfrm>
            <a:off x="414482" y="1893874"/>
            <a:ext cx="9439563" cy="4510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E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كل مجموعة تختار اغنية (على كل أعضاء المجموعة الاشتراك باختيار الاغنية) – 1</a:t>
            </a:r>
            <a:r>
              <a:rPr lang="he-IL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ar-E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نقاط</a:t>
            </a:r>
            <a:endParaRPr lang="he-IL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ar-E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على المجموعة برمجة الروبوت بحيث يتحرك ويرتعش المصباح حسب إيقاع الاغنية – 3</a:t>
            </a:r>
            <a:r>
              <a:rPr lang="he-IL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ar-E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نقطة</a:t>
            </a:r>
            <a:endParaRPr lang="he-IL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e-IL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على المجموعة برمجة الروبوت بحيث يُسمِع نغمات مقطعة ملائمة </a:t>
            </a:r>
            <a:r>
              <a:rPr lang="ar-EG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للاغنية</a:t>
            </a:r>
            <a:r>
              <a:rPr lang="ar-E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– 3</a:t>
            </a:r>
            <a:r>
              <a:rPr lang="he-IL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ar-E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نقطة </a:t>
            </a:r>
            <a:endParaRPr lang="he-IL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ar-E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على كل  أعضاء المجموعة الرقص مع الروبوت – 3</a:t>
            </a:r>
            <a:r>
              <a:rPr lang="he-IL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ar-E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نقطة </a:t>
            </a:r>
            <a:endParaRPr lang="he-IL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e-I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JO" sz="4400" b="1" dirty="0" smtClean="0"/>
              <a:t>الترتيب والنظافة</a:t>
            </a:r>
            <a:endParaRPr lang="he-IL" sz="4400" b="1" dirty="0"/>
          </a:p>
        </p:txBody>
      </p:sp>
      <p:sp>
        <p:nvSpPr>
          <p:cNvPr id="7" name="מציין מיקום תוכן 2"/>
          <p:cNvSpPr txBox="1">
            <a:spLocks/>
          </p:cNvSpPr>
          <p:nvPr/>
        </p:nvSpPr>
        <p:spPr>
          <a:xfrm>
            <a:off x="972756" y="1930400"/>
            <a:ext cx="8596668" cy="438814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/>
            <a:r>
              <a:rPr lang="ar-EG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sz="5700" dirty="0" smtClean="0">
                <a:latin typeface="Arial" panose="020B0604020202020204" pitchFamily="34" charset="0"/>
                <a:cs typeface="Arial" panose="020B0604020202020204" pitchFamily="34" charset="0"/>
              </a:rPr>
              <a:t>حفظ مشروع </a:t>
            </a:r>
            <a:r>
              <a:rPr lang="ar-EG" sz="5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السكراتش</a:t>
            </a:r>
            <a:r>
              <a:rPr lang="ar-JO" sz="5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JO" sz="5700" dirty="0" smtClean="0">
                <a:latin typeface="Arial" panose="020B0604020202020204" pitchFamily="34" charset="0"/>
                <a:cs typeface="Arial" panose="020B0604020202020204" pitchFamily="34" charset="0"/>
              </a:rPr>
              <a:t>3 (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SCRATCH 3 </a:t>
            </a:r>
            <a:r>
              <a:rPr lang="ar-JO" sz="57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US" sz="5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/>
            <a:r>
              <a:rPr lang="ar-EG" sz="5700" dirty="0" smtClean="0">
                <a:latin typeface="Arial" panose="020B0604020202020204" pitchFamily="34" charset="0"/>
                <a:cs typeface="Arial" panose="020B0604020202020204" pitchFamily="34" charset="0"/>
              </a:rPr>
              <a:t>اغلاق "النوافذ" في الحاسوب</a:t>
            </a:r>
            <a:endParaRPr lang="he-IL" sz="5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/>
            <a:r>
              <a:rPr lang="ar-EG" sz="5700" dirty="0" smtClean="0">
                <a:latin typeface="Arial" panose="020B0604020202020204" pitchFamily="34" charset="0"/>
                <a:cs typeface="Arial" panose="020B0604020202020204" pitchFamily="34" charset="0"/>
              </a:rPr>
              <a:t>إيقاف تشغيل الروبوت </a:t>
            </a:r>
            <a:endParaRPr lang="he-IL" sz="5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/>
            <a:r>
              <a:rPr lang="ar-EG" sz="5700" dirty="0" smtClean="0">
                <a:latin typeface="Arial" panose="020B0604020202020204" pitchFamily="34" charset="0"/>
                <a:cs typeface="Arial" panose="020B0604020202020204" pitchFamily="34" charset="0"/>
              </a:rPr>
              <a:t>ترتيب المعدات ومحطة العمل </a:t>
            </a:r>
            <a:endParaRPr lang="he-IL" sz="5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/>
            <a:r>
              <a:rPr lang="ar-EG" sz="5700" dirty="0" smtClean="0">
                <a:latin typeface="Arial" panose="020B0604020202020204" pitchFamily="34" charset="0"/>
                <a:cs typeface="Arial" panose="020B0604020202020204" pitchFamily="34" charset="0"/>
              </a:rPr>
              <a:t>نزع البطارية </a:t>
            </a:r>
            <a:endParaRPr lang="he-IL" sz="5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/>
            <a:r>
              <a:rPr lang="ar-EG" sz="5700" dirty="0" smtClean="0">
                <a:latin typeface="Arial" panose="020B0604020202020204" pitchFamily="34" charset="0"/>
                <a:cs typeface="Arial" panose="020B0604020202020204" pitchFamily="34" charset="0"/>
              </a:rPr>
              <a:t>قم بتوصيل البطارية الى محطة الشحن </a:t>
            </a:r>
            <a:endParaRPr lang="he-IL" sz="5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/>
            <a:r>
              <a:rPr lang="ar-EG" sz="5700" dirty="0" smtClean="0">
                <a:latin typeface="Arial" panose="020B0604020202020204" pitchFamily="34" charset="0"/>
                <a:cs typeface="Arial" panose="020B0604020202020204" pitchFamily="34" charset="0"/>
              </a:rPr>
              <a:t>رتب الروبوت قبل وضعه في الخزانة </a:t>
            </a:r>
            <a:r>
              <a:rPr lang="en-US" sz="5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he-IL" sz="5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1633</TotalTime>
  <Words>336</Words>
  <Application>Microsoft Office PowerPoint</Application>
  <PresentationFormat>מסך רחב</PresentationFormat>
  <Paragraphs>49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5" baseType="lpstr">
      <vt:lpstr>Arial</vt:lpstr>
      <vt:lpstr>Gisha</vt:lpstr>
      <vt:lpstr>Tahoma</vt:lpstr>
      <vt:lpstr>Times New Roman</vt:lpstr>
      <vt:lpstr>Trebuchet MS</vt:lpstr>
      <vt:lpstr>Wingdings 3</vt:lpstr>
      <vt:lpstr>פיאה</vt:lpstr>
      <vt:lpstr>מצגת של PowerPoint</vt:lpstr>
      <vt:lpstr>قائمة المحتويات</vt:lpstr>
      <vt:lpstr>مراجعة وتذكير</vt:lpstr>
      <vt:lpstr> إضافة مصباح الى الروبوت – عنصر من فئة مُخرج </vt:lpstr>
      <vt:lpstr>מצגת של PowerPoint</vt:lpstr>
      <vt:lpstr>מצגת של PowerPoint</vt:lpstr>
      <vt:lpstr>מצגת של PowerPoint</vt:lpstr>
      <vt:lpstr>الترتيب والنظافة</vt:lpstr>
    </vt:vector>
  </TitlesOfParts>
  <Company>Yaron'S Team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Windows User</cp:lastModifiedBy>
  <cp:revision>151</cp:revision>
  <dcterms:created xsi:type="dcterms:W3CDTF">2017-08-08T19:01:28Z</dcterms:created>
  <dcterms:modified xsi:type="dcterms:W3CDTF">2019-11-15T22:50:02Z</dcterms:modified>
</cp:coreProperties>
</file>