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0"/>
  </p:notesMasterIdLst>
  <p:sldIdLst>
    <p:sldId id="256" r:id="rId2"/>
    <p:sldId id="274" r:id="rId3"/>
    <p:sldId id="288" r:id="rId4"/>
    <p:sldId id="303" r:id="rId5"/>
    <p:sldId id="307" r:id="rId6"/>
    <p:sldId id="308" r:id="rId7"/>
    <p:sldId id="30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ד'/אלול/תשע"ט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/>
              <a:t>בניית דגם מתקדם</a:t>
            </a: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תוכן עניינים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/>
              <a:t> חזרה ותזכורת</a:t>
            </a:r>
            <a:endParaRPr lang="en-US" sz="4000" dirty="0"/>
          </a:p>
          <a:p>
            <a:r>
              <a:rPr lang="he-IL" sz="4000" dirty="0"/>
              <a:t> בניית דגם מתקדם</a:t>
            </a:r>
          </a:p>
          <a:p>
            <a:pPr lvl="1"/>
            <a:r>
              <a:rPr lang="he-IL" sz="3400" dirty="0"/>
              <a:t> מוטיבציה </a:t>
            </a:r>
          </a:p>
          <a:p>
            <a:pPr lvl="1"/>
            <a:r>
              <a:rPr lang="he-IL" sz="3400" dirty="0"/>
              <a:t> יתרונות</a:t>
            </a:r>
          </a:p>
          <a:p>
            <a:pPr lvl="1"/>
            <a:r>
              <a:rPr lang="he-IL" sz="3400" dirty="0"/>
              <a:t> הכנת החלקים הנדרשים</a:t>
            </a:r>
            <a:endParaRPr lang="he-IL" sz="3900" dirty="0"/>
          </a:p>
          <a:p>
            <a:r>
              <a:rPr lang="he-IL" sz="4000" dirty="0"/>
              <a:t> בואו נבנה רובוט! </a:t>
            </a:r>
          </a:p>
          <a:p>
            <a:pPr lvl="1"/>
            <a:r>
              <a:rPr lang="he-IL" sz="3800" dirty="0"/>
              <a:t> בניית הדגם המתקדם</a:t>
            </a:r>
          </a:p>
          <a:p>
            <a:r>
              <a:rPr lang="he-IL" sz="4000" dirty="0"/>
              <a:t>סדר וניקיון</a:t>
            </a:r>
          </a:p>
          <a:p>
            <a:pPr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חזרה ותזכורת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/>
              <a:t>חיישן אור אנלוגי</a:t>
            </a:r>
          </a:p>
          <a:p>
            <a:pPr lvl="1"/>
            <a:r>
              <a:rPr lang="he-IL" sz="3400" dirty="0"/>
              <a:t>חיבור החיישן לבקר</a:t>
            </a:r>
          </a:p>
          <a:p>
            <a:pPr lvl="1"/>
            <a:r>
              <a:rPr lang="he-IL" sz="3400" dirty="0"/>
              <a:t> פקודות חיישן האור האנלוגי</a:t>
            </a:r>
            <a:endParaRPr lang="he-IL" sz="3900" dirty="0"/>
          </a:p>
          <a:p>
            <a:r>
              <a:rPr lang="he-IL" sz="4000" dirty="0"/>
              <a:t> בואו נתכנת את הרובוט! </a:t>
            </a:r>
          </a:p>
          <a:p>
            <a:pPr lvl="1"/>
            <a:r>
              <a:rPr lang="he-IL" sz="3800" dirty="0"/>
              <a:t> תירגול הדלקת אורות במנהרה</a:t>
            </a:r>
          </a:p>
          <a:p>
            <a:pPr lvl="1"/>
            <a:r>
              <a:rPr lang="he-IL" sz="3800"/>
              <a:t> טיפים</a:t>
            </a:r>
            <a:endParaRPr lang="he-IL" sz="3800" dirty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 </a:t>
            </a:r>
            <a:r>
              <a:rPr lang="he-IL" sz="4400" dirty="0"/>
              <a:t>בניית דגם מתקדם – מוטיבציה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/>
              <a:t>לאפשר משימות מורכבות יותר</a:t>
            </a:r>
          </a:p>
          <a:p>
            <a:pPr marL="1009650" lvl="1" indent="-609600"/>
            <a:r>
              <a:rPr lang="he-IL" sz="4200" dirty="0"/>
              <a:t>לאפשר תנועתיות גמישה יותר</a:t>
            </a:r>
          </a:p>
          <a:p>
            <a:pPr marL="1009650" lvl="1" indent="-609600"/>
            <a:r>
              <a:rPr lang="he-IL" sz="4200" dirty="0"/>
              <a:t>לאפשר הוספת חיישנים בצורה מסודרת ופשוטה</a:t>
            </a:r>
          </a:p>
          <a:p>
            <a:pPr marL="1009650" lvl="1" indent="-609600"/>
            <a:r>
              <a:rPr lang="he-IL" sz="4200" dirty="0"/>
              <a:t>לשמור על מבנה חזק שאינו מתפרק בקלות</a:t>
            </a:r>
          </a:p>
          <a:p>
            <a:pPr marL="1009650" lvl="1" indent="-609600"/>
            <a:endParaRPr lang="he-IL" sz="4200" dirty="0"/>
          </a:p>
          <a:p>
            <a:pPr marL="1009650" lvl="1" indent="-609600">
              <a:buNone/>
            </a:pPr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 </a:t>
            </a:r>
            <a:r>
              <a:rPr lang="he-IL" sz="4400" dirty="0"/>
              <a:t>בניית דגם מתקדם – יתרונות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fontScale="92500" lnSpcReduction="10000"/>
          </a:bodyPr>
          <a:lstStyle/>
          <a:p>
            <a:pPr marL="1009650" lvl="1" indent="-609600"/>
            <a:r>
              <a:rPr lang="he-IL" sz="4200" dirty="0"/>
              <a:t>דגם חזק ועמיד יותר</a:t>
            </a:r>
          </a:p>
          <a:p>
            <a:pPr marL="1009650" lvl="1" indent="-609600"/>
            <a:r>
              <a:rPr lang="he-IL" sz="4200" dirty="0"/>
              <a:t>דגם צר יותר בעל הנעה אחורית לשם תמרון וגמישות בפניות חדות</a:t>
            </a:r>
          </a:p>
          <a:p>
            <a:pPr marL="1009650" lvl="1" indent="-609600"/>
            <a:r>
              <a:rPr lang="he-IL" sz="4200" dirty="0"/>
              <a:t>דגם יציב בעל 4 גלגלים ולא 3</a:t>
            </a:r>
          </a:p>
          <a:p>
            <a:pPr marL="1009650" lvl="1" indent="-609600"/>
            <a:r>
              <a:rPr lang="he-IL" sz="4200" dirty="0"/>
              <a:t>דגם בעל "גלגלים שיכורים" (כמו בעגלת הסופר) להפחתת החיכוך בפניות</a:t>
            </a:r>
          </a:p>
          <a:p>
            <a:pPr marL="1009650" lvl="1" indent="-609600"/>
            <a:r>
              <a:rPr lang="he-IL" sz="4200" dirty="0"/>
              <a:t>דגם המאפשר גישה נוחה לכל כניסות הבקר, וסידור החוטים המחוברים</a:t>
            </a:r>
          </a:p>
          <a:p>
            <a:pPr marL="1009650" lvl="1" indent="-609600">
              <a:buNone/>
            </a:pPr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836" y="609600"/>
            <a:ext cx="9163166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 </a:t>
            </a:r>
            <a:r>
              <a:rPr lang="he-IL" sz="4400" dirty="0"/>
              <a:t>בניית דגם מתקדם – הכנת החלקים הנדרשים</a:t>
            </a:r>
            <a:endParaRPr lang="he-IL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3"/>
            <a:ext cx="12192000" cy="68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 בואו נבנה רובוט!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3900" dirty="0">
                <a:hlinkClick r:id="rId2"/>
              </a:rPr>
              <a:t>סרטון ההדרכה לבניית הדגם המתקדם של הרובוט</a:t>
            </a:r>
            <a:endParaRPr lang="he-IL" sz="3900" dirty="0"/>
          </a:p>
          <a:p>
            <a:pPr marL="1009650" lvl="1" indent="-609600">
              <a:buNone/>
            </a:pPr>
            <a:r>
              <a:rPr lang="he-IL" sz="3900" dirty="0"/>
              <a:t>	</a:t>
            </a:r>
          </a:p>
          <a:p>
            <a:pPr marL="1009650" lvl="1" indent="-609600"/>
            <a:endParaRPr lang="he-IL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סדר וניקיון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/>
              <a:t>שמירת פרוייקט ה-</a:t>
            </a:r>
            <a:r>
              <a:rPr lang="en-US" sz="4800" dirty="0"/>
              <a:t>SCRATCHX </a:t>
            </a:r>
          </a:p>
          <a:p>
            <a:pPr marL="609600" indent="-609600"/>
            <a:r>
              <a:rPr lang="he-IL" sz="4800" dirty="0"/>
              <a:t>סוגרים את החלונות במחשב</a:t>
            </a:r>
          </a:p>
          <a:p>
            <a:pPr marL="609600" indent="-609600"/>
            <a:r>
              <a:rPr lang="he-IL" sz="4800" dirty="0"/>
              <a:t>כיבוי הרובוט</a:t>
            </a:r>
          </a:p>
          <a:p>
            <a:pPr marL="609600" indent="-609600"/>
            <a:r>
              <a:rPr lang="he-IL" sz="4800" dirty="0"/>
              <a:t>סידור ציוד ועמדת העבודה</a:t>
            </a:r>
          </a:p>
          <a:p>
            <a:pPr marL="609600" indent="-609600"/>
            <a:r>
              <a:rPr lang="he-IL" sz="4800" dirty="0"/>
              <a:t>פירוק הבטריה</a:t>
            </a:r>
          </a:p>
          <a:p>
            <a:pPr marL="609600" indent="-609600"/>
            <a:r>
              <a:rPr lang="he-IL" sz="4800" dirty="0"/>
              <a:t>חיבור הבטריה לעמדת ההטענה</a:t>
            </a:r>
          </a:p>
          <a:p>
            <a:pPr marL="609600" indent="-609600"/>
            <a:r>
              <a:rPr lang="he-IL" sz="4800" dirty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Words>182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בניית דגם מתקדם</vt:lpstr>
      <vt:lpstr>תוכן עניינים</vt:lpstr>
      <vt:lpstr>חזרה ותזכורת</vt:lpstr>
      <vt:lpstr> בניית דגם מתקדם – מוטיבציה</vt:lpstr>
      <vt:lpstr> בניית דגם מתקדם – יתרונות</vt:lpstr>
      <vt:lpstr> בניית דגם מתקדם – הכנת החלקים הנדרשים</vt:lpstr>
      <vt:lpstr> בואו נבנה רובוט!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330</cp:revision>
  <dcterms:created xsi:type="dcterms:W3CDTF">2017-08-08T19:01:28Z</dcterms:created>
  <dcterms:modified xsi:type="dcterms:W3CDTF">2019-09-04T16:31:14Z</dcterms:modified>
</cp:coreProperties>
</file>