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32891" y="2404531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 الروبوتي</a:t>
            </a: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ة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</a:t>
            </a: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نستعد لبناء الروبوت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6552" y="42256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جدول المحتويات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4821136"/>
          </a:xfrm>
        </p:spPr>
        <p:txBody>
          <a:bodyPr>
            <a:noAutofit/>
          </a:bodyPr>
          <a:lstStyle/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روبوت </a:t>
            </a:r>
            <a:r>
              <a:rPr lang="he-IL" sz="5400" dirty="0" smtClean="0"/>
              <a:t>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0041" y="33834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2" y="1920409"/>
            <a:ext cx="9388904" cy="4641850"/>
          </a:xfrm>
        </p:spPr>
        <p:txBody>
          <a:bodyPr>
            <a:noAutofit/>
          </a:bodyPr>
          <a:lstStyle/>
          <a:p>
            <a:r>
              <a:rPr lang="he-IL" altLang="he-IL" sz="2400" b="1" dirty="0" smtClean="0"/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altLang="he-IL" sz="4000" b="1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آلة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أوتوماتكية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قابلة للبرمجة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r>
              <a:rPr lang="he-IL" alt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altLang="he-IL" sz="4000" b="1" dirty="0" smtClean="0">
              <a:latin typeface="Ara Hamah Alislam" panose="00000500000000000000" pitchFamily="2" charset="-78"/>
            </a:endParaRPr>
          </a:p>
          <a:p>
            <a:pPr algn="r" rtl="1" eaLnBrk="1" hangingPunct="1"/>
            <a:endParaRPr lang="he-IL" altLang="he-IL" sz="28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632" y="5384913"/>
            <a:ext cx="1625423" cy="117213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067" y="3403309"/>
            <a:ext cx="2214814" cy="140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10772"/>
            <a:ext cx="2010611" cy="154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1146" y="5444289"/>
            <a:ext cx="2191252" cy="141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43170"/>
            <a:ext cx="1767139" cy="17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545290"/>
            <a:ext cx="2159836" cy="143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49806" y="1468583"/>
            <a:ext cx="2026320" cy="15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1083" y="3434241"/>
            <a:ext cx="1107269" cy="11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sz="66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الروبوتية</a:t>
            </a:r>
            <a:r>
              <a:rPr lang="he-IL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–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</a:t>
            </a:r>
            <a:endParaRPr lang="he-IL" sz="66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522300" y="1393162"/>
            <a:ext cx="7360609" cy="5464838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عسكري يستخدمه الجيش</a:t>
            </a:r>
            <a:r>
              <a:rPr lang="he-IL" sz="3600" b="1" dirty="0" smtClean="0">
                <a:latin typeface="Ara Hamah Alislam" panose="00000500000000000000" pitchFamily="2" charset="-78"/>
              </a:rPr>
              <a:t>:</a:t>
            </a:r>
            <a:r>
              <a:rPr lang="ar-EG" sz="3600" b="1" dirty="0" smtClean="0">
                <a:latin typeface="Ara Hamah Alislam" panose="00000500000000000000" pitchFamily="2" charset="-78"/>
              </a:rPr>
              <a:t>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4"/>
              </a:rPr>
              <a:t>فيديو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36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روبوتات لتصنيف الرزم في المخزن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>فيديو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</a:b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</a:t>
            </a:r>
            <a:r>
              <a:rPr lang="ar-EG" sz="3600" b="1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دافينتشي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لإجراء عملية جراحية من بعد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>فيديو</a:t>
            </a:r>
            <a:r>
              <a:rPr lang="he-IL" sz="3600" dirty="0" smtClean="0">
                <a:latin typeface="Ara Hamah Alislam" panose="00000500000000000000" pitchFamily="2" charset="-78"/>
              </a:rPr>
              <a:t/>
            </a:r>
            <a:br>
              <a:rPr lang="he-IL" sz="3600" dirty="0" smtClean="0">
                <a:latin typeface="Ara Hamah Alislam" panose="00000500000000000000" pitchFamily="2" charset="-78"/>
              </a:rPr>
            </a:b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/>
            </a:r>
            <a:b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</a:b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سيارة قادر على القيادة والتوقف في الموقف بشكل اوتوماتيكي</a:t>
            </a:r>
            <a:r>
              <a:rPr lang="he-IL" sz="3600" b="1" dirty="0" smtClean="0">
                <a:latin typeface="Ara Hamah Alislam" panose="00000500000000000000" pitchFamily="2" charset="-78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7"/>
              </a:rPr>
              <a:t>فيديو</a:t>
            </a:r>
            <a:r>
              <a:rPr lang="he-IL" sz="3600" dirty="0" smtClean="0">
                <a:latin typeface="Ara Hamah Alislam" panose="00000500000000000000" pitchFamily="2" charset="-78"/>
              </a:rPr>
              <a:t/>
            </a:r>
            <a:br>
              <a:rPr lang="he-IL" sz="3600" dirty="0" smtClean="0">
                <a:latin typeface="Ara Hamah Alislam" panose="00000500000000000000" pitchFamily="2" charset="-78"/>
              </a:rPr>
            </a:br>
            <a:r>
              <a:rPr lang="en-US" dirty="0" smtClean="0">
                <a:hlinkClick r:id="rId8"/>
              </a:rPr>
              <a:t/>
            </a:r>
            <a:br>
              <a:rPr lang="en-US" dirty="0" smtClean="0">
                <a:hlinkClick r:id="rId8"/>
              </a:rPr>
            </a:b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الروبوت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تحضير الاسلاك الكهربائية للروبوت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عرض كيفية تحضير سلك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النظام والنظافة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المعدات والاسلاك الجاهزة الى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المعلم </a:t>
            </a:r>
            <a:r>
              <a:rPr lang="en-US" sz="60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77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פיאה</vt:lpstr>
      <vt:lpstr>مقدمة للأنظمة الروبوتية لنستعد لبناء الروبوت </vt:lpstr>
      <vt:lpstr>جدول المحتويات</vt:lpstr>
      <vt:lpstr>الأنظمة الروبوتية – هيا لنتعرف </vt:lpstr>
      <vt:lpstr>الأنظمة الروبوتية – استخدامات </vt:lpstr>
      <vt:lpstr>لنستعد لبناء الروبوت </vt:lpstr>
      <vt:lpstr>النظام والنظافة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48</cp:revision>
  <dcterms:created xsi:type="dcterms:W3CDTF">2017-08-08T19:01:28Z</dcterms:created>
  <dcterms:modified xsi:type="dcterms:W3CDTF">2018-05-08T05:50:56Z</dcterms:modified>
</cp:coreProperties>
</file>