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69" r:id="rId3"/>
    <p:sldId id="270" r:id="rId4"/>
    <p:sldId id="273" r:id="rId5"/>
    <p:sldId id="271" r:id="rId6"/>
    <p:sldId id="272" r:id="rId7"/>
    <p:sldId id="268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aaIlEep59wc&amp;t=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e-IL" sz="8000" dirty="0" smtClean="0"/>
              <a:t>מבוא למערכות</a:t>
            </a:r>
            <a:br>
              <a:rPr lang="he-IL" sz="8000" dirty="0" smtClean="0"/>
            </a:br>
            <a:r>
              <a:rPr lang="he-IL" sz="8000" dirty="0" smtClean="0"/>
              <a:t>בונים רובוט!</a:t>
            </a:r>
            <a:endParaRPr lang="he-IL" sz="80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מערכות</a:t>
            </a:r>
          </a:p>
          <a:p>
            <a:r>
              <a:rPr lang="he-IL" sz="4000" dirty="0" smtClean="0"/>
              <a:t> מערכת מיחשוב</a:t>
            </a:r>
          </a:p>
          <a:p>
            <a:r>
              <a:rPr lang="he-IL" sz="4000" dirty="0" smtClean="0"/>
              <a:t> מערכת רובוטית</a:t>
            </a:r>
          </a:p>
          <a:p>
            <a:r>
              <a:rPr lang="he-IL" sz="4000" dirty="0" smtClean="0"/>
              <a:t> בואו נבנה רובוט!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רובוטיקה וסוגי רובוטים</a:t>
            </a:r>
          </a:p>
          <a:p>
            <a:r>
              <a:rPr lang="he-IL" sz="4000" dirty="0" smtClean="0"/>
              <a:t> שימוש ברובוטים</a:t>
            </a:r>
          </a:p>
          <a:p>
            <a:r>
              <a:rPr lang="he-IL" sz="4000" dirty="0" smtClean="0"/>
              <a:t> עקרונות במתן הוראות לרובוט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מערכות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1" y="1536133"/>
            <a:ext cx="9274002" cy="3880773"/>
          </a:xfrm>
        </p:spPr>
        <p:txBody>
          <a:bodyPr>
            <a:noAutofit/>
          </a:bodyPr>
          <a:lstStyle/>
          <a:p>
            <a:r>
              <a:rPr lang="he-IL" sz="3600" dirty="0" smtClean="0"/>
              <a:t> מהי מערכת</a:t>
            </a:r>
          </a:p>
          <a:p>
            <a:pPr lvl="1"/>
            <a:r>
              <a:rPr lang="he-IL" sz="2800" dirty="0" smtClean="0"/>
              <a:t>הגדרה - קבוצת רכיבים שמבצעים יחד את מטרת המערכת</a:t>
            </a:r>
          </a:p>
          <a:p>
            <a:r>
              <a:rPr lang="he-IL" sz="3600" dirty="0" smtClean="0"/>
              <a:t> אילו מערכות אתם מכירים?</a:t>
            </a:r>
          </a:p>
          <a:p>
            <a:pPr lvl="1"/>
            <a:r>
              <a:rPr lang="he-IL" sz="2800" dirty="0" smtClean="0"/>
              <a:t>דוגמאות: מערכת הדלק במכונית, מכונת כביסה</a:t>
            </a:r>
          </a:p>
          <a:p>
            <a:r>
              <a:rPr lang="he-IL" sz="3600" dirty="0" smtClean="0"/>
              <a:t> המשותף לכולן: עקרון קלט – מעבד – פלט</a:t>
            </a:r>
          </a:p>
          <a:p>
            <a:pPr lvl="1"/>
            <a:r>
              <a:rPr lang="he-IL" sz="2600" dirty="0" smtClean="0"/>
              <a:t>הגדרות</a:t>
            </a:r>
          </a:p>
          <a:p>
            <a:pPr lvl="1"/>
            <a:r>
              <a:rPr lang="he-IL" sz="2800" dirty="0" smtClean="0"/>
              <a:t>מהם אמצעי הקלט והפלט במערכות שהזכרנו?</a:t>
            </a:r>
            <a:endParaRPr lang="he-IL" sz="2800" dirty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מערכת מיחשוב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מטרה ורכיבים</a:t>
            </a:r>
          </a:p>
          <a:p>
            <a:r>
              <a:rPr lang="he-IL" sz="4000" dirty="0" smtClean="0"/>
              <a:t> קלט – מעבד - פלט </a:t>
            </a:r>
            <a:endParaRPr lang="he-IL" sz="4000" dirty="0"/>
          </a:p>
        </p:txBody>
      </p:sp>
      <p:pic>
        <p:nvPicPr>
          <p:cNvPr id="6" name="תמונה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27" y="2908421"/>
            <a:ext cx="5318158" cy="39886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מערכת רובוטית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קלט – מעבד - פלט </a:t>
            </a:r>
            <a:endParaRPr lang="he-IL" sz="4000" dirty="0"/>
          </a:p>
        </p:txBody>
      </p:sp>
      <p:pic>
        <p:nvPicPr>
          <p:cNvPr id="7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823" y="2450252"/>
            <a:ext cx="8288624" cy="440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בואו נבנה רובוט!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677334" y="153613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 rtl="1">
              <a:spcBef>
                <a:spcPts val="1000"/>
              </a:spcBef>
              <a:buClr>
                <a:srgbClr val="0F6FC6"/>
              </a:buClr>
              <a:buSzPct val="80000"/>
              <a:buFont typeface="Wingdings 3" charset="2"/>
              <a:buChar char=""/>
            </a:pPr>
            <a:r>
              <a:rPr lang="he-IL" sz="4000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 סרטון הדרכה לבנית דגם הרובוט</a:t>
            </a:r>
            <a:endParaRPr lang="he-IL" sz="4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algn="r" rtl="1">
              <a:spcBef>
                <a:spcPts val="1000"/>
              </a:spcBef>
              <a:buClr>
                <a:srgbClr val="0F6FC6"/>
              </a:buClr>
              <a:buSzPct val="80000"/>
            </a:pPr>
            <a:endParaRPr lang="en-US" sz="4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0029" y="2386118"/>
            <a:ext cx="7956466" cy="447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סגירת הרובוט ופירוק הבטריה</a:t>
            </a:r>
          </a:p>
          <a:p>
            <a:pPr marL="609600" indent="-609600"/>
            <a:r>
              <a:rPr lang="he-IL" sz="4800" dirty="0" smtClean="0"/>
              <a:t>מחזירים את הרובוט למקום</a:t>
            </a:r>
          </a:p>
          <a:p>
            <a:pPr marL="609600" indent="-609600"/>
            <a:r>
              <a:rPr lang="he-IL" sz="4800" dirty="0" smtClean="0"/>
              <a:t>שמים את הבטריה בטעינה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127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פיאה</vt:lpstr>
      <vt:lpstr>מבוא למערכות בונים רובוט!</vt:lpstr>
      <vt:lpstr>תוכן עניינים</vt:lpstr>
      <vt:lpstr>חזרה ותזכורת</vt:lpstr>
      <vt:lpstr>מערכות</vt:lpstr>
      <vt:lpstr>מערכת מיחשוב</vt:lpstr>
      <vt:lpstr>מערכת רובוטית</vt:lpstr>
      <vt:lpstr>בואו נבנה רובוט!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28</cp:revision>
  <dcterms:created xsi:type="dcterms:W3CDTF">2017-08-08T19:01:28Z</dcterms:created>
  <dcterms:modified xsi:type="dcterms:W3CDTF">2019-09-04T16:31:36Z</dcterms:modified>
</cp:coreProperties>
</file>