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8"/>
  </p:notesMasterIdLst>
  <p:sldIdLst>
    <p:sldId id="256" r:id="rId2"/>
    <p:sldId id="274" r:id="rId3"/>
    <p:sldId id="275" r:id="rId4"/>
    <p:sldId id="287" r:id="rId5"/>
    <p:sldId id="288" r:id="rId6"/>
    <p:sldId id="276" r:id="rId7"/>
    <p:sldId id="289" r:id="rId8"/>
    <p:sldId id="277" r:id="rId9"/>
    <p:sldId id="278" r:id="rId10"/>
    <p:sldId id="290" r:id="rId11"/>
    <p:sldId id="279" r:id="rId12"/>
    <p:sldId id="281" r:id="rId13"/>
    <p:sldId id="285" r:id="rId14"/>
    <p:sldId id="291" r:id="rId15"/>
    <p:sldId id="29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7CB9-7F8D-49C9-9ED4-01D0EC92DD8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0299-9245-4F2F-9C44-9ACBD9CCB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scratch3.com/?locale=he" TargetMode="External"/><Relationship Id="rId2" Type="http://schemas.openxmlformats.org/officeDocument/2006/relationships/hyperlink" Target="https://pub.skillz-edu.org/portal/playgrou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22514" y="1263709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מתן הוראות לרובוט</a:t>
            </a:r>
            <a:br>
              <a:rPr lang="he-IL" sz="8000" dirty="0" smtClean="0"/>
            </a:br>
            <a:r>
              <a:rPr lang="he-IL" sz="8000" dirty="0" smtClean="0"/>
              <a:t>ברוכים הבאים לסקראץ' 3</a:t>
            </a:r>
            <a:br>
              <a:rPr lang="he-IL" sz="8000" dirty="0" smtClean="0"/>
            </a:b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531" y="1389412"/>
            <a:ext cx="7646577" cy="545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415" y="1393348"/>
            <a:ext cx="7657703" cy="546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פעולות</a:t>
            </a: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הרחבה למשפחות הפקודות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634" y="1483696"/>
            <a:ext cx="8953368" cy="3880773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להוספת משפחת פקודות הרובוט (גם ללא רובוט המחובר למחשב) - לאחר </a:t>
            </a:r>
            <a:r>
              <a:rPr lang="he-IL" sz="2400" dirty="0" smtClean="0"/>
              <a:t>לחיצה על כפתור הוספת הרחבה למשפחת הפקודות – נבחר  בהרחבה של בקר ה-</a:t>
            </a:r>
            <a:r>
              <a:rPr lang="en-US" sz="2400" dirty="0" smtClean="0"/>
              <a:t>TXT</a:t>
            </a:r>
            <a:r>
              <a:rPr lang="he-IL" sz="2400" dirty="0" smtClean="0"/>
              <a:t> של פישרטקניק</a:t>
            </a: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11" y="2928066"/>
            <a:ext cx="10267269" cy="32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הרחבה למשפחות הפקודות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83696"/>
            <a:ext cx="8596668" cy="3880773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נחפש את הרובוט (תוכנת הקישור </a:t>
            </a:r>
            <a:r>
              <a:rPr lang="en-US" sz="2400" dirty="0" err="1" smtClean="0"/>
              <a:t>FTScratchTXT</a:t>
            </a:r>
            <a:r>
              <a:rPr lang="he-IL" sz="2400" dirty="0" smtClean="0"/>
              <a:t> השחורה אמורה לרוץ ברקע) ונחזור לסביבה אליה התווספה משפחת פ</a:t>
            </a:r>
            <a:r>
              <a:rPr lang="he-IL" sz="2400" dirty="0" smtClean="0"/>
              <a:t>קודות הבקר.</a:t>
            </a:r>
          </a:p>
          <a:p>
            <a:pPr lvl="2"/>
            <a:r>
              <a:rPr lang="he-IL" sz="2000" dirty="0" smtClean="0"/>
              <a:t>אם הרובוט לא מחובר עדין ניתן להוסיף משפחת הפקודות, ומחוון החיבור לא יציג </a:t>
            </a:r>
            <a:r>
              <a:rPr lang="en-US" sz="2000" dirty="0" smtClean="0"/>
              <a:t>V</a:t>
            </a:r>
            <a:r>
              <a:rPr lang="he-IL" sz="2000" dirty="0" smtClean="0"/>
              <a:t> אלא סימן שאלה כתום (שלחיצה עליו תתחיל שוב את תהליך החיבור)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3918845" y="4500745"/>
            <a:ext cx="427512" cy="273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50" y="3455716"/>
            <a:ext cx="3338101" cy="25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559" y="3415379"/>
            <a:ext cx="3408032" cy="257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8441369" y="4510641"/>
            <a:ext cx="427512" cy="273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8775" y="1057275"/>
            <a:ext cx="2943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 3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לתת הוראות לרובוט</a:t>
            </a:r>
          </a:p>
          <a:p>
            <a:pPr lvl="1"/>
            <a:r>
              <a:rPr lang="he-IL" sz="3600" dirty="0" smtClean="0"/>
              <a:t> תרגיל – המורה הוא רובוט</a:t>
            </a:r>
          </a:p>
          <a:p>
            <a:r>
              <a:rPr lang="he-IL" sz="4000" dirty="0" smtClean="0"/>
              <a:t> סביבת הפיתוח 3 </a:t>
            </a:r>
            <a:r>
              <a:rPr lang="en-US" sz="4000" dirty="0" smtClean="0"/>
              <a:t>Scratch</a:t>
            </a:r>
          </a:p>
          <a:p>
            <a:pPr lvl="1"/>
            <a:r>
              <a:rPr lang="he-IL" sz="3800" dirty="0" smtClean="0"/>
              <a:t>מושגים</a:t>
            </a:r>
          </a:p>
          <a:p>
            <a:pPr lvl="1"/>
            <a:r>
              <a:rPr lang="he-IL" sz="3800" dirty="0" smtClean="0"/>
              <a:t>כניסה לסביבת הפיתוח</a:t>
            </a:r>
          </a:p>
          <a:p>
            <a:pPr lvl="1"/>
            <a:r>
              <a:rPr lang="he-IL" sz="3800" dirty="0" smtClean="0"/>
              <a:t> היכרות עם הסביבה</a:t>
            </a:r>
          </a:p>
          <a:p>
            <a:pPr lvl="1"/>
            <a:r>
              <a:rPr lang="he-IL" sz="3800" dirty="0" smtClean="0"/>
              <a:t> היכרות עם סוגי פקודות</a:t>
            </a:r>
          </a:p>
          <a:p>
            <a:pPr lvl="1"/>
            <a:r>
              <a:rPr lang="he-IL" sz="3800" dirty="0" smtClean="0"/>
              <a:t>הוספת משפחת פקודות הרובוט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לתת הוראות לרובוט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תרגיל - המורה 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/>
              <a:t>Scratch 3</a:t>
            </a:r>
            <a:r>
              <a:rPr lang="he-IL" sz="4400" b="1" dirty="0" smtClean="0"/>
              <a:t> – כניסה לסביבת הפיתוח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363737"/>
          </a:xfrm>
        </p:spPr>
        <p:txBody>
          <a:bodyPr>
            <a:noAutofit/>
          </a:bodyPr>
          <a:lstStyle/>
          <a:p>
            <a:r>
              <a:rPr lang="he-IL" sz="2000" dirty="0" smtClean="0"/>
              <a:t>לתלמידים עם הזדהות אחידה – הכניסה דרך </a:t>
            </a:r>
            <a:r>
              <a:rPr lang="he-IL" sz="2000" dirty="0" smtClean="0">
                <a:hlinkClick r:id="rId2"/>
              </a:rPr>
              <a:t>מגרש המשחקים של משרד החינוך</a:t>
            </a: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לכל השאר – הכניסה דרך </a:t>
            </a:r>
            <a:r>
              <a:rPr lang="he-IL" sz="2000" dirty="0" smtClean="0">
                <a:hlinkClick r:id="rId3"/>
              </a:rPr>
              <a:t>האתר הייעודי של פישרטקניק</a:t>
            </a:r>
            <a:endParaRPr lang="he-IL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6983" y="1911927"/>
            <a:ext cx="3645711" cy="250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4486" y="4892021"/>
            <a:ext cx="2910197" cy="19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655" y="1383531"/>
            <a:ext cx="7671460" cy="54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531" y="1389412"/>
            <a:ext cx="7646577" cy="545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462</Words>
  <Application>Microsoft Office PowerPoint</Application>
  <PresentationFormat>Custom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פיאה</vt:lpstr>
      <vt:lpstr>מתן הוראות לרובוט ברוכים הבאים לסקראץ' 3 </vt:lpstr>
      <vt:lpstr>תוכן עניינים</vt:lpstr>
      <vt:lpstr>חזרה ותזכורת</vt:lpstr>
      <vt:lpstr>לתת הוראות לרובוט</vt:lpstr>
      <vt:lpstr>סיכום תרגיל</vt:lpstr>
      <vt:lpstr>סביבת הפיתוח Scratch 3 - מושגים</vt:lpstr>
      <vt:lpstr>Scratch 3 – כניסה לסביבת הפיתוח</vt:lpstr>
      <vt:lpstr>סביבת הפיתוח Scratch 3</vt:lpstr>
      <vt:lpstr>סביבת הפיתוח Scratch 3</vt:lpstr>
      <vt:lpstr>סביבת הפיתוח Scratch 3</vt:lpstr>
      <vt:lpstr>סביבת הפיתוח Scratch 3</vt:lpstr>
      <vt:lpstr>סביבת הפיתוח Scratch 3 - פקודות</vt:lpstr>
      <vt:lpstr>סביבת הפיתוח Scratch 3 - פקודות</vt:lpstr>
      <vt:lpstr>הוספת הרחבה למשפחות הפקודות</vt:lpstr>
      <vt:lpstr>הוספת הרחבה למשפחות הפקודות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48</cp:revision>
  <dcterms:created xsi:type="dcterms:W3CDTF">2017-08-08T19:01:28Z</dcterms:created>
  <dcterms:modified xsi:type="dcterms:W3CDTF">2019-09-05T12:11:21Z</dcterms:modified>
</cp:coreProperties>
</file>