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3"/>
  </p:notesMasterIdLst>
  <p:sldIdLst>
    <p:sldId id="256" r:id="rId2"/>
    <p:sldId id="274" r:id="rId3"/>
    <p:sldId id="288" r:id="rId4"/>
    <p:sldId id="289" r:id="rId5"/>
    <p:sldId id="290" r:id="rId6"/>
    <p:sldId id="291" r:id="rId7"/>
    <p:sldId id="292" r:id="rId8"/>
    <p:sldId id="295" r:id="rId9"/>
    <p:sldId id="293" r:id="rId10"/>
    <p:sldId id="29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المجسات التناظرية     المجس الفوق صوتي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تكملة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514158" y="2080882"/>
            <a:ext cx="8923020" cy="5321867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برمجوا الروبوت ليعزف نغمة عندما تكون المسافة بينه وبين العقبة التي امامه اقل من 3</a:t>
            </a:r>
            <a:r>
              <a:rPr lang="ar-EG" sz="3600" dirty="0" smtClean="0">
                <a:latin typeface="Ara Hamah Alislam" panose="00000500000000000000" pitchFamily="2" charset="-78"/>
              </a:rPr>
              <a:t>0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سم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استخدموا امر القبعة لفحص المجس 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 smtClean="0"/>
              <a:t> </a:t>
            </a:r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en-US" sz="5700" dirty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5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مجسات تناظرية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البعد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التقنية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التركيب ووصل الاسلاك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</a:t>
            </a:r>
            <a:r>
              <a:rPr lang="he-IL" sz="4000" dirty="0" smtClean="0">
                <a:latin typeface="Ara Hamah Alislam" panose="00000500000000000000" pitchFamily="2" charset="-78"/>
              </a:rPr>
              <a:t>! </a:t>
            </a: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اعزف نغمة بجانب عقبة على الطريق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1930400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شرط مركب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الشرط المركب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من فئة المُشَغِلين </a:t>
            </a:r>
            <a:endParaRPr lang="he-IL" sz="4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التناظري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99245" y="1651710"/>
            <a:ext cx="10203904" cy="495388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يرسل المجس الى المتحكم معلومات عن وضعه طيلة الوقت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التناظري يرسل قيمة تصف البيانات التي يلتقطها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(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قياسا بالكمية التي تقاس)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نوع وحدات القياس يتعلق بنوع المجس </a:t>
            </a: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قيمة عددية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بين</a:t>
            </a:r>
            <a:r>
              <a:rPr lang="he-IL" sz="3600" dirty="0" smtClean="0">
                <a:latin typeface="Ara Hamah Alislam" panose="00000500000000000000" pitchFamily="2" charset="-78"/>
                <a:cs typeface="David" pitchFamily="34" charset="-79"/>
              </a:rPr>
              <a:t> 15,000- 0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34" y="3974109"/>
            <a:ext cx="2740508" cy="272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– التقنية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71055" y="1536121"/>
            <a:ext cx="9504218" cy="5321879"/>
          </a:xfrm>
        </p:spPr>
        <p:txBody>
          <a:bodyPr>
            <a:no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الفوق صوتي 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يقيس بعده من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الجسم المتواجد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امامه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يعطي قيمة البعد (سم) من الجسم المتواجد امامه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له "عينان" – عين للبث وعين لاستقبال الموجات  الصوتية  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يقيس المجس المسافة ؟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تقوم "العين" المرسلة بارسال موجات صوتية الى الامام ويقوم المجس بقياس الزمن الذي تحتاجه هذه الموجات للعودة الى "العين" المستقبلة بعد اصطدامها بالجسم الذي امامه  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مَن مِن الحيوانات الي تعرفونها تستخدم حاسة السمع كي تحدد اتجاهها ؟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32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436" y="147782"/>
            <a:ext cx="1976582" cy="20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– تركيب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32187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للمجس يوجد مسلك من الممكن تركيبه على المكعب الأسود الذي نقوم بتركيبه على احدى مسالك الروبوت  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1452" y="3649518"/>
            <a:ext cx="4304144" cy="320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8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– توصيل الاسلاك</a:t>
            </a:r>
            <a:endParaRPr lang="he-IL" sz="48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9300117" cy="532187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يحتاج مجس المسافة الى 3 اسلاك لايصاله بالمتحكم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سلك احمر</a:t>
            </a:r>
            <a:r>
              <a:rPr lang="he-IL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توصيل الى مُخرج الكهرباء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سلك أخضر</a:t>
            </a:r>
            <a:r>
              <a:rPr lang="he-IL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توصيل الى مُدخَل التأريض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(-)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سلك اسود  </a:t>
            </a:r>
            <a:r>
              <a:rPr lang="he-IL" sz="3800" dirty="0" smtClean="0">
                <a:latin typeface="Ara Hamah Alislam" panose="00000500000000000000" pitchFamily="2" charset="-78"/>
                <a:cs typeface="David" pitchFamily="34" charset="-79"/>
              </a:rPr>
              <a:t>– </a:t>
            </a:r>
            <a:r>
              <a:rPr lang="ar-EG" sz="3800" dirty="0" smtClean="0">
                <a:latin typeface="Ara Hamah Alislam" panose="00000500000000000000" pitchFamily="2" charset="-78"/>
                <a:cs typeface="David" pitchFamily="34" charset="-79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توصيل الى مُدخَل البيانات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139" y="4276436"/>
            <a:ext cx="4392399" cy="258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2937" y="4559933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070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321867"/>
          </a:xfrm>
        </p:spPr>
        <p:txBody>
          <a:bodyPr>
            <a:normAutofit fontScale="55000" lnSpcReduction="20000"/>
          </a:bodyPr>
          <a:lstStyle/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امر القبعة للمجسات التناظرية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endParaRPr lang="he-IL" sz="4800" dirty="0" smtClean="0"/>
          </a:p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يبدأ تنفيذ السيناريو عندما تكون القيمة المسجلة في المجس تحقق الشرط الموجود داخل الامر 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متغيرات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نوع المجس التناظري </a:t>
            </a:r>
            <a:endParaRPr lang="he-IL" sz="46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نوع المقارنة </a:t>
            </a:r>
            <a:r>
              <a:rPr lang="he-IL" sz="4600" dirty="0" smtClean="0">
                <a:latin typeface="Ara Hamah Alislam" panose="00000500000000000000" pitchFamily="2" charset="-78"/>
              </a:rPr>
              <a:t>: &lt; , &gt; , = </a:t>
            </a: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القيمة التي يتم فحصها كحد ادنى لتنفيذ السيناريو </a:t>
            </a:r>
            <a:endParaRPr lang="he-IL" sz="46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مكان دخول المُدخَل الذي نوصل المجس به </a:t>
            </a:r>
            <a:endParaRPr lang="he-IL" sz="4600" dirty="0" smtClean="0">
              <a:latin typeface="Ara Hamah Alislam" panose="00000500000000000000" pitchFamily="2" charset="-78"/>
            </a:endParaRPr>
          </a:p>
          <a:p>
            <a:pPr marL="1009650" lvl="1" indent="-609600"/>
            <a:endParaRPr lang="he-IL" sz="4600" dirty="0" smtClean="0">
              <a:latin typeface="Ara Hamah Alislam" panose="00000500000000000000" pitchFamily="2" charset="-78"/>
            </a:endParaRPr>
          </a:p>
          <a:p>
            <a:pPr marL="609600" indent="-609600"/>
            <a:endParaRPr lang="he-IL" sz="4800" dirty="0" smtClean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836" y="1562520"/>
            <a:ext cx="4457143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523</Words>
  <Application>Microsoft Office PowerPoint</Application>
  <PresentationFormat>Custom</PresentationFormat>
  <Paragraphs>77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פיאה</vt:lpstr>
      <vt:lpstr>المجسات التناظرية     المجس الفوق صوتي</vt:lpstr>
      <vt:lpstr>قائمة المحتويات </vt:lpstr>
      <vt:lpstr>مراجعة وتذكرة </vt:lpstr>
      <vt:lpstr>المجس التناظري </vt:lpstr>
      <vt:lpstr>مجس المسافة – التقنية </vt:lpstr>
      <vt:lpstr>مجس المسافة – تركيب </vt:lpstr>
      <vt:lpstr>مجس المسافة – توصيل الاسلاك</vt:lpstr>
      <vt:lpstr>ربط الروبوت بالحاسوب </vt:lpstr>
      <vt:lpstr>برمجة الروبوت </vt:lpstr>
      <vt:lpstr>برمجة الروبوت – تكملة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300</cp:revision>
  <dcterms:created xsi:type="dcterms:W3CDTF">2017-08-08T19:01:28Z</dcterms:created>
  <dcterms:modified xsi:type="dcterms:W3CDTF">2018-03-05T13:26:33Z</dcterms:modified>
</cp:coreProperties>
</file>