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76" r:id="rId5"/>
    <p:sldId id="277" r:id="rId6"/>
    <p:sldId id="280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3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הפעלת מנועי הרובוט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ביצוע מגוון סוגי נסיעות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תכנות הרובוט </a:t>
            </a:r>
            <a:r>
              <a:rPr lang="he-IL" sz="4000" dirty="0" smtClean="0"/>
              <a:t>– פקודת הפעלת מנוע</a:t>
            </a:r>
          </a:p>
          <a:p>
            <a:r>
              <a:rPr lang="he-IL" sz="4000" dirty="0" smtClean="0"/>
              <a:t> תכנות </a:t>
            </a:r>
            <a:r>
              <a:rPr lang="he-IL" sz="4000" dirty="0" smtClean="0"/>
              <a:t>הרובוט – הפעלת </a:t>
            </a:r>
            <a:r>
              <a:rPr lang="he-IL" sz="4000" dirty="0" smtClean="0"/>
              <a:t>המנוע</a:t>
            </a:r>
            <a:endParaRPr lang="he-IL" sz="4000" dirty="0" smtClean="0"/>
          </a:p>
          <a:p>
            <a:r>
              <a:rPr lang="he-IL" sz="4000" dirty="0" smtClean="0"/>
              <a:t> תירגול - הפעלת מנועים במגוון סוגי נסיעות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פקודות הרובוט ב-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pPr lvl="1"/>
            <a:r>
              <a:rPr lang="he-IL" sz="3800" dirty="0" smtClean="0"/>
              <a:t> סוגי פקודות</a:t>
            </a:r>
          </a:p>
          <a:p>
            <a:r>
              <a:rPr lang="he-IL" sz="4000" dirty="0" smtClean="0"/>
              <a:t> פקודות צלילי הרובוט</a:t>
            </a:r>
          </a:p>
          <a:p>
            <a:r>
              <a:rPr lang="he-IL" sz="4000" dirty="0" smtClean="0"/>
              <a:t> פקודות מנועי הרובוט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</a:t>
            </a:r>
            <a:r>
              <a:rPr lang="he-IL" sz="4400" b="1" dirty="0" smtClean="0"/>
              <a:t>– פקודת הפעלת המנוע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הפעל מנוע במהירות מסויימת בכיוון </a:t>
            </a:r>
            <a:r>
              <a:rPr lang="he-IL" sz="3200" dirty="0" smtClean="0"/>
              <a:t>מסוים</a:t>
            </a:r>
          </a:p>
          <a:p>
            <a:endParaRPr lang="he-IL" sz="3200" dirty="0" smtClean="0"/>
          </a:p>
          <a:p>
            <a:pPr lvl="1"/>
            <a:r>
              <a:rPr lang="he-IL" sz="3200" dirty="0" smtClean="0"/>
              <a:t> מהו </a:t>
            </a:r>
            <a:r>
              <a:rPr lang="he-IL" sz="3200" dirty="0" smtClean="0"/>
              <a:t>פרמטר – קביעת ערך בתוך הפקודה</a:t>
            </a:r>
          </a:p>
          <a:p>
            <a:pPr lvl="1"/>
            <a:r>
              <a:rPr lang="he-IL" sz="3200" dirty="0" smtClean="0"/>
              <a:t> בחירה איזה מנוע להפעיל </a:t>
            </a:r>
          </a:p>
          <a:p>
            <a:pPr lvl="1"/>
            <a:r>
              <a:rPr lang="he-IL" sz="3200" dirty="0" smtClean="0"/>
              <a:t> </a:t>
            </a:r>
            <a:r>
              <a:rPr lang="he-IL" sz="3200" dirty="0" smtClean="0"/>
              <a:t>בחירת </a:t>
            </a:r>
            <a:r>
              <a:rPr lang="he-IL" sz="3200" dirty="0" smtClean="0"/>
              <a:t>טווח </a:t>
            </a:r>
            <a:r>
              <a:rPr lang="he-IL" sz="3200" dirty="0" smtClean="0"/>
              <a:t>מהירות: </a:t>
            </a:r>
            <a:r>
              <a:rPr lang="he-IL" sz="3200" dirty="0" smtClean="0"/>
              <a:t>8-0</a:t>
            </a:r>
          </a:p>
          <a:p>
            <a:pPr lvl="2"/>
            <a:r>
              <a:rPr lang="he-IL" sz="2800" dirty="0" smtClean="0"/>
              <a:t> מהירות 0 = עצירת </a:t>
            </a:r>
            <a:r>
              <a:rPr lang="he-IL" sz="2800" dirty="0" smtClean="0"/>
              <a:t>המנוע</a:t>
            </a:r>
            <a:endParaRPr lang="he-IL" sz="3000" dirty="0" smtClean="0"/>
          </a:p>
          <a:p>
            <a:pPr lvl="1"/>
            <a:r>
              <a:rPr lang="he-IL" sz="3200" dirty="0" smtClean="0"/>
              <a:t> </a:t>
            </a:r>
            <a:r>
              <a:rPr lang="he-IL" sz="3200" dirty="0" smtClean="0"/>
              <a:t>בחירת כיוון: </a:t>
            </a:r>
            <a:r>
              <a:rPr lang="he-IL" sz="3200" dirty="0" smtClean="0"/>
              <a:t>קדימה </a:t>
            </a:r>
            <a:r>
              <a:rPr lang="en-US" sz="3200" dirty="0" smtClean="0"/>
              <a:t>/</a:t>
            </a:r>
            <a:r>
              <a:rPr lang="he-IL" sz="3200" dirty="0" smtClean="0"/>
              <a:t> </a:t>
            </a:r>
            <a:r>
              <a:rPr lang="he-IL" sz="3200" dirty="0" smtClean="0"/>
              <a:t>אחורה</a:t>
            </a:r>
            <a:endParaRPr lang="he-IL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928" y="2056470"/>
            <a:ext cx="3005514" cy="57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</a:t>
            </a:r>
            <a:r>
              <a:rPr lang="he-IL" sz="4400" b="1" dirty="0" smtClean="0"/>
              <a:t>– הפעלת מנוע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he-IL" sz="3400" dirty="0" smtClean="0"/>
              <a:t>כל מנוע ברובוט מחובר לגלגל </a:t>
            </a:r>
          </a:p>
          <a:p>
            <a:pPr lvl="1"/>
            <a:r>
              <a:rPr lang="he-IL" sz="3200" dirty="0" smtClean="0"/>
              <a:t> איך נסיע את הרובוט כולו קדימה?</a:t>
            </a:r>
          </a:p>
          <a:p>
            <a:pPr lvl="1"/>
            <a:r>
              <a:rPr lang="he-IL" sz="3200" dirty="0" smtClean="0"/>
              <a:t> איך נעצור את הרובוט?</a:t>
            </a:r>
          </a:p>
          <a:p>
            <a:r>
              <a:rPr lang="he-IL" sz="3400" dirty="0" smtClean="0"/>
              <a:t> מתי </a:t>
            </a:r>
            <a:r>
              <a:rPr lang="he-IL" sz="3400" dirty="0" smtClean="0"/>
              <a:t>מנוע מפסיק לפעול?</a:t>
            </a:r>
          </a:p>
          <a:p>
            <a:pPr lvl="2"/>
            <a:r>
              <a:rPr lang="he-IL" sz="3000" dirty="0" smtClean="0"/>
              <a:t> </a:t>
            </a:r>
            <a:r>
              <a:rPr lang="he-IL" sz="3000" dirty="0" smtClean="0"/>
              <a:t>רק </a:t>
            </a:r>
            <a:r>
              <a:rPr lang="he-IL" sz="3000" dirty="0" smtClean="0"/>
              <a:t>כשמורים לו בצורה מפורשת</a:t>
            </a:r>
            <a:r>
              <a:rPr lang="he-IL" sz="3000" dirty="0" smtClean="0"/>
              <a:t>!</a:t>
            </a:r>
          </a:p>
          <a:p>
            <a:r>
              <a:rPr lang="he-IL" sz="3400" dirty="0" smtClean="0"/>
              <a:t>החזיקו </a:t>
            </a:r>
            <a:r>
              <a:rPr lang="he-IL" sz="3400" dirty="0" smtClean="0"/>
              <a:t>את הרובוט באויר והפעילו אחד מהמנועים במהירות 5 קדימה </a:t>
            </a:r>
          </a:p>
          <a:p>
            <a:pPr lvl="1"/>
            <a:r>
              <a:rPr lang="he-IL" sz="3200" dirty="0" smtClean="0"/>
              <a:t> האם </a:t>
            </a:r>
            <a:r>
              <a:rPr lang="he-IL" sz="3200" dirty="0" smtClean="0"/>
              <a:t>הרובוט מבין מה זה "קדימה"?</a:t>
            </a:r>
          </a:p>
          <a:p>
            <a:pPr lvl="1"/>
            <a:r>
              <a:rPr lang="he-IL" sz="3200" dirty="0" smtClean="0"/>
              <a:t> עצרו את המנוע</a:t>
            </a:r>
          </a:p>
          <a:p>
            <a:pPr lvl="2"/>
            <a:endParaRPr lang="he-IL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- הפעלת מנועים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בניית תסריט להפעלת שני המנועים לנסיעה קדימה ועצירתם לאחר 2 שניות</a:t>
            </a:r>
            <a:endParaRPr lang="he-IL" sz="4200" dirty="0" smtClean="0"/>
          </a:p>
          <a:p>
            <a:pPr lvl="1"/>
            <a:r>
              <a:rPr lang="he-IL" sz="3200" dirty="0" smtClean="0"/>
              <a:t> הפעלת תסריט: פקודת כובע הדגל הירוק (אירועים)</a:t>
            </a:r>
          </a:p>
          <a:p>
            <a:pPr lvl="1"/>
            <a:r>
              <a:rPr lang="he-IL" sz="3200" dirty="0" smtClean="0"/>
              <a:t> פקודת חכה </a:t>
            </a:r>
            <a:r>
              <a:rPr lang="en-US" sz="3200" dirty="0" smtClean="0"/>
              <a:t>X</a:t>
            </a:r>
            <a:r>
              <a:rPr lang="he-IL" sz="3200" dirty="0" smtClean="0"/>
              <a:t> שניות (בקרה)</a:t>
            </a:r>
          </a:p>
          <a:p>
            <a:pPr lvl="1"/>
            <a:r>
              <a:rPr lang="he-IL" sz="3200" dirty="0" smtClean="0"/>
              <a:t> אם הפעלנו מנוע חובה עלינו לדאוג לעצור אותו</a:t>
            </a:r>
          </a:p>
          <a:p>
            <a:pPr lvl="1"/>
            <a:r>
              <a:rPr lang="he-IL" sz="3200" dirty="0" smtClean="0"/>
              <a:t> דיון</a:t>
            </a:r>
          </a:p>
          <a:p>
            <a:pPr lvl="2"/>
            <a:r>
              <a:rPr lang="he-IL" sz="2800" dirty="0" smtClean="0"/>
              <a:t> מה האלגוריתם (שיטה) לביצוע ההנחייות?</a:t>
            </a:r>
          </a:p>
          <a:p>
            <a:pPr lvl="2"/>
            <a:r>
              <a:rPr lang="he-IL" sz="2800" dirty="0" smtClean="0"/>
              <a:t> מהירות ביצוע פקודות – מה יקרה אם לא נמתין שניה?</a:t>
            </a:r>
          </a:p>
          <a:p>
            <a:pPr lvl="2"/>
            <a:r>
              <a:rPr lang="he-IL" sz="2800" dirty="0" smtClean="0"/>
              <a:t> מה יקרה אם לא נעצור את המנועים?</a:t>
            </a:r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הבאים:</a:t>
            </a:r>
          </a:p>
          <a:p>
            <a:pPr lvl="1"/>
            <a:r>
              <a:rPr lang="he-IL" sz="2600" dirty="0" smtClean="0"/>
              <a:t>	נסיעה אחורה 2 שניות ועצירה</a:t>
            </a:r>
          </a:p>
          <a:p>
            <a:pPr lvl="1"/>
            <a:r>
              <a:rPr lang="he-IL" sz="2600" dirty="0" smtClean="0"/>
              <a:t> נסיעה בקשת לשמאל 2 שניות ועצירה</a:t>
            </a:r>
          </a:p>
          <a:p>
            <a:pPr lvl="1"/>
            <a:r>
              <a:rPr lang="he-IL" sz="2600" dirty="0" smtClean="0"/>
              <a:t> נסיעה בקשת אחורית לימין 2 שניות ועצירה</a:t>
            </a:r>
          </a:p>
          <a:p>
            <a:pPr lvl="1"/>
            <a:r>
              <a:rPr lang="he-IL" sz="2600" dirty="0" smtClean="0"/>
              <a:t> נסיעה בסיבוב ימינה על ציר 2 שניות ועצירה</a:t>
            </a:r>
          </a:p>
          <a:p>
            <a:pPr lvl="1"/>
            <a:r>
              <a:rPr lang="he-IL" sz="2600" dirty="0" smtClean="0"/>
              <a:t> נסיעה בסיבוב שמאלה על המקום 2 שניות ועצירה</a:t>
            </a:r>
          </a:p>
          <a:p>
            <a:pPr lvl="1"/>
            <a:r>
              <a:rPr lang="he-IL" sz="2600" dirty="0" smtClean="0"/>
              <a:t>מתקדם: סיבוב על המקום סיבוב מלא ואז יסע קדימה 2 שניות.</a:t>
            </a:r>
          </a:p>
          <a:p>
            <a:pPr lvl="2"/>
            <a:r>
              <a:rPr lang="he-IL" sz="2200" dirty="0" smtClean="0"/>
              <a:t> דיון: כמה זמן יש להקציב לסיבוב כדי להשלים סיבוב מלא?</a:t>
            </a:r>
          </a:p>
          <a:p>
            <a:pPr lvl="2"/>
            <a:r>
              <a:rPr lang="he-IL" sz="2200" dirty="0" smtClean="0"/>
              <a:t> האם לכל רובוט לקח אותו זמן להסתובב? למה?</a:t>
            </a:r>
          </a:p>
          <a:p>
            <a:pPr lvl="1"/>
            <a:endParaRPr lang="he-IL" sz="2600" dirty="0" smtClean="0"/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320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פיאה</vt:lpstr>
      <vt:lpstr>מתכנתים את הרובוט! הפעלת מנועי הרובוט ביצוע מגוון סוגי נסיעות</vt:lpstr>
      <vt:lpstr>תוכן עניינים</vt:lpstr>
      <vt:lpstr>חזרה ותזכורת</vt:lpstr>
      <vt:lpstr>חיבור הרובוט למחשב</vt:lpstr>
      <vt:lpstr>תכנות הרובוט – פקודת הפעלת המנוע</vt:lpstr>
      <vt:lpstr>תכנות הרובוט – הפעלת מנוע</vt:lpstr>
      <vt:lpstr>תירגול - הפעלת מנועים</vt:lpstr>
      <vt:lpstr>תירגול – מגוון סוגי נסיעות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122</cp:revision>
  <dcterms:created xsi:type="dcterms:W3CDTF">2017-08-08T19:01:28Z</dcterms:created>
  <dcterms:modified xsi:type="dcterms:W3CDTF">2017-09-27T10:08:54Z</dcterms:modified>
</cp:coreProperties>
</file>