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87" r:id="rId5"/>
    <p:sldId id="290" r:id="rId6"/>
    <p:sldId id="289" r:id="rId7"/>
    <p:sldId id="294" r:id="rId8"/>
    <p:sldId id="295" r:id="rId9"/>
    <p:sldId id="29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1204332"/>
            <a:ext cx="9274003" cy="3367668"/>
          </a:xfrm>
        </p:spPr>
        <p:txBody>
          <a:bodyPr>
            <a:normAutofit fontScale="90000"/>
          </a:bodyPr>
          <a:lstStyle/>
          <a:p>
            <a:r>
              <a:rPr lang="he-IL" sz="8000" dirty="0" smtClean="0"/>
              <a:t>מתכנתים את הרובוט!</a:t>
            </a:r>
            <a:br>
              <a:rPr lang="he-IL" sz="8000" dirty="0" smtClean="0"/>
            </a:br>
            <a:r>
              <a:rPr lang="he-IL" sz="8000" dirty="0" smtClean="0"/>
              <a:t>סוגי הנעות</a:t>
            </a:r>
            <a:br>
              <a:rPr lang="he-IL" sz="8000" dirty="0" smtClean="0"/>
            </a:br>
            <a:endParaRPr lang="he-IL" sz="8000" dirty="0"/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SCRATCHX 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  <a:p>
            <a:pPr marL="609600" indent="-609600"/>
            <a:r>
              <a:rPr lang="he-IL" sz="4800" dirty="0" smtClean="0"/>
              <a:t>כיבוי הרובוט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פירוק הבטריה</a:t>
            </a:r>
          </a:p>
          <a:p>
            <a:pPr marL="609600" indent="-609600"/>
            <a:r>
              <a:rPr lang="he-IL" sz="4800" dirty="0" smtClean="0"/>
              <a:t>חיבור הבטריה לעמדת ההטענה</a:t>
            </a:r>
          </a:p>
          <a:p>
            <a:pPr marL="609600" indent="-609600"/>
            <a:r>
              <a:rPr lang="he-IL" sz="4800" dirty="0" smtClean="0"/>
              <a:t>סידור הרובוט לארון 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77500" lnSpcReduction="20000"/>
          </a:bodyPr>
          <a:lstStyle/>
          <a:p>
            <a:r>
              <a:rPr lang="he-IL" sz="4000" dirty="0" smtClean="0"/>
              <a:t> חזרה ותזכורת</a:t>
            </a:r>
          </a:p>
          <a:p>
            <a:r>
              <a:rPr lang="he-IL" sz="4000" dirty="0" smtClean="0"/>
              <a:t> פקודות הרובוט ב-</a:t>
            </a:r>
            <a:r>
              <a:rPr lang="en-US" sz="4000" dirty="0" smtClean="0"/>
              <a:t>ScratchX</a:t>
            </a:r>
            <a:endParaRPr lang="he-IL" sz="4000" dirty="0" smtClean="0"/>
          </a:p>
          <a:p>
            <a:pPr lvl="1"/>
            <a:r>
              <a:rPr lang="he-IL" sz="3800" dirty="0" smtClean="0"/>
              <a:t> סוגי פקודות</a:t>
            </a:r>
          </a:p>
          <a:p>
            <a:r>
              <a:rPr lang="he-IL" sz="4000" dirty="0" smtClean="0"/>
              <a:t> חיבור הרובוט למחשב</a:t>
            </a:r>
          </a:p>
          <a:p>
            <a:r>
              <a:rPr lang="he-IL" sz="4000" dirty="0" smtClean="0"/>
              <a:t>פקודות צלילי הרובוט</a:t>
            </a:r>
          </a:p>
          <a:p>
            <a:r>
              <a:rPr lang="he-IL" sz="4000" dirty="0" smtClean="0"/>
              <a:t>פקודות מנועי הרובוט</a:t>
            </a:r>
          </a:p>
          <a:p>
            <a:pPr lvl="1"/>
            <a:r>
              <a:rPr lang="he-IL" sz="3800" dirty="0" smtClean="0"/>
              <a:t> היכרות</a:t>
            </a:r>
          </a:p>
          <a:p>
            <a:pPr lvl="1"/>
            <a:r>
              <a:rPr lang="he-IL" sz="3800" dirty="0" smtClean="0"/>
              <a:t> פקודות רובוט להפעלת המנועים</a:t>
            </a:r>
          </a:p>
          <a:p>
            <a:r>
              <a:rPr lang="he-IL" sz="4000" dirty="0" smtClean="0"/>
              <a:t>תירגול</a:t>
            </a:r>
          </a:p>
          <a:p>
            <a:r>
              <a:rPr lang="he-IL" sz="4000" dirty="0" smtClean="0"/>
              <a:t>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לתת הוראות לרובוט</a:t>
            </a:r>
          </a:p>
          <a:p>
            <a:r>
              <a:rPr lang="he-IL" sz="4000" dirty="0" smtClean="0"/>
              <a:t>סביבת ה- </a:t>
            </a:r>
            <a:r>
              <a:rPr lang="en-US" sz="4000" dirty="0" smtClean="0"/>
              <a:t>ScratchX</a:t>
            </a:r>
            <a:endParaRPr lang="he-IL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פקודות הרובוט ב-</a:t>
            </a:r>
            <a:r>
              <a:rPr lang="en-US" sz="4400" b="1" dirty="0" smtClean="0"/>
              <a:t>ScratchX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4000" dirty="0" smtClean="0"/>
              <a:t> סוגי פקודות רובוט</a:t>
            </a:r>
          </a:p>
          <a:p>
            <a:pPr lvl="1"/>
            <a:r>
              <a:rPr lang="he-IL" sz="3800" dirty="0" smtClean="0"/>
              <a:t> </a:t>
            </a:r>
            <a:r>
              <a:rPr lang="he-IL" sz="3600" dirty="0" smtClean="0"/>
              <a:t>פקודות כובע להתחלת תהליכים</a:t>
            </a:r>
            <a:endParaRPr lang="he-IL" sz="3800" dirty="0" smtClean="0"/>
          </a:p>
          <a:p>
            <a:pPr lvl="2"/>
            <a:r>
              <a:rPr lang="he-IL" sz="3600" dirty="0" smtClean="0"/>
              <a:t> </a:t>
            </a:r>
            <a:r>
              <a:rPr lang="he-IL" sz="3200" dirty="0" smtClean="0"/>
              <a:t>אירועים מבוססים חיישנים</a:t>
            </a:r>
            <a:endParaRPr lang="he-IL" sz="3600" dirty="0" smtClean="0"/>
          </a:p>
          <a:p>
            <a:pPr lvl="1"/>
            <a:r>
              <a:rPr lang="he-IL" sz="3600" dirty="0" smtClean="0"/>
              <a:t> פקודות תנאי</a:t>
            </a:r>
          </a:p>
          <a:p>
            <a:pPr lvl="2"/>
            <a:r>
              <a:rPr lang="he-IL" sz="3200" dirty="0" smtClean="0"/>
              <a:t>שילוב פקודות קריאת ערכי חיישנים</a:t>
            </a:r>
          </a:p>
          <a:p>
            <a:pPr lvl="1"/>
            <a:r>
              <a:rPr lang="he-IL" sz="4000" dirty="0" smtClean="0"/>
              <a:t> </a:t>
            </a:r>
            <a:r>
              <a:rPr lang="he-IL" sz="3600" dirty="0" smtClean="0"/>
              <a:t>פקודות עבודה להפעלת אמצעי פלט</a:t>
            </a:r>
            <a:endParaRPr lang="he-IL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חיבור הבטריה לבקר והדלקת הרובוט</a:t>
            </a:r>
          </a:p>
          <a:p>
            <a:r>
              <a:rPr lang="he-IL" sz="3200" dirty="0" smtClean="0"/>
              <a:t>חיבור הרובוטים למחשבים עם כבל </a:t>
            </a:r>
            <a:r>
              <a:rPr lang="en-US" sz="3200" dirty="0" smtClean="0"/>
              <a:t>USB</a:t>
            </a:r>
            <a:endParaRPr lang="he-IL" sz="3200" dirty="0" smtClean="0"/>
          </a:p>
          <a:p>
            <a:r>
              <a:rPr lang="he-IL" sz="3200" dirty="0" smtClean="0"/>
              <a:t>להריץ את קובץ "תוכנת הקישור" </a:t>
            </a:r>
            <a:r>
              <a:rPr lang="en-US" sz="3200" dirty="0" smtClean="0"/>
              <a:t>FTSCRACHTXT</a:t>
            </a:r>
            <a:r>
              <a:rPr lang="he-IL" sz="3200" dirty="0" smtClean="0"/>
              <a:t> ולבחור את אופצית חיבור ה-</a:t>
            </a:r>
            <a:r>
              <a:rPr lang="en-US" sz="3200" dirty="0" smtClean="0"/>
              <a:t>USB</a:t>
            </a:r>
            <a:r>
              <a:rPr lang="he-IL" sz="3200" dirty="0" smtClean="0"/>
              <a:t> (הראשונה)</a:t>
            </a:r>
          </a:p>
          <a:p>
            <a:r>
              <a:rPr lang="he-IL" sz="3200" dirty="0" smtClean="0"/>
              <a:t>כניסה לאתר </a:t>
            </a:r>
            <a:r>
              <a:rPr lang="en-US" sz="3200" dirty="0" smtClean="0"/>
              <a:t>ScratchX</a:t>
            </a:r>
            <a:r>
              <a:rPr lang="he-IL" sz="3200" dirty="0" smtClean="0"/>
              <a:t> להרחבה של פישרטקניק</a:t>
            </a:r>
          </a:p>
          <a:p>
            <a:pPr lvl="1"/>
            <a:r>
              <a:rPr lang="he-IL" sz="3000" dirty="0" smtClean="0"/>
              <a:t>אישור תנאי השימוש</a:t>
            </a:r>
            <a:endParaRPr lang="he-IL" sz="3200" dirty="0" smtClean="0"/>
          </a:p>
          <a:p>
            <a:endParaRPr lang="he-IL" sz="3200" dirty="0" smtClean="0"/>
          </a:p>
          <a:p>
            <a:endParaRPr lang="he-IL" sz="3200" dirty="0" smtClean="0"/>
          </a:p>
          <a:p>
            <a:r>
              <a:rPr lang="he-IL" sz="3200" dirty="0" smtClean="0"/>
              <a:t>בדיקה שנקודת החיווי של הרובוט ירוקה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3264" y="4495280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513" y="463521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פקודות צלילי הרובוט ב-</a:t>
            </a:r>
            <a:r>
              <a:rPr lang="en-US" sz="4400" b="1" dirty="0" smtClean="0"/>
              <a:t>ScratchX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825478"/>
          </a:xfrm>
        </p:spPr>
        <p:txBody>
          <a:bodyPr>
            <a:noAutofit/>
          </a:bodyPr>
          <a:lstStyle/>
          <a:p>
            <a:r>
              <a:rPr lang="he-IL" sz="4000" dirty="0" smtClean="0"/>
              <a:t> פקודות צלילים</a:t>
            </a:r>
          </a:p>
          <a:p>
            <a:pPr lvl="1"/>
            <a:r>
              <a:rPr lang="he-IL" sz="3600" dirty="0" smtClean="0"/>
              <a:t> צליל הוא פלט של הבקר</a:t>
            </a:r>
          </a:p>
          <a:p>
            <a:pPr lvl="2"/>
            <a:r>
              <a:rPr lang="he-IL" sz="3400" dirty="0" smtClean="0"/>
              <a:t> </a:t>
            </a:r>
            <a:r>
              <a:rPr lang="he-IL" sz="3000" dirty="0" smtClean="0"/>
              <a:t>פקודת נגן צליל </a:t>
            </a:r>
          </a:p>
          <a:p>
            <a:pPr lvl="2"/>
            <a:r>
              <a:rPr lang="he-IL" sz="3000" dirty="0" smtClean="0"/>
              <a:t> פקודת נגן צליל עד לסיומו</a:t>
            </a:r>
          </a:p>
          <a:p>
            <a:pPr lvl="1"/>
            <a:r>
              <a:rPr lang="he-IL" sz="4000" dirty="0" smtClean="0"/>
              <a:t> בנית תסריטים</a:t>
            </a:r>
          </a:p>
          <a:p>
            <a:pPr lvl="2"/>
            <a:r>
              <a:rPr lang="he-IL" sz="3800" dirty="0" smtClean="0"/>
              <a:t> נגנו את צליל 3</a:t>
            </a:r>
          </a:p>
          <a:p>
            <a:pPr lvl="2"/>
            <a:r>
              <a:rPr lang="he-IL" sz="3800" dirty="0" smtClean="0"/>
              <a:t>נגנו שני צלילים ברציפות</a:t>
            </a:r>
          </a:p>
        </p:txBody>
      </p:sp>
      <p:pic>
        <p:nvPicPr>
          <p:cNvPr id="4" name="Picture 3" descr="music-25705_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10" y="3161211"/>
            <a:ext cx="1783114" cy="21531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מנוע הרובוט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39634" y="1536133"/>
            <a:ext cx="8934368" cy="4825478"/>
          </a:xfrm>
        </p:spPr>
        <p:txBody>
          <a:bodyPr>
            <a:noAutofit/>
          </a:bodyPr>
          <a:lstStyle/>
          <a:p>
            <a:r>
              <a:rPr lang="he-IL" sz="4000" dirty="0" smtClean="0"/>
              <a:t> מהו מנוע?</a:t>
            </a:r>
          </a:p>
          <a:p>
            <a:pPr lvl="1"/>
            <a:r>
              <a:rPr lang="he-IL" sz="3400" dirty="0" smtClean="0"/>
              <a:t> </a:t>
            </a:r>
            <a:r>
              <a:rPr lang="he-IL" sz="3200" dirty="0" smtClean="0"/>
              <a:t>מנוע הוא מכונה הממירה אנרגיה לעבודה מכנית.</a:t>
            </a:r>
          </a:p>
          <a:p>
            <a:pPr lvl="2"/>
            <a:r>
              <a:rPr lang="he-IL" sz="3000" dirty="0" smtClean="0"/>
              <a:t> ברובוט המנוע מקבל חשמל דרך הבקר, ומשתמש בו כדי לסובב את צירו</a:t>
            </a:r>
          </a:p>
          <a:p>
            <a:pPr lvl="2"/>
            <a:r>
              <a:rPr lang="he-IL" sz="3000" dirty="0" smtClean="0"/>
              <a:t> מכיוון שלציר המנוע חיברנו את גלגל הרובוט, סיבוב הציר מסיע את הרובוט כולו</a:t>
            </a:r>
          </a:p>
          <a:p>
            <a:pPr lvl="1"/>
            <a:r>
              <a:rPr lang="he-IL" sz="3200" dirty="0" smtClean="0"/>
              <a:t> המנוע יקבל שתי הוראות בלבד!</a:t>
            </a:r>
          </a:p>
          <a:p>
            <a:pPr lvl="2"/>
            <a:r>
              <a:rPr lang="he-IL" sz="3000" dirty="0" smtClean="0"/>
              <a:t> באיזו מהירות לסובב את הציר</a:t>
            </a:r>
          </a:p>
          <a:p>
            <a:pPr lvl="2"/>
            <a:r>
              <a:rPr lang="he-IL" sz="3000" dirty="0" smtClean="0"/>
              <a:t> באיזה כיוון לסובב את הציר</a:t>
            </a:r>
          </a:p>
          <a:p>
            <a:pPr lvl="1"/>
            <a:endParaRPr lang="he-IL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188" y="4816309"/>
            <a:ext cx="2081892" cy="159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סוגי הנעות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39634" y="1536133"/>
            <a:ext cx="8934368" cy="4825478"/>
          </a:xfrm>
        </p:spPr>
        <p:txBody>
          <a:bodyPr>
            <a:noAutofit/>
          </a:bodyPr>
          <a:lstStyle/>
          <a:p>
            <a:r>
              <a:rPr lang="he-IL" sz="4000" dirty="0" smtClean="0"/>
              <a:t> הנעה סינכרונית</a:t>
            </a:r>
          </a:p>
          <a:p>
            <a:pPr lvl="1"/>
            <a:r>
              <a:rPr lang="he-IL" sz="3800" dirty="0" smtClean="0"/>
              <a:t> </a:t>
            </a:r>
            <a:r>
              <a:rPr lang="he-IL" sz="3600" dirty="0" smtClean="0"/>
              <a:t>סינכרונית = מתואמת</a:t>
            </a:r>
          </a:p>
          <a:p>
            <a:pPr lvl="1"/>
            <a:r>
              <a:rPr lang="he-IL" sz="3600" dirty="0" smtClean="0"/>
              <a:t> כך עובד הרכב שלנו</a:t>
            </a:r>
          </a:p>
          <a:p>
            <a:pPr lvl="2"/>
            <a:r>
              <a:rPr lang="en-US" sz="3200" dirty="0" smtClean="0"/>
              <a:t> </a:t>
            </a:r>
            <a:r>
              <a:rPr lang="he-IL" sz="3200" dirty="0" smtClean="0"/>
              <a:t>הגלגלים הקדמיים שאחראים על התנועה מסתובבים באותו כיוון ובאותה המהירות</a:t>
            </a:r>
          </a:p>
          <a:p>
            <a:pPr lvl="2"/>
            <a:r>
              <a:rPr lang="he-IL" sz="3200" dirty="0" smtClean="0"/>
              <a:t> חסרון: אין גמישות תנועה</a:t>
            </a:r>
          </a:p>
          <a:p>
            <a:pPr lvl="3"/>
            <a:r>
              <a:rPr lang="he-IL" sz="3000" dirty="0" smtClean="0"/>
              <a:t> </a:t>
            </a:r>
            <a:r>
              <a:rPr lang="he-IL" sz="2800" dirty="0" smtClean="0"/>
              <a:t>אילו סוגי נסיעות אי אפשר לעשות ברכב שלנו?</a:t>
            </a:r>
            <a:endParaRPr lang="he-IL" sz="3000" dirty="0" smtClean="0"/>
          </a:p>
          <a:p>
            <a:pPr lvl="2"/>
            <a:r>
              <a:rPr lang="he-IL" sz="3200" dirty="0" smtClean="0"/>
              <a:t> יתרון: מספיק מנוע אחד לשני הגלגלים</a:t>
            </a:r>
          </a:p>
        </p:txBody>
      </p:sp>
      <p:pic>
        <p:nvPicPr>
          <p:cNvPr id="6" name="Picture 5" descr="car-33556_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8" y="1737360"/>
            <a:ext cx="3169920" cy="17484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nzer-2466145_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70189">
            <a:off x="157907" y="4925812"/>
            <a:ext cx="3945269" cy="209592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סוגי הנעות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39634" y="1536133"/>
            <a:ext cx="8934368" cy="4825478"/>
          </a:xfrm>
        </p:spPr>
        <p:txBody>
          <a:bodyPr>
            <a:noAutofit/>
          </a:bodyPr>
          <a:lstStyle/>
          <a:p>
            <a:r>
              <a:rPr lang="he-IL" sz="4000" dirty="0" smtClean="0"/>
              <a:t> הנעת טנק</a:t>
            </a:r>
          </a:p>
          <a:p>
            <a:pPr lvl="1"/>
            <a:r>
              <a:rPr lang="he-IL" sz="3800" dirty="0" smtClean="0"/>
              <a:t> </a:t>
            </a:r>
            <a:r>
              <a:rPr lang="he-IL" sz="3600" dirty="0" smtClean="0"/>
              <a:t>כל צד ברכב נשלט על ידי מנוע משלו</a:t>
            </a:r>
          </a:p>
          <a:p>
            <a:pPr lvl="1"/>
            <a:r>
              <a:rPr lang="he-IL" sz="3600" dirty="0" smtClean="0"/>
              <a:t> כך עובד הטנק</a:t>
            </a:r>
          </a:p>
          <a:p>
            <a:pPr lvl="2"/>
            <a:r>
              <a:rPr lang="he-IL" sz="2800" dirty="0" smtClean="0"/>
              <a:t> הגלגלים של הרכב יכולים לזוז בכיוונים מנוגדים</a:t>
            </a:r>
          </a:p>
          <a:p>
            <a:pPr lvl="2"/>
            <a:r>
              <a:rPr lang="he-IL" sz="2800" dirty="0" smtClean="0"/>
              <a:t> כל גלגל של הרכב יכול לזוז במהירות שונה</a:t>
            </a:r>
          </a:p>
          <a:p>
            <a:pPr lvl="2"/>
            <a:r>
              <a:rPr lang="he-IL" sz="2800" dirty="0" smtClean="0"/>
              <a:t> </a:t>
            </a:r>
            <a:r>
              <a:rPr lang="he-IL" sz="3200" dirty="0" smtClean="0"/>
              <a:t>חסרון: צריך שני מנועים</a:t>
            </a:r>
          </a:p>
          <a:p>
            <a:pPr lvl="2"/>
            <a:r>
              <a:rPr lang="he-IL" sz="3200" dirty="0" smtClean="0"/>
              <a:t> יתרון: גמישות בתנועה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</TotalTime>
  <Words>287</Words>
  <Application>Microsoft Office PowerPoint</Application>
  <PresentationFormat>Custom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פיאה</vt:lpstr>
      <vt:lpstr>מתכנתים את הרובוט! סוגי הנעות </vt:lpstr>
      <vt:lpstr>תוכן עניינים</vt:lpstr>
      <vt:lpstr>חזרה ותזכורת</vt:lpstr>
      <vt:lpstr>פקודות הרובוט ב-ScratchX</vt:lpstr>
      <vt:lpstr>חיבור הרובוט למחשב</vt:lpstr>
      <vt:lpstr>פקודות צלילי הרובוט ב-ScratchX</vt:lpstr>
      <vt:lpstr>מנוע הרובוט</vt:lpstr>
      <vt:lpstr>סוגי הנעות</vt:lpstr>
      <vt:lpstr>סוגי הנעות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user</cp:lastModifiedBy>
  <cp:revision>116</cp:revision>
  <dcterms:created xsi:type="dcterms:W3CDTF">2017-08-08T19:01:28Z</dcterms:created>
  <dcterms:modified xsi:type="dcterms:W3CDTF">2017-09-10T06:50:40Z</dcterms:modified>
</cp:coreProperties>
</file>