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3" r:id="rId4"/>
    <p:sldId id="275" r:id="rId5"/>
    <p:sldId id="271" r:id="rId6"/>
    <p:sldId id="272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WNwsKhktUc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U1NIK23P1Ks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XRFe0nupM8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youtube.com/watch?v=_QndP_PCRSw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youtube.com/watch?v=Aen9s0hyLec" TargetMode="External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94WvaQhP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04332" y="2404534"/>
            <a:ext cx="834111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מבוא לרובוטיקה</a:t>
            </a:r>
            <a:br>
              <a:rPr lang="he-IL" sz="8000" dirty="0" smtClean="0"/>
            </a:br>
            <a:r>
              <a:rPr lang="he-IL" sz="8000" dirty="0" smtClean="0"/>
              <a:t>מתכוננים לבנות רובוט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45322" y="4051020"/>
            <a:ext cx="3892492" cy="28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117" y="1536121"/>
            <a:ext cx="8474926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רובוטיקה – נעים להכיר</a:t>
            </a:r>
          </a:p>
          <a:p>
            <a:pPr lvl="1"/>
            <a:r>
              <a:rPr lang="he-IL" sz="3200" dirty="0" smtClean="0"/>
              <a:t>מה זה רובוט?</a:t>
            </a:r>
          </a:p>
          <a:p>
            <a:pPr lvl="1"/>
            <a:r>
              <a:rPr lang="he-IL" sz="3200" dirty="0" smtClean="0"/>
              <a:t>סוגי רובוטים</a:t>
            </a:r>
          </a:p>
          <a:p>
            <a:r>
              <a:rPr lang="he-IL" sz="3600" dirty="0" smtClean="0"/>
              <a:t>שימוש ברובוטים</a:t>
            </a:r>
          </a:p>
          <a:p>
            <a:r>
              <a:rPr lang="he-IL" sz="3600" dirty="0" smtClean="0"/>
              <a:t>תרגיל – המורה הוא רובוט!</a:t>
            </a:r>
          </a:p>
          <a:p>
            <a:r>
              <a:rPr lang="he-IL" sz="3600" dirty="0" smtClean="0"/>
              <a:t>סיכום תרגיל</a:t>
            </a:r>
          </a:p>
          <a:p>
            <a:r>
              <a:rPr lang="he-IL" sz="3600" dirty="0" smtClean="0"/>
              <a:t>מתכוננים לבנות רובוט!</a:t>
            </a:r>
          </a:p>
          <a:p>
            <a:endParaRPr lang="he-IL" sz="3600" dirty="0" smtClean="0"/>
          </a:p>
          <a:p>
            <a:endParaRPr lang="he-IL" sz="3600" dirty="0" smtClean="0"/>
          </a:p>
        </p:txBody>
      </p:sp>
      <p:pic>
        <p:nvPicPr>
          <p:cNvPr id="4" name="Picture 3" descr="FT KIDS BEGI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902927"/>
            <a:ext cx="4427076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רובוטיקה – נעים להכיר</a:t>
            </a:r>
            <a:endParaRPr lang="he-IL" sz="4400" b="1" dirty="0"/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300041" y="1920409"/>
            <a:ext cx="10895783" cy="4641850"/>
          </a:xfrm>
        </p:spPr>
        <p:txBody>
          <a:bodyPr>
            <a:normAutofit/>
          </a:bodyPr>
          <a:lstStyle/>
          <a:p>
            <a:r>
              <a:rPr lang="he-IL" altLang="he-IL" sz="3600" b="1" dirty="0" smtClean="0"/>
              <a:t> מה זה רובוט?</a:t>
            </a:r>
          </a:p>
          <a:p>
            <a:pPr lvl="1"/>
            <a:r>
              <a:rPr lang="he-IL" altLang="he-IL" sz="3200" b="1" dirty="0" smtClean="0"/>
              <a:t> מכונה </a:t>
            </a:r>
          </a:p>
          <a:p>
            <a:pPr lvl="1"/>
            <a:r>
              <a:rPr lang="he-IL" altLang="he-IL" sz="3200" b="1" dirty="0" smtClean="0"/>
              <a:t> אוטומטי</a:t>
            </a:r>
          </a:p>
          <a:p>
            <a:pPr lvl="1"/>
            <a:r>
              <a:rPr lang="he-IL" altLang="he-IL" sz="3200" b="1" dirty="0" smtClean="0"/>
              <a:t> ניתן לתכנות</a:t>
            </a:r>
          </a:p>
          <a:p>
            <a:endParaRPr lang="he-IL" altLang="he-IL" sz="3600" b="1" dirty="0" smtClean="0"/>
          </a:p>
          <a:p>
            <a:r>
              <a:rPr lang="he-IL" altLang="he-IL" sz="3600" b="1" dirty="0" smtClean="0"/>
              <a:t> סוגי רובוטים</a:t>
            </a:r>
          </a:p>
          <a:p>
            <a:pPr algn="r" rtl="1" eaLnBrk="1" hangingPunct="1"/>
            <a:endParaRPr lang="he-IL" altLang="he-IL" sz="3600" b="1" dirty="0" smtClean="0"/>
          </a:p>
        </p:txBody>
      </p:sp>
      <p:pic>
        <p:nvPicPr>
          <p:cNvPr id="9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68" y="5421850"/>
            <a:ext cx="1971256" cy="1421525"/>
          </a:xfrm>
          <a:prstGeom prst="rect">
            <a:avLst/>
          </a:prstGeom>
        </p:spPr>
      </p:pic>
      <p:pic>
        <p:nvPicPr>
          <p:cNvPr id="10" name="Picture 2" descr="https://encrypted-tbn3.gstatic.com/images?q=tbn:ANd9GcQDWhrP-cjwKvaS8i3v9Whc6STbTHCZLivc0kE2FUaz0XY6unbJ4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5776" y="3482882"/>
            <a:ext cx="2686051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s://encrypted-tbn3.gstatic.com/images?q=tbn:ANd9GcTN2uf8nKDmxfFmCQt26MUroFrn7elsN4DkZwO39f5wRBe4R17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44701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s://encrypted-tbn2.gstatic.com/images?q=tbn:ANd9GcR5VZPReccqjYMKVzywIpa5iMzPKz5krgiBpC8HFRvlYqCUYSa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9437" y="5109020"/>
            <a:ext cx="2657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https://encrypted-tbn2.gstatic.com/images?q=tbn:ANd9GcQryTnY26VNGzXoqKNg71CAXKWECopDCi5hRKMOpuLeZgIwKus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303766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https://encrypted-tbn2.gstatic.com/images?q=tbn:ANd9GcRE7T_cf0K1OSNqqVfm4f8dilUSg93v7T5PkySagMJEbgwOdovaW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360" y="1516579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https://encrypted-tbn2.gstatic.com/images?q=tbn:ANd9GcRzXr1NmL5k1TPIax4E4VmTzPrI7eoNG4kYemB_C3ACSZfAsboLC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660" y="1475236"/>
            <a:ext cx="2457451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Robot_sm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5010" y="3497651"/>
            <a:ext cx="1342857" cy="1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רובוטיקה – שימושים</a:t>
            </a:r>
            <a:endParaRPr lang="he-IL" sz="4400" b="1" dirty="0"/>
          </a:p>
        </p:txBody>
      </p:sp>
      <p:sp>
        <p:nvSpPr>
          <p:cNvPr id="34" name="Rectangle 1028"/>
          <p:cNvSpPr txBox="1">
            <a:spLocks noChangeArrowheads="1"/>
          </p:cNvSpPr>
          <p:nvPr/>
        </p:nvSpPr>
        <p:spPr>
          <a:xfrm>
            <a:off x="2364060" y="1536037"/>
            <a:ext cx="7022272" cy="4749800"/>
          </a:xfrm>
          <a:prstGeom prst="rect">
            <a:avLst/>
          </a:prstGeom>
        </p:spPr>
        <p:txBody>
          <a:bodyPr/>
          <a:lstStyle>
            <a:lvl1pPr marL="342900" indent="-342900" algn="r" defTabSz="449263" rtl="1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49263" rtl="1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defTabSz="449263" rt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he-IL" sz="24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 צבאי בשימוש צה"ל: </a:t>
            </a:r>
            <a:r>
              <a:rPr lang="he-IL" sz="2400" b="1" dirty="0" smtClean="0">
                <a:hlinkClick r:id="rId4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רובוטים למיון חבילות במחסן: </a:t>
            </a:r>
            <a:r>
              <a:rPr lang="he-IL" sz="2400" b="1" dirty="0" smtClean="0">
                <a:hlinkClick r:id="rId5"/>
              </a:rPr>
              <a:t>לסרטון</a:t>
            </a:r>
            <a:r>
              <a:rPr lang="en-US" sz="2400" dirty="0" smtClean="0">
                <a:hlinkClick r:id="rId5"/>
              </a:rPr>
              <a:t/>
            </a:r>
            <a:br>
              <a:rPr lang="en-US" sz="2400" dirty="0" smtClean="0">
                <a:hlinkClick r:id="rId5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 דה-וינצ'י לביצוע של ניתוחים מרחוק: </a:t>
            </a:r>
            <a:r>
              <a:rPr lang="he-IL" sz="2400" b="1" dirty="0" smtClean="0">
                <a:hlinkClick r:id="rId6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>
                <a:hlinkClick r:id="rId6"/>
              </a:rPr>
              <a:t> </a:t>
            </a:r>
            <a:br>
              <a:rPr lang="en-US" sz="2400" dirty="0" smtClean="0">
                <a:hlinkClick r:id="rId6"/>
              </a:rPr>
            </a:br>
            <a:endParaRPr lang="en-US" sz="2400" dirty="0" smtClean="0"/>
          </a:p>
          <a:p>
            <a:pPr marL="0" indent="0">
              <a:buNone/>
              <a:defRPr/>
            </a:pPr>
            <a:r>
              <a:rPr lang="he-IL" sz="2400" b="1" dirty="0" smtClean="0"/>
              <a:t>רובוט מכונית אוטונומי הנוסע וחונה באופן אוטומטי: </a:t>
            </a:r>
            <a:r>
              <a:rPr lang="he-IL" sz="2400" b="1" dirty="0" smtClean="0">
                <a:hlinkClick r:id="rId7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>
                <a:hlinkClick r:id="rId8"/>
              </a:rPr>
              <a:t/>
            </a:r>
            <a:br>
              <a:rPr lang="en-US" sz="2400" dirty="0" smtClean="0">
                <a:hlinkClick r:id="rId8"/>
              </a:rPr>
            </a:b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027" y="1393162"/>
            <a:ext cx="1738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8546" y="2853874"/>
            <a:ext cx="1812925" cy="89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981" y="4067228"/>
            <a:ext cx="18780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73797" y="5464195"/>
            <a:ext cx="1613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תרגיל – המורה הוא רובוט!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המורה הוא רובוט!</a:t>
            </a:r>
          </a:p>
          <a:p>
            <a:pPr lvl="1"/>
            <a:r>
              <a:rPr lang="he-IL" sz="3200" dirty="0" smtClean="0"/>
              <a:t>יש לתת לרובוט משימה לביצוע.</a:t>
            </a:r>
          </a:p>
          <a:p>
            <a:pPr lvl="1"/>
            <a:r>
              <a:rPr lang="he-IL" sz="3200" dirty="0" smtClean="0"/>
              <a:t>דוגמא: כתוב שם של תלמיד על הלוח </a:t>
            </a:r>
          </a:p>
          <a:p>
            <a:pPr lvl="1"/>
            <a:r>
              <a:rPr lang="he-IL" sz="3200" dirty="0" smtClean="0"/>
              <a:t>דוגמא: כתוב שמות של 3 תלמידים על הלוח</a:t>
            </a:r>
          </a:p>
          <a:p>
            <a:pPr lvl="1"/>
            <a:r>
              <a:rPr lang="he-IL" sz="3200" dirty="0" smtClean="0"/>
              <a:t>דוגמא: שחק איתי "זוג או פרט"</a:t>
            </a:r>
            <a:endParaRPr lang="he-IL" sz="3600" dirty="0" smtClean="0"/>
          </a:p>
          <a:p>
            <a:r>
              <a:rPr lang="he-IL" sz="3600" dirty="0" smtClean="0"/>
              <a:t>התלמיד הוא רובוט! </a:t>
            </a:r>
          </a:p>
          <a:p>
            <a:pPr lvl="1"/>
            <a:r>
              <a:rPr lang="he-IL" sz="3200" dirty="0" smtClean="0"/>
              <a:t>מי מתנדב להיות המתכנת שלו?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סיכום תרגיל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he-IL" sz="2800" dirty="0" smtClean="0"/>
              <a:t>הרובוט לא יכול לנחש למה התכוונו או מה רצינו אלא רק מבצע את ההוראות שניתנו לו בצורה מדוייקת ללא פרשנות.</a:t>
            </a:r>
          </a:p>
          <a:p>
            <a:pPr marL="609600" indent="-609600"/>
            <a:r>
              <a:rPr lang="he-IL" sz="2800" dirty="0" smtClean="0"/>
              <a:t>בכדי שהרובוט יבצע את מה שמורים לו, הפקודות צריכות להיות כאלו שהוא "מבין" – כלומר, יודע לבצע</a:t>
            </a:r>
          </a:p>
          <a:p>
            <a:pPr marL="609600" indent="-609600"/>
            <a:r>
              <a:rPr lang="he-IL" sz="2800" dirty="0" smtClean="0"/>
              <a:t>אם רוצים שרובוט יבצע משימה מורכבת שאותה הוא לא יודע לבצע, צריך לפרק אותה לתתי משימות שאותן הוא כן יודע לבצע.</a:t>
            </a:r>
          </a:p>
          <a:p>
            <a:pPr marL="609600" indent="-609600"/>
            <a:r>
              <a:rPr lang="he-IL" sz="2800" dirty="0" smtClean="0"/>
              <a:t>רובוטים יכולים לבצע משימות מאוד מורכבות, ולפעמים הם יכולים לבצע תפקידים של בני אדם</a:t>
            </a:r>
          </a:p>
          <a:p>
            <a:pPr marL="609600" indent="-609600"/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מתכוננים לבנות 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הכנת חוטי חשמל עבור הרובוט</a:t>
            </a:r>
          </a:p>
          <a:p>
            <a:pPr marL="1066800" lvl="1" indent="-609600"/>
            <a:r>
              <a:rPr lang="he-IL" sz="4400" dirty="0" smtClean="0"/>
              <a:t>הדגמת הכנה של חוט </a:t>
            </a:r>
          </a:p>
          <a:p>
            <a:pPr marL="1066800" lvl="1" indent="-609600"/>
            <a:r>
              <a:rPr lang="he-IL" sz="4400" dirty="0" smtClean="0">
                <a:hlinkClick r:id="rId2"/>
              </a:rPr>
              <a:t>סרטון הדרכה</a:t>
            </a:r>
            <a:endParaRPr lang="he-IL" sz="4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מחזירים את </a:t>
            </a:r>
            <a:r>
              <a:rPr lang="he-IL" sz="4800" smtClean="0"/>
              <a:t>הציוד והחוטים המוכנים למורה</a:t>
            </a:r>
            <a:endParaRPr lang="he-IL" sz="4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216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מבוא לרובוטיקה מתכוננים לבנות רובוט</vt:lpstr>
      <vt:lpstr>תוכן עניינים</vt:lpstr>
      <vt:lpstr>רובוטיקה – נעים להכיר</vt:lpstr>
      <vt:lpstr>רובוטיקה – שימושים</vt:lpstr>
      <vt:lpstr>תרגיל – המורה הוא רובוט!</vt:lpstr>
      <vt:lpstr>סיכום תרגיל</vt:lpstr>
      <vt:lpstr>מתכוננים לבנות רובוט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28</cp:revision>
  <dcterms:created xsi:type="dcterms:W3CDTF">2017-08-08T19:01:28Z</dcterms:created>
  <dcterms:modified xsi:type="dcterms:W3CDTF">2017-08-17T17:05:20Z</dcterms:modified>
</cp:coreProperties>
</file>