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ZPhaUhal2k&amp;feature=youtu.be&amp;t=4m7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למערכות</a:t>
            </a:r>
            <a:br>
              <a:rPr lang="he-IL" sz="8000" dirty="0" smtClean="0"/>
            </a:br>
            <a:r>
              <a:rPr lang="he-IL" sz="8000" dirty="0" smtClean="0"/>
              <a:t>בונים רובוט!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מערכות</a:t>
            </a:r>
            <a:endParaRPr lang="he-IL" sz="4000" dirty="0" smtClean="0"/>
          </a:p>
          <a:p>
            <a:r>
              <a:rPr lang="he-IL" sz="4000" dirty="0" smtClean="0"/>
              <a:t> מערכת </a:t>
            </a:r>
            <a:r>
              <a:rPr lang="he-IL" sz="4000" dirty="0" smtClean="0"/>
              <a:t>מיחשוב</a:t>
            </a:r>
          </a:p>
          <a:p>
            <a:r>
              <a:rPr lang="he-IL" sz="4000" dirty="0" smtClean="0"/>
              <a:t> מערכת רובוטית</a:t>
            </a:r>
            <a:endParaRPr lang="he-IL" sz="4000" dirty="0" smtClean="0"/>
          </a:p>
          <a:p>
            <a:r>
              <a:rPr lang="he-IL" sz="4000" dirty="0" smtClean="0"/>
              <a:t> בואו נבנה רובוט</a:t>
            </a:r>
            <a:r>
              <a:rPr lang="he-IL" sz="4000" dirty="0" smtClean="0"/>
              <a:t>!</a:t>
            </a:r>
          </a:p>
          <a:p>
            <a:r>
              <a:rPr lang="he-IL" sz="4000" dirty="0" smtClean="0"/>
              <a:t>סדר וניקיון</a:t>
            </a:r>
            <a:endParaRPr lang="he-IL" sz="4000" dirty="0" smtClean="0"/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רובוטיקה וסוגי רובוטים</a:t>
            </a:r>
          </a:p>
          <a:p>
            <a:r>
              <a:rPr lang="he-IL" sz="4000" dirty="0" smtClean="0"/>
              <a:t> שימוש ברובוטים</a:t>
            </a:r>
          </a:p>
          <a:p>
            <a:r>
              <a:rPr lang="he-IL" sz="4000" dirty="0" smtClean="0"/>
              <a:t> עקרונות במתן הוראות לרובוט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" y="1536133"/>
            <a:ext cx="9274002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 מהי מערכת</a:t>
            </a:r>
          </a:p>
          <a:p>
            <a:pPr lvl="1"/>
            <a:r>
              <a:rPr lang="he-IL" sz="2800" dirty="0" smtClean="0"/>
              <a:t>הגדרה - קבוצת רכיבים שמבצעים יחד את מטרת המערכת</a:t>
            </a:r>
          </a:p>
          <a:p>
            <a:r>
              <a:rPr lang="he-IL" sz="3600" dirty="0" smtClean="0"/>
              <a:t> אילו מערכות אתם מכירים?</a:t>
            </a:r>
          </a:p>
          <a:p>
            <a:pPr lvl="1"/>
            <a:r>
              <a:rPr lang="he-IL" sz="2800" dirty="0" smtClean="0"/>
              <a:t>דוגמאות: מערכת הדלק במכונית, מכונת כביסה</a:t>
            </a:r>
          </a:p>
          <a:p>
            <a:r>
              <a:rPr lang="he-IL" sz="3600" dirty="0" smtClean="0"/>
              <a:t> המשותף לכולן: עקרון קלט – מעבד – פלט</a:t>
            </a:r>
          </a:p>
          <a:p>
            <a:pPr lvl="1"/>
            <a:r>
              <a:rPr lang="he-IL" sz="2600" dirty="0" smtClean="0"/>
              <a:t>הגדרות</a:t>
            </a:r>
          </a:p>
          <a:p>
            <a:pPr lvl="1"/>
            <a:r>
              <a:rPr lang="he-IL" sz="2800" dirty="0" smtClean="0"/>
              <a:t>מהם אמצעי הקלט והפלט במערכות שהזכרנו?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מערכת </a:t>
            </a:r>
            <a:r>
              <a:rPr lang="he-IL" sz="4400" b="1" dirty="0" smtClean="0"/>
              <a:t>מיחשוב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מטרה ורכיבים</a:t>
            </a:r>
          </a:p>
          <a:p>
            <a:r>
              <a:rPr lang="he-IL" sz="4000" dirty="0" smtClean="0"/>
              <a:t> קלט – מעבד - פלט </a:t>
            </a:r>
            <a:endParaRPr lang="he-IL" sz="4000" dirty="0"/>
          </a:p>
        </p:txBody>
      </p:sp>
      <p:pic>
        <p:nvPicPr>
          <p:cNvPr id="6" name="תמונה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9727" y="2908421"/>
            <a:ext cx="5318158" cy="39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מערכת רובוטית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קלט – מעבד - פלט </a:t>
            </a:r>
            <a:endParaRPr lang="he-IL" sz="4000" dirty="0"/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בואו נבנה רובוט!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153613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he-IL" sz="40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 סרטון הדרכה לבנית דגם הרובוט</a:t>
            </a:r>
            <a:endParaRPr lang="he-IL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סגירת הרובוט ופירוק הבטריה</a:t>
            </a:r>
          </a:p>
          <a:p>
            <a:pPr marL="609600" indent="-609600"/>
            <a:r>
              <a:rPr lang="he-IL" sz="4800" dirty="0" smtClean="0"/>
              <a:t>מחזירים את הרובוט למקום</a:t>
            </a:r>
          </a:p>
          <a:p>
            <a:pPr marL="609600" indent="-609600"/>
            <a:r>
              <a:rPr lang="he-IL" sz="4800" dirty="0" smtClean="0"/>
              <a:t>שמים את הבטריה בטעינה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127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מבוא למערכות בונים רובוט!</vt:lpstr>
      <vt:lpstr>תוכן עניינים</vt:lpstr>
      <vt:lpstr>חזרה ותזכורת</vt:lpstr>
      <vt:lpstr>מערכות</vt:lpstr>
      <vt:lpstr>מערכת מיחשוב</vt:lpstr>
      <vt:lpstr>מערכת רובוטית</vt:lpstr>
      <vt:lpstr>בואו נבנה רובוט!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25</cp:revision>
  <dcterms:created xsi:type="dcterms:W3CDTF">2017-08-08T19:01:28Z</dcterms:created>
  <dcterms:modified xsi:type="dcterms:W3CDTF">2017-08-13T14:02:54Z</dcterms:modified>
</cp:coreProperties>
</file>