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81" r:id="rId1"/>
  </p:sldMasterIdLst>
  <p:sldIdLst>
    <p:sldId id="256" r:id="rId2"/>
    <p:sldId id="274" r:id="rId3"/>
    <p:sldId id="275" r:id="rId4"/>
    <p:sldId id="268" r:id="rId5"/>
    <p:sldId id="276" r:id="rId6"/>
    <p:sldId id="277" r:id="rId7"/>
    <p:sldId id="278" r:id="rId8"/>
    <p:sldId id="279" r:id="rId9"/>
    <p:sldId id="281" r:id="rId10"/>
    <p:sldId id="285" r:id="rId11"/>
    <p:sldId id="286" r:id="rId12"/>
    <p:sldId id="282" r:id="rId13"/>
    <p:sldId id="283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978" autoAdjust="0"/>
    <p:restoredTop sz="94660"/>
  </p:normalViewPr>
  <p:slideViewPr>
    <p:cSldViewPr snapToGrid="0">
      <p:cViewPr varScale="1">
        <p:scale>
          <a:sx n="43" d="100"/>
          <a:sy n="43" d="100"/>
        </p:scale>
        <p:origin x="-84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7970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049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3712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3057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00479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28784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47070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4848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4963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7289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1847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056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5677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338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147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2577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4916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0" y="1204332"/>
            <a:ext cx="9274003" cy="3367668"/>
          </a:xfrm>
        </p:spPr>
        <p:txBody>
          <a:bodyPr>
            <a:normAutofit/>
          </a:bodyPr>
          <a:lstStyle/>
          <a:p>
            <a:r>
              <a:rPr lang="he-IL" sz="8000" dirty="0" smtClean="0"/>
              <a:t>מתכנתים את הרובוט!</a:t>
            </a:r>
            <a:br>
              <a:rPr lang="he-IL" sz="8000" dirty="0" smtClean="0"/>
            </a:br>
            <a:r>
              <a:rPr lang="he-IL" sz="8000" dirty="0" smtClean="0"/>
              <a:t>צלילים ומנועים</a:t>
            </a:r>
            <a:endParaRPr lang="he-IL" sz="8000" dirty="0"/>
          </a:p>
        </p:txBody>
      </p:sp>
    </p:spTree>
    <p:extLst>
      <p:ext uri="{BB962C8B-B14F-4D97-AF65-F5344CB8AC3E}">
        <p14:creationId xmlns="" xmlns:p14="http://schemas.microsoft.com/office/powerpoint/2010/main" val="15976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סביבת הפיתוח </a:t>
            </a:r>
            <a:r>
              <a:rPr lang="en-US" sz="4400" b="1" dirty="0" smtClean="0"/>
              <a:t>ScratchX</a:t>
            </a:r>
            <a:r>
              <a:rPr lang="he-IL" sz="4400" b="1" dirty="0" smtClean="0"/>
              <a:t> - פקודות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1494263"/>
            <a:ext cx="9274002" cy="5062654"/>
          </a:xfrm>
        </p:spPr>
        <p:txBody>
          <a:bodyPr>
            <a:noAutofit/>
          </a:bodyPr>
          <a:lstStyle/>
          <a:p>
            <a:r>
              <a:rPr lang="he-IL" sz="4000" dirty="0" smtClean="0"/>
              <a:t> סוגי פקודות - כללי</a:t>
            </a:r>
          </a:p>
          <a:p>
            <a:pPr lvl="1"/>
            <a:r>
              <a:rPr lang="he-IL" sz="3800" dirty="0" smtClean="0"/>
              <a:t> פקודות כובע להתחלת </a:t>
            </a:r>
            <a:r>
              <a:rPr lang="he-IL" sz="3800" dirty="0" smtClean="0"/>
              <a:t>תהליכים</a:t>
            </a:r>
          </a:p>
          <a:p>
            <a:pPr lvl="2"/>
            <a:r>
              <a:rPr lang="he-IL" sz="3600" dirty="0" smtClean="0"/>
              <a:t> אירוע – מתניע את התסריט</a:t>
            </a:r>
            <a:endParaRPr lang="he-IL" sz="3600" dirty="0" smtClean="0"/>
          </a:p>
          <a:p>
            <a:pPr lvl="1"/>
            <a:r>
              <a:rPr lang="he-IL" sz="3800" dirty="0" smtClean="0"/>
              <a:t> פקודות תנאי לביצוע </a:t>
            </a:r>
            <a:r>
              <a:rPr lang="he-IL" sz="3800" dirty="0" smtClean="0"/>
              <a:t>בדיקות</a:t>
            </a:r>
          </a:p>
          <a:p>
            <a:pPr lvl="2"/>
            <a:r>
              <a:rPr lang="he-IL" sz="3600" dirty="0" smtClean="0"/>
              <a:t> </a:t>
            </a:r>
            <a:r>
              <a:rPr lang="he-IL" sz="3600" dirty="0" smtClean="0"/>
              <a:t>תנאים – אם ואם לא</a:t>
            </a:r>
            <a:endParaRPr lang="he-IL" sz="3600" dirty="0" smtClean="0"/>
          </a:p>
          <a:p>
            <a:pPr lvl="1"/>
            <a:r>
              <a:rPr lang="he-IL" sz="3800" dirty="0" smtClean="0"/>
              <a:t> פקודות </a:t>
            </a:r>
            <a:r>
              <a:rPr lang="he-IL" sz="3800" dirty="0" smtClean="0"/>
              <a:t>לביצוע פעולות</a:t>
            </a:r>
            <a:endParaRPr lang="he-IL" sz="3800" dirty="0" smtClean="0"/>
          </a:p>
          <a:p>
            <a:r>
              <a:rPr lang="he-IL" sz="4000" dirty="0" smtClean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סביבת הפיתוח </a:t>
            </a:r>
            <a:r>
              <a:rPr lang="en-US" sz="4400" b="1" dirty="0" smtClean="0"/>
              <a:t>ScratchX</a:t>
            </a:r>
            <a:r>
              <a:rPr lang="he-IL" sz="4400" b="1" dirty="0" smtClean="0"/>
              <a:t> - פקודות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1494263"/>
            <a:ext cx="9274002" cy="5062654"/>
          </a:xfrm>
        </p:spPr>
        <p:txBody>
          <a:bodyPr>
            <a:noAutofit/>
          </a:bodyPr>
          <a:lstStyle/>
          <a:p>
            <a:r>
              <a:rPr lang="he-IL" sz="4000" dirty="0" smtClean="0"/>
              <a:t> סוגי פקודות </a:t>
            </a:r>
            <a:r>
              <a:rPr lang="he-IL" sz="4000" dirty="0" smtClean="0"/>
              <a:t>רובוט</a:t>
            </a:r>
            <a:endParaRPr lang="he-IL" sz="4000" dirty="0" smtClean="0"/>
          </a:p>
          <a:p>
            <a:pPr lvl="1"/>
            <a:r>
              <a:rPr lang="he-IL" sz="3800" dirty="0" smtClean="0"/>
              <a:t> </a:t>
            </a:r>
            <a:r>
              <a:rPr lang="he-IL" sz="3600" dirty="0" smtClean="0"/>
              <a:t>פקודות כובע להתחלת </a:t>
            </a:r>
            <a:r>
              <a:rPr lang="he-IL" sz="3600" dirty="0" smtClean="0"/>
              <a:t>תהליכים</a:t>
            </a:r>
            <a:endParaRPr lang="he-IL" sz="3800" dirty="0" smtClean="0"/>
          </a:p>
          <a:p>
            <a:pPr lvl="2"/>
            <a:r>
              <a:rPr lang="he-IL" sz="3600" dirty="0" smtClean="0"/>
              <a:t> </a:t>
            </a:r>
            <a:r>
              <a:rPr lang="he-IL" sz="3200" dirty="0" smtClean="0"/>
              <a:t>אירועים מבוססים חיישנים</a:t>
            </a:r>
            <a:endParaRPr lang="he-IL" sz="3600" dirty="0" smtClean="0"/>
          </a:p>
          <a:p>
            <a:pPr lvl="1"/>
            <a:r>
              <a:rPr lang="he-IL" sz="3600" dirty="0" smtClean="0"/>
              <a:t> פקודות </a:t>
            </a:r>
            <a:r>
              <a:rPr lang="he-IL" sz="3600" dirty="0" smtClean="0"/>
              <a:t>תנאי</a:t>
            </a:r>
          </a:p>
          <a:p>
            <a:pPr lvl="2"/>
            <a:r>
              <a:rPr lang="he-IL" sz="3200" dirty="0" smtClean="0"/>
              <a:t>שילוב </a:t>
            </a:r>
            <a:r>
              <a:rPr lang="he-IL" sz="3200" dirty="0" smtClean="0"/>
              <a:t>פקודות קריאת ערכי חיישנים</a:t>
            </a:r>
          </a:p>
          <a:p>
            <a:pPr lvl="1"/>
            <a:r>
              <a:rPr lang="he-IL" sz="4000" dirty="0" smtClean="0"/>
              <a:t> </a:t>
            </a:r>
            <a:r>
              <a:rPr lang="he-IL" sz="3600" dirty="0" smtClean="0"/>
              <a:t>פקודות </a:t>
            </a:r>
            <a:r>
              <a:rPr lang="he-IL" sz="3600" dirty="0" smtClean="0"/>
              <a:t>עבודה להפעלת אמצעי </a:t>
            </a:r>
            <a:r>
              <a:rPr lang="he-IL" sz="3600" dirty="0" smtClean="0"/>
              <a:t>פלט</a:t>
            </a:r>
            <a:endParaRPr lang="he-IL" sz="4000" dirty="0" smtClean="0"/>
          </a:p>
        </p:txBody>
      </p:sp>
    </p:spTree>
    <p:extLst>
      <p:ext uri="{BB962C8B-B14F-4D97-AF65-F5344CB8AC3E}">
        <p14:creationId xmlns="" xmlns:p14="http://schemas.microsoft.com/office/powerpoint/2010/main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תכנות הרובוט - צלילים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1494263"/>
            <a:ext cx="9274002" cy="5062654"/>
          </a:xfrm>
        </p:spPr>
        <p:txBody>
          <a:bodyPr>
            <a:noAutofit/>
          </a:bodyPr>
          <a:lstStyle/>
          <a:p>
            <a:r>
              <a:rPr lang="he-IL" sz="4000" dirty="0" smtClean="0"/>
              <a:t> פקודות השמעת צליל</a:t>
            </a:r>
          </a:p>
          <a:p>
            <a:pPr lvl="1"/>
            <a:r>
              <a:rPr lang="he-IL" sz="3800" dirty="0" smtClean="0"/>
              <a:t> נגן צליל </a:t>
            </a:r>
          </a:p>
          <a:p>
            <a:pPr lvl="1"/>
            <a:r>
              <a:rPr lang="he-IL" sz="3800" dirty="0" smtClean="0"/>
              <a:t> נגן צליל עד לסיומו</a:t>
            </a:r>
          </a:p>
          <a:p>
            <a:r>
              <a:rPr lang="he-IL" sz="4000" dirty="0" smtClean="0"/>
              <a:t> הפעלה בודדת</a:t>
            </a:r>
          </a:p>
          <a:p>
            <a:r>
              <a:rPr lang="he-IL" sz="4000" dirty="0" smtClean="0"/>
              <a:t> בניית תסריט להשמעת 3 צלילים ברצף</a:t>
            </a:r>
          </a:p>
          <a:p>
            <a:pPr lvl="1"/>
            <a:r>
              <a:rPr lang="he-IL" sz="3800" dirty="0" smtClean="0"/>
              <a:t> פקודת כובע הדגל הירוק (אירועים)</a:t>
            </a:r>
          </a:p>
          <a:p>
            <a:pPr lvl="1"/>
            <a:r>
              <a:rPr lang="he-IL" sz="3800" dirty="0" smtClean="0"/>
              <a:t> מהו פרמטר – קביעת ערך בתוך הפקודה</a:t>
            </a:r>
          </a:p>
        </p:txBody>
      </p:sp>
    </p:spTree>
    <p:extLst>
      <p:ext uri="{BB962C8B-B14F-4D97-AF65-F5344CB8AC3E}">
        <p14:creationId xmlns="" xmlns:p14="http://schemas.microsoft.com/office/powerpoint/2010/main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תכנות הרובוט - הפעלת מנועים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1494263"/>
            <a:ext cx="9274002" cy="5062654"/>
          </a:xfrm>
        </p:spPr>
        <p:txBody>
          <a:bodyPr>
            <a:noAutofit/>
          </a:bodyPr>
          <a:lstStyle/>
          <a:p>
            <a:r>
              <a:rPr lang="he-IL" sz="4000" dirty="0" smtClean="0"/>
              <a:t> פקודות הפעלת מנוע</a:t>
            </a:r>
          </a:p>
          <a:p>
            <a:pPr lvl="1"/>
            <a:r>
              <a:rPr lang="he-IL" sz="3600" dirty="0" smtClean="0"/>
              <a:t> לקביעת מהירות וכיוון סיבוב המנוע</a:t>
            </a:r>
          </a:p>
          <a:p>
            <a:pPr lvl="1"/>
            <a:r>
              <a:rPr lang="he-IL" sz="3600" dirty="0" smtClean="0"/>
              <a:t> מהירות 0 = עצירת המנוע</a:t>
            </a:r>
          </a:p>
          <a:p>
            <a:r>
              <a:rPr lang="he-IL" sz="4200" dirty="0" smtClean="0"/>
              <a:t> בניית תסריט להפעלת שני המנועים ועצירתם לאחר שניה</a:t>
            </a:r>
          </a:p>
          <a:p>
            <a:pPr lvl="1"/>
            <a:r>
              <a:rPr lang="he-IL" sz="3800" dirty="0" smtClean="0"/>
              <a:t> פקודת חכה </a:t>
            </a:r>
            <a:r>
              <a:rPr lang="en-US" sz="3800" dirty="0" smtClean="0"/>
              <a:t>X</a:t>
            </a:r>
            <a:r>
              <a:rPr lang="he-IL" sz="3800" dirty="0" smtClean="0"/>
              <a:t> שניות (בקרה)</a:t>
            </a:r>
          </a:p>
        </p:txBody>
      </p:sp>
    </p:spTree>
    <p:extLst>
      <p:ext uri="{BB962C8B-B14F-4D97-AF65-F5344CB8AC3E}">
        <p14:creationId xmlns="" xmlns:p14="http://schemas.microsoft.com/office/powerpoint/2010/main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סדר וניקיון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3880773"/>
          </a:xfrm>
        </p:spPr>
        <p:txBody>
          <a:bodyPr>
            <a:normAutofit fontScale="85000" lnSpcReduction="20000"/>
          </a:bodyPr>
          <a:lstStyle/>
          <a:p>
            <a:pPr marL="609600" indent="-609600"/>
            <a:r>
              <a:rPr lang="he-IL" sz="4800" dirty="0" smtClean="0"/>
              <a:t>שמירת פרוייקט ה-</a:t>
            </a:r>
            <a:r>
              <a:rPr lang="en-US" sz="4800" dirty="0" smtClean="0"/>
              <a:t>SCRATCHX </a:t>
            </a:r>
          </a:p>
          <a:p>
            <a:pPr marL="609600" indent="-609600"/>
            <a:r>
              <a:rPr lang="he-IL" sz="4800" dirty="0" smtClean="0"/>
              <a:t>סגירת הרובוט ופירוק הבטריה </a:t>
            </a:r>
          </a:p>
          <a:p>
            <a:pPr marL="609600" indent="-609600"/>
            <a:r>
              <a:rPr lang="he-IL" sz="4800" dirty="0" smtClean="0"/>
              <a:t>סידור ציוד ועמדת העבודה</a:t>
            </a:r>
          </a:p>
          <a:p>
            <a:pPr marL="609600" indent="-609600"/>
            <a:r>
              <a:rPr lang="he-IL" sz="4800" dirty="0" smtClean="0"/>
              <a:t>מחזירים את הרובוט למקום</a:t>
            </a:r>
          </a:p>
          <a:p>
            <a:pPr marL="609600" indent="-609600"/>
            <a:r>
              <a:rPr lang="he-IL" sz="4800" dirty="0" smtClean="0"/>
              <a:t>שמים את הבטריה בטעינה</a:t>
            </a:r>
          </a:p>
          <a:p>
            <a:pPr marL="609600" indent="-609600"/>
            <a:r>
              <a:rPr lang="he-IL" sz="4800" dirty="0" smtClean="0"/>
              <a:t>סוגרים את החלונות במחשב</a:t>
            </a:r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תוכן עניינים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5191" y="1536121"/>
            <a:ext cx="8474926" cy="4953889"/>
          </a:xfrm>
        </p:spPr>
        <p:txBody>
          <a:bodyPr>
            <a:normAutofit/>
          </a:bodyPr>
          <a:lstStyle/>
          <a:p>
            <a:r>
              <a:rPr lang="he-IL" sz="4000" dirty="0" smtClean="0"/>
              <a:t> חזרה ותזכורת</a:t>
            </a:r>
          </a:p>
          <a:p>
            <a:r>
              <a:rPr lang="he-IL" sz="4000" dirty="0" smtClean="0"/>
              <a:t> חיבור הרובוט למחשב</a:t>
            </a:r>
          </a:p>
          <a:p>
            <a:r>
              <a:rPr lang="he-IL" sz="4000" dirty="0" smtClean="0"/>
              <a:t> סביבת הפיתוח </a:t>
            </a:r>
            <a:r>
              <a:rPr lang="en-US" sz="4000" dirty="0" smtClean="0"/>
              <a:t>ScratchX</a:t>
            </a:r>
            <a:endParaRPr lang="he-IL" sz="4000" dirty="0" smtClean="0"/>
          </a:p>
          <a:p>
            <a:r>
              <a:rPr lang="he-IL" sz="4000" dirty="0" smtClean="0"/>
              <a:t> תכנות הרובוט - צלילים</a:t>
            </a:r>
          </a:p>
          <a:p>
            <a:r>
              <a:rPr lang="he-IL" sz="4000" dirty="0" smtClean="0"/>
              <a:t> תכנות הרובוט – מנועים</a:t>
            </a:r>
          </a:p>
          <a:p>
            <a:r>
              <a:rPr lang="he-IL" sz="4000" dirty="0" smtClean="0"/>
              <a:t>סדר וניקיון</a:t>
            </a:r>
          </a:p>
          <a:p>
            <a:pPr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חזרה ותזכורת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5191" y="1513818"/>
            <a:ext cx="8474926" cy="3880773"/>
          </a:xfrm>
        </p:spPr>
        <p:txBody>
          <a:bodyPr>
            <a:normAutofit/>
          </a:bodyPr>
          <a:lstStyle/>
          <a:p>
            <a:r>
              <a:rPr lang="he-IL" sz="4000" dirty="0" smtClean="0"/>
              <a:t> מערכות</a:t>
            </a:r>
          </a:p>
          <a:p>
            <a:r>
              <a:rPr lang="he-IL" sz="4000" dirty="0" smtClean="0"/>
              <a:t> קלט-מעבד-פלט</a:t>
            </a:r>
          </a:p>
          <a:p>
            <a:r>
              <a:rPr lang="he-IL" sz="4000" dirty="0" smtClean="0"/>
              <a:t> מערכת מיחשוב ומערכת רובוטיקה</a:t>
            </a:r>
          </a:p>
          <a:p>
            <a:r>
              <a:rPr lang="he-IL" sz="4000" dirty="0" smtClean="0"/>
              <a:t> אמצעי קלט ופלט ברובוט</a:t>
            </a:r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חיבור הרובוט למחשב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494263"/>
            <a:ext cx="8596668" cy="5062654"/>
          </a:xfrm>
        </p:spPr>
        <p:txBody>
          <a:bodyPr>
            <a:noAutofit/>
          </a:bodyPr>
          <a:lstStyle/>
          <a:p>
            <a:r>
              <a:rPr lang="he-IL" sz="4000" dirty="0" smtClean="0"/>
              <a:t> הדלקת הבקר </a:t>
            </a:r>
          </a:p>
          <a:p>
            <a:r>
              <a:rPr lang="he-IL" sz="4000" dirty="0" smtClean="0"/>
              <a:t> חיבור פיזי באמצעות כבל </a:t>
            </a:r>
            <a:r>
              <a:rPr lang="en-US" sz="4000" dirty="0" smtClean="0"/>
              <a:t>USB </a:t>
            </a:r>
            <a:endParaRPr lang="he-IL" sz="4000" dirty="0" smtClean="0"/>
          </a:p>
          <a:p>
            <a:r>
              <a:rPr lang="he-IL" sz="4000" dirty="0" smtClean="0"/>
              <a:t> הרצת "תוכנת הגישור" </a:t>
            </a:r>
            <a:r>
              <a:rPr lang="en-US" sz="4000" dirty="0" err="1" smtClean="0"/>
              <a:t>FTScratchTXT</a:t>
            </a:r>
            <a:r>
              <a:rPr lang="he-IL" sz="4000" dirty="0" smtClean="0"/>
              <a:t> ובחירה שתקשורת </a:t>
            </a:r>
            <a:r>
              <a:rPr lang="en-US" sz="4000" dirty="0" smtClean="0"/>
              <a:t>USB</a:t>
            </a:r>
            <a:r>
              <a:rPr lang="he-IL" sz="4000" dirty="0" smtClean="0"/>
              <a:t> עם הרובוט</a:t>
            </a:r>
            <a:endParaRPr lang="en-US" sz="4000" dirty="0" smtClean="0"/>
          </a:p>
          <a:p>
            <a:r>
              <a:rPr lang="he-IL" sz="4000" dirty="0" smtClean="0"/>
              <a:t> כניסה לסביבת הפיתוח בדפדפן הכוללת את ההרחבה של פישר טקניק</a:t>
            </a:r>
          </a:p>
          <a:p>
            <a:r>
              <a:rPr lang="he-IL" sz="4000" dirty="0" smtClean="0"/>
              <a:t> בדיקה שהחיבור תקין: נקודת החיווי בצבע ירוק</a:t>
            </a:r>
            <a:endParaRPr lang="he-IL" sz="4000" dirty="0"/>
          </a:p>
        </p:txBody>
      </p:sp>
    </p:spTree>
    <p:extLst>
      <p:ext uri="{BB962C8B-B14F-4D97-AF65-F5344CB8AC3E}">
        <p14:creationId xmlns="" xmlns:p14="http://schemas.microsoft.com/office/powerpoint/2010/main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סביבת הפיתוח </a:t>
            </a:r>
            <a:r>
              <a:rPr lang="en-US" sz="4400" b="1" dirty="0" smtClean="0"/>
              <a:t>ScratchX</a:t>
            </a:r>
            <a:r>
              <a:rPr lang="he-IL" sz="4400" b="1" dirty="0" smtClean="0"/>
              <a:t> - מושגים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1494263"/>
            <a:ext cx="9274002" cy="5062654"/>
          </a:xfrm>
        </p:spPr>
        <p:txBody>
          <a:bodyPr>
            <a:noAutofit/>
          </a:bodyPr>
          <a:lstStyle/>
          <a:p>
            <a:r>
              <a:rPr lang="he-IL" sz="4000" dirty="0" smtClean="0"/>
              <a:t>אלגוריתם -  דרך שיטתית לביצוע משימה מסוימת במספר סופי של צעדים.</a:t>
            </a:r>
          </a:p>
          <a:p>
            <a:r>
              <a:rPr lang="he-IL" sz="4000" dirty="0" smtClean="0"/>
              <a:t>שפת תכנות – שפה לכתיבת תכניות מחשב. </a:t>
            </a:r>
          </a:p>
          <a:p>
            <a:r>
              <a:rPr lang="he-IL" sz="4000" dirty="0" smtClean="0"/>
              <a:t>תכנית מחשב - רצף הוראות בשפת תכנות שנועדו לביצוע משימה (מימוש אלגוריתם).</a:t>
            </a:r>
          </a:p>
          <a:p>
            <a:r>
              <a:rPr lang="he-IL" sz="4000" dirty="0" smtClean="0"/>
              <a:t>תסריט - מילה נרדפת לתכנית מחשב  בשפת התכנות סקרטץ׳ (</a:t>
            </a:r>
            <a:r>
              <a:rPr lang="en-US" sz="4000" dirty="0" smtClean="0"/>
              <a:t>Scratch</a:t>
            </a:r>
            <a:r>
              <a:rPr lang="he-IL" sz="4000" dirty="0" smtClean="0"/>
              <a:t>).</a:t>
            </a:r>
            <a:endParaRPr lang="he-IL" sz="4000" dirty="0"/>
          </a:p>
        </p:txBody>
      </p:sp>
    </p:spTree>
    <p:extLst>
      <p:ext uri="{BB962C8B-B14F-4D97-AF65-F5344CB8AC3E}">
        <p14:creationId xmlns="" xmlns:p14="http://schemas.microsoft.com/office/powerpoint/2010/main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סביבת הפיתוח </a:t>
            </a:r>
            <a:r>
              <a:rPr lang="en-US" sz="4400" b="1" dirty="0" smtClean="0"/>
              <a:t>ScratchX</a:t>
            </a:r>
            <a:endParaRPr lang="he-IL" sz="4400" b="1" dirty="0"/>
          </a:p>
        </p:txBody>
      </p:sp>
      <p:pic>
        <p:nvPicPr>
          <p:cNvPr id="4" name="Content Placeholder 3" descr="Scratchx איזורים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143" y="1583473"/>
            <a:ext cx="11017552" cy="4947809"/>
          </a:xfrm>
        </p:spPr>
      </p:pic>
    </p:spTree>
    <p:extLst>
      <p:ext uri="{BB962C8B-B14F-4D97-AF65-F5344CB8AC3E}">
        <p14:creationId xmlns="" xmlns:p14="http://schemas.microsoft.com/office/powerpoint/2010/main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סביבת הפיתוח </a:t>
            </a:r>
            <a:r>
              <a:rPr lang="en-US" sz="4400" b="1" dirty="0" smtClean="0"/>
              <a:t>ScratchX</a:t>
            </a:r>
            <a:endParaRPr lang="he-IL" sz="4400" b="1" dirty="0"/>
          </a:p>
        </p:txBody>
      </p:sp>
      <p:pic>
        <p:nvPicPr>
          <p:cNvPr id="4" name="Content Placeholder 3" descr="Scratchx איזורים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143" y="1583473"/>
            <a:ext cx="11017552" cy="4947809"/>
          </a:xfrm>
        </p:spPr>
      </p:pic>
    </p:spTree>
    <p:extLst>
      <p:ext uri="{BB962C8B-B14F-4D97-AF65-F5344CB8AC3E}">
        <p14:creationId xmlns="" xmlns:p14="http://schemas.microsoft.com/office/powerpoint/2010/main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סביבת הפיתוח </a:t>
            </a:r>
            <a:r>
              <a:rPr lang="en-US" sz="4400" b="1" dirty="0" smtClean="0"/>
              <a:t>ScratchX</a:t>
            </a:r>
            <a:endParaRPr lang="he-IL" sz="4400" b="1" dirty="0"/>
          </a:p>
        </p:txBody>
      </p:sp>
      <p:pic>
        <p:nvPicPr>
          <p:cNvPr id="4" name="Content Placeholder 3" descr="Scratchx איזורים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143" y="1583473"/>
            <a:ext cx="11017551" cy="4947809"/>
          </a:xfrm>
        </p:spPr>
      </p:pic>
    </p:spTree>
    <p:extLst>
      <p:ext uri="{BB962C8B-B14F-4D97-AF65-F5344CB8AC3E}">
        <p14:creationId xmlns="" xmlns:p14="http://schemas.microsoft.com/office/powerpoint/2010/main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סביבת הפיתוח </a:t>
            </a:r>
            <a:r>
              <a:rPr lang="en-US" sz="4400" b="1" dirty="0" smtClean="0"/>
              <a:t>ScratchX</a:t>
            </a:r>
            <a:r>
              <a:rPr lang="he-IL" sz="4400" b="1" dirty="0" smtClean="0"/>
              <a:t> - פקודות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1494263"/>
            <a:ext cx="9274002" cy="5062654"/>
          </a:xfrm>
        </p:spPr>
        <p:txBody>
          <a:bodyPr>
            <a:noAutofit/>
          </a:bodyPr>
          <a:lstStyle/>
          <a:p>
            <a:r>
              <a:rPr lang="he-IL" sz="4000" dirty="0" smtClean="0"/>
              <a:t> </a:t>
            </a:r>
            <a:r>
              <a:rPr lang="he-IL" sz="4000" dirty="0" smtClean="0"/>
              <a:t>משפחות הפקודות</a:t>
            </a:r>
          </a:p>
          <a:p>
            <a:pPr lvl="1"/>
            <a:r>
              <a:rPr lang="he-IL" sz="3800" dirty="0" smtClean="0"/>
              <a:t> </a:t>
            </a:r>
            <a:r>
              <a:rPr lang="he-IL" sz="3200" dirty="0" smtClean="0"/>
              <a:t>צבע שונה לכל משפחה</a:t>
            </a:r>
          </a:p>
          <a:p>
            <a:pPr lvl="1"/>
            <a:r>
              <a:rPr lang="he-IL" sz="3200" dirty="0" smtClean="0"/>
              <a:t> </a:t>
            </a:r>
            <a:r>
              <a:rPr lang="he-IL" sz="3200" dirty="0" smtClean="0"/>
              <a:t>מכנה משותף לכל משפחה</a:t>
            </a:r>
          </a:p>
          <a:p>
            <a:r>
              <a:rPr lang="he-IL" sz="4000" dirty="0" smtClean="0"/>
              <a:t> מנגנון הפעלת פקודות</a:t>
            </a:r>
          </a:p>
          <a:p>
            <a:pPr lvl="1"/>
            <a:r>
              <a:rPr lang="he-IL" sz="4200" dirty="0" smtClean="0"/>
              <a:t> </a:t>
            </a:r>
            <a:r>
              <a:rPr lang="he-IL" sz="3200" dirty="0" smtClean="0"/>
              <a:t>לחיצה </a:t>
            </a:r>
            <a:r>
              <a:rPr lang="he-IL" sz="3200" dirty="0" smtClean="0"/>
              <a:t>כפולה </a:t>
            </a:r>
            <a:r>
              <a:rPr lang="he-IL" sz="3200" dirty="0" smtClean="0"/>
              <a:t>להפעלה חד-פעמית מיידית</a:t>
            </a:r>
            <a:endParaRPr lang="he-IL" sz="3200" dirty="0" smtClean="0"/>
          </a:p>
          <a:p>
            <a:pPr lvl="1"/>
            <a:r>
              <a:rPr lang="he-IL" sz="3200" dirty="0" smtClean="0"/>
              <a:t> גרירה לשולחן העבודה </a:t>
            </a:r>
            <a:r>
              <a:rPr lang="he-IL" sz="3200" dirty="0" smtClean="0"/>
              <a:t>לשם הרכבת תסריט</a:t>
            </a:r>
            <a:endParaRPr lang="he-IL" sz="3600" dirty="0" smtClean="0"/>
          </a:p>
        </p:txBody>
      </p:sp>
    </p:spTree>
    <p:extLst>
      <p:ext uri="{BB962C8B-B14F-4D97-AF65-F5344CB8AC3E}">
        <p14:creationId xmlns="" xmlns:p14="http://schemas.microsoft.com/office/powerpoint/2010/main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יאה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פיאה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</TotalTime>
  <Words>360</Words>
  <Application>Microsoft Office PowerPoint</Application>
  <PresentationFormat>Custom</PresentationFormat>
  <Paragraphs>70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פיאה</vt:lpstr>
      <vt:lpstr>מתכנתים את הרובוט! צלילים ומנועים</vt:lpstr>
      <vt:lpstr>תוכן עניינים</vt:lpstr>
      <vt:lpstr>חזרה ותזכורת</vt:lpstr>
      <vt:lpstr>חיבור הרובוט למחשב</vt:lpstr>
      <vt:lpstr>סביבת הפיתוח ScratchX - מושגים</vt:lpstr>
      <vt:lpstr>סביבת הפיתוח ScratchX</vt:lpstr>
      <vt:lpstr>סביבת הפיתוח ScratchX</vt:lpstr>
      <vt:lpstr>סביבת הפיתוח ScratchX</vt:lpstr>
      <vt:lpstr>סביבת הפיתוח ScratchX - פקודות</vt:lpstr>
      <vt:lpstr>סביבת הפיתוח ScratchX - פקודות</vt:lpstr>
      <vt:lpstr>סביבת הפיתוח ScratchX - פקודות</vt:lpstr>
      <vt:lpstr>תכנות הרובוט - צלילים</vt:lpstr>
      <vt:lpstr>תכנות הרובוט - הפעלת מנועים</vt:lpstr>
      <vt:lpstr>סדר וניקיון</vt:lpstr>
    </vt:vector>
  </TitlesOfParts>
  <Company>Yaron'S Team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עבודה עם רובוטים  סוגי פלט שונים</dc:title>
  <dc:creator>rami1410</dc:creator>
  <cp:lastModifiedBy>user</cp:lastModifiedBy>
  <cp:revision>39</cp:revision>
  <dcterms:created xsi:type="dcterms:W3CDTF">2017-08-08T19:01:28Z</dcterms:created>
  <dcterms:modified xsi:type="dcterms:W3CDTF">2017-08-14T08:41:56Z</dcterms:modified>
</cp:coreProperties>
</file>