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3"/>
  </p:notesMasterIdLst>
  <p:sldIdLst>
    <p:sldId id="256" r:id="rId2"/>
    <p:sldId id="274" r:id="rId3"/>
    <p:sldId id="288" r:id="rId4"/>
    <p:sldId id="289" r:id="rId5"/>
    <p:sldId id="290" r:id="rId6"/>
    <p:sldId id="291" r:id="rId7"/>
    <p:sldId id="292" r:id="rId8"/>
    <p:sldId id="276" r:id="rId9"/>
    <p:sldId id="293" r:id="rId10"/>
    <p:sldId id="29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י"ג/שבט/תשע"ח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he-IL" sz="8000" dirty="0" smtClean="0"/>
              <a:t>חיישנים אנלוגיים</a:t>
            </a:r>
            <a:br>
              <a:rPr lang="he-IL" sz="8000" dirty="0" smtClean="0"/>
            </a:br>
            <a:r>
              <a:rPr lang="he-IL" sz="8000" dirty="0" smtClean="0"/>
              <a:t>חיישן אולטרהסוני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תכנות הרובוט - המשך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321867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תכנתו את הרובוט להשמיע צליל בקירבה של פחות מ-30 ס"מ מהמכשול שמולו</a:t>
            </a:r>
          </a:p>
          <a:p>
            <a:pPr marL="1009650" lvl="1" indent="-609600"/>
            <a:r>
              <a:rPr lang="he-IL" sz="4600" dirty="0" smtClean="0"/>
              <a:t>השתמשו בפקודת כובע לבדיקת החיישן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85000" lnSpcReduction="20000"/>
          </a:bodyPr>
          <a:lstStyle/>
          <a:p>
            <a:r>
              <a:rPr lang="he-IL" sz="4000" dirty="0" smtClean="0"/>
              <a:t> חזרה ותזכורת</a:t>
            </a:r>
            <a:endParaRPr lang="en-US" sz="4000" dirty="0" smtClean="0"/>
          </a:p>
          <a:p>
            <a:r>
              <a:rPr lang="he-IL" sz="4000" dirty="0" smtClean="0"/>
              <a:t> חיישנים אנלוגיים</a:t>
            </a:r>
          </a:p>
          <a:p>
            <a:pPr lvl="1"/>
            <a:r>
              <a:rPr lang="he-IL" sz="3800" dirty="0" smtClean="0"/>
              <a:t> היכרות</a:t>
            </a:r>
          </a:p>
          <a:p>
            <a:pPr lvl="1"/>
            <a:r>
              <a:rPr lang="he-IL" sz="3800" dirty="0" smtClean="0"/>
              <a:t> חיישן המרחק</a:t>
            </a:r>
          </a:p>
          <a:p>
            <a:pPr lvl="2"/>
            <a:r>
              <a:rPr lang="he-IL" sz="3600" dirty="0" smtClean="0"/>
              <a:t> טכנולוגיה</a:t>
            </a:r>
          </a:p>
          <a:p>
            <a:pPr lvl="2"/>
            <a:r>
              <a:rPr lang="he-IL" sz="3600" dirty="0" smtClean="0"/>
              <a:t> הרכבה וחיווט</a:t>
            </a:r>
          </a:p>
          <a:p>
            <a:r>
              <a:rPr lang="he-IL" sz="4000" dirty="0" smtClean="0"/>
              <a:t>בואו נתכנת את הרובוט! </a:t>
            </a:r>
          </a:p>
          <a:p>
            <a:pPr lvl="1"/>
            <a:r>
              <a:rPr lang="he-IL" sz="3800" smtClean="0"/>
              <a:t> </a:t>
            </a:r>
            <a:r>
              <a:rPr lang="he-IL" sz="3800" smtClean="0"/>
              <a:t>תירגול - השמע </a:t>
            </a:r>
            <a:r>
              <a:rPr lang="he-IL" sz="3800" dirty="0" smtClean="0"/>
              <a:t>צליל בקירבה </a:t>
            </a:r>
            <a:r>
              <a:rPr lang="he-IL" sz="3800" smtClean="0"/>
              <a:t>למכשול </a:t>
            </a:r>
            <a:endParaRPr lang="he-IL" sz="3800" dirty="0" smtClean="0"/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בדיקת תנאי מורכב</a:t>
            </a:r>
          </a:p>
          <a:p>
            <a:pPr lvl="1"/>
            <a:r>
              <a:rPr lang="he-IL" sz="3800" dirty="0" smtClean="0"/>
              <a:t> מהו תנאי מורכב</a:t>
            </a:r>
          </a:p>
          <a:p>
            <a:pPr lvl="1"/>
            <a:r>
              <a:rPr lang="he-IL" sz="3800" dirty="0" smtClean="0"/>
              <a:t> פקודות במשפחת מפעילים</a:t>
            </a:r>
            <a:endParaRPr lang="he-IL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אנלוגי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483326" y="1536121"/>
            <a:ext cx="8816791" cy="4953889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החיישן שולח לבקר כל הזמן מידע על מצבו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חיישן אנלוגי שולח ערך המתאר את המידע אותו הוא חש (אנלוגיה לכמות הנמדדת)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סוג יחידת המידה תלוי בסוג החיישן</a:t>
            </a:r>
            <a:endParaRPr lang="he-IL" sz="3400" dirty="0" smtClean="0">
              <a:latin typeface="David" pitchFamily="34" charset="-79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ערך מספרי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בין 15,000- 0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620" y="4128655"/>
            <a:ext cx="2740508" cy="272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מרחק - טכנולוגיה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532187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חיישן המרחק האולטרה-סוני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מודד את מרחקו מאובייקט הנמצא מולו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מחזיר את ערך המרחק (ס"מ) מהאובייקט שמולו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בעל שתי "עיניים" – משדר ומקלט של גלי קול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איך החיישן מודד את המרחק?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המשדר שולח גלי קול קדימה והחיישן מודד את הזמן עד שהם חוזרים חזרה אל המקלט לאחר שפגעו באובייקט שמולו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דיון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אילו בע"ח אתם מכירים שמשתמשים בחוש השמיעה כדי לנווט במרחב?</a:t>
            </a: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436" y="147782"/>
            <a:ext cx="1976582" cy="205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מרחק – הרכבה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532187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לחיישן מסילה אותה ניתן לחבר למשל לקוביה שחורה שאותה נחליק לאחת ממסילות הרובוט </a:t>
            </a: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1452" y="3649518"/>
            <a:ext cx="4304144" cy="320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מרחק –חיווט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21"/>
            <a:ext cx="9300117" cy="532187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לחיישן 3 חוטים המחברים אותו לבקר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חוט אדום – מחבר אל יציאת החשמל הקבועה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חוט ירוק – מחבר אל כניסת הארקה (-)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חוט שחור – מחבר אל כניסת המידע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139" y="4276436"/>
            <a:ext cx="4392399" cy="258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החיבור (</a:t>
            </a:r>
            <a:r>
              <a:rPr lang="en-US" sz="3200" dirty="0" smtClean="0"/>
              <a:t>USB/BT/</a:t>
            </a:r>
            <a:r>
              <a:rPr lang="en-US" sz="3200" dirty="0" err="1" smtClean="0"/>
              <a:t>WiFi</a:t>
            </a:r>
            <a:r>
              <a:rPr lang="he-IL" sz="3200" dirty="0" smtClean="0"/>
              <a:t>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תכנות הרובוט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321867"/>
          </a:xfrm>
        </p:spPr>
        <p:txBody>
          <a:bodyPr>
            <a:normAutofit fontScale="55000" lnSpcReduction="20000"/>
          </a:bodyPr>
          <a:lstStyle/>
          <a:p>
            <a:pPr marL="609600" indent="-609600"/>
            <a:r>
              <a:rPr lang="he-IL" sz="4800" dirty="0" smtClean="0"/>
              <a:t>פקודת הכובע לחיישנים אנלוגיים</a:t>
            </a:r>
          </a:p>
          <a:p>
            <a:pPr marL="609600" indent="-609600"/>
            <a:endParaRPr lang="he-IL" sz="4800" dirty="0" smtClean="0"/>
          </a:p>
          <a:p>
            <a:pPr marL="609600" indent="-609600"/>
            <a:endParaRPr lang="he-IL" sz="4800" dirty="0" smtClean="0"/>
          </a:p>
          <a:p>
            <a:pPr marL="609600" indent="-609600"/>
            <a:endParaRPr lang="he-IL" sz="4800" dirty="0" smtClean="0"/>
          </a:p>
          <a:p>
            <a:pPr marL="609600" indent="-609600"/>
            <a:endParaRPr lang="he-IL" sz="4800" dirty="0" smtClean="0"/>
          </a:p>
          <a:p>
            <a:pPr marL="609600" indent="-609600"/>
            <a:r>
              <a:rPr lang="he-IL" sz="4800" dirty="0" smtClean="0"/>
              <a:t>התסריט יתחיל לרוץ כאשר הערך של החיישן יענה על התנאי המתואר בפקודה.</a:t>
            </a:r>
          </a:p>
          <a:p>
            <a:pPr marL="609600" indent="-609600"/>
            <a:r>
              <a:rPr lang="he-IL" sz="4800" dirty="0" smtClean="0"/>
              <a:t>פרמטרים</a:t>
            </a:r>
          </a:p>
          <a:p>
            <a:pPr marL="1009650" lvl="1" indent="-609600"/>
            <a:r>
              <a:rPr lang="he-IL" sz="4600" dirty="0" smtClean="0"/>
              <a:t>סוג החיישן האנלוגי</a:t>
            </a:r>
          </a:p>
          <a:p>
            <a:pPr marL="1009650" lvl="1" indent="-609600"/>
            <a:r>
              <a:rPr lang="he-IL" sz="4600" dirty="0" smtClean="0"/>
              <a:t>סוג ההשוואה: &lt; , &gt; , = </a:t>
            </a:r>
            <a:endParaRPr lang="he-IL" sz="4600" dirty="0" smtClean="0"/>
          </a:p>
          <a:p>
            <a:pPr marL="1009650" lvl="1" indent="-609600"/>
            <a:r>
              <a:rPr lang="he-IL" sz="4600" dirty="0" smtClean="0"/>
              <a:t>הערך הנבדק כתנאי הסף להרצת התסריט</a:t>
            </a:r>
            <a:endParaRPr lang="he-IL" sz="4600" dirty="0" smtClean="0"/>
          </a:p>
          <a:p>
            <a:pPr marL="1009650" lvl="1" indent="-609600"/>
            <a:r>
              <a:rPr lang="he-IL" sz="4600" dirty="0" smtClean="0"/>
              <a:t>כניסת הקלט אליה חובר החיישן</a:t>
            </a:r>
          </a:p>
          <a:p>
            <a:pPr marL="1009650" lvl="1" indent="-609600"/>
            <a:endParaRPr lang="he-IL" sz="4600" dirty="0" smtClean="0"/>
          </a:p>
          <a:p>
            <a:pPr marL="609600" indent="-609600"/>
            <a:endParaRPr lang="he-IL" sz="48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060" y="2111229"/>
            <a:ext cx="3658003" cy="158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5318</TotalTime>
  <Words>472</Words>
  <Application>Microsoft Office PowerPoint</Application>
  <PresentationFormat>Custom</PresentationFormat>
  <Paragraphs>77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פיאה</vt:lpstr>
      <vt:lpstr>חיישנים אנלוגיים חיישן אולטרהסוני</vt:lpstr>
      <vt:lpstr>תוכן עניינים</vt:lpstr>
      <vt:lpstr>חזרה ותזכורת</vt:lpstr>
      <vt:lpstr>חיישן אנלוגי</vt:lpstr>
      <vt:lpstr>חיישן מרחק - טכנולוגיה</vt:lpstr>
      <vt:lpstr>חיישן מרחק – הרכבה</vt:lpstr>
      <vt:lpstr>חיישן מרחק –חיווט</vt:lpstr>
      <vt:lpstr>חיבור הרובוט למחשב</vt:lpstr>
      <vt:lpstr>תכנות הרובוט</vt:lpstr>
      <vt:lpstr>תכנות הרובוט - המשך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287</cp:revision>
  <dcterms:created xsi:type="dcterms:W3CDTF">2017-08-08T19:01:28Z</dcterms:created>
  <dcterms:modified xsi:type="dcterms:W3CDTF">2018-01-29T11:50:52Z</dcterms:modified>
</cp:coreProperties>
</file>