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76" r:id="rId5"/>
    <p:sldId id="277" r:id="rId6"/>
    <p:sldId id="280" r:id="rId7"/>
    <p:sldId id="278" r:id="rId8"/>
    <p:sldId id="279" r:id="rId9"/>
    <p:sldId id="281" r:id="rId10"/>
    <p:sldId id="28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מתכנתים את הרובוט!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he-IL" sz="8000" dirty="0" smtClean="0"/>
              <a:t>הפעלת מנועי הרובוט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he-IL" sz="8000" dirty="0" smtClean="0"/>
              <a:t>ביצוע מגוון סוגי נסיעות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– מגוון סוגי נסיעות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28947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בנו את התסריטים הבאים:</a:t>
            </a:r>
          </a:p>
          <a:p>
            <a:pPr lvl="1"/>
            <a:r>
              <a:rPr lang="he-IL" sz="2600" dirty="0" smtClean="0"/>
              <a:t>נסיעה </a:t>
            </a:r>
            <a:r>
              <a:rPr lang="he-IL" sz="2600" dirty="0" smtClean="0"/>
              <a:t>בסיבוב שמאלה על המקום 2 שניות </a:t>
            </a:r>
            <a:r>
              <a:rPr lang="he-IL" sz="2600" dirty="0" smtClean="0"/>
              <a:t>ועצירה</a:t>
            </a:r>
          </a:p>
          <a:p>
            <a:pPr lvl="2"/>
            <a:r>
              <a:rPr lang="he-IL" sz="2400" dirty="0" smtClean="0"/>
              <a:t>סיבוב על המקום משמעו תנועה סביב נקודת אמצע הרובוט ללא התקדמות </a:t>
            </a:r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>
              <a:buNone/>
            </a:pPr>
            <a:endParaRPr lang="he-IL" sz="2600" dirty="0" smtClean="0"/>
          </a:p>
          <a:p>
            <a:pPr lvl="1"/>
            <a:r>
              <a:rPr lang="he-IL" sz="2600" dirty="0" smtClean="0"/>
              <a:t>מתקדם: סיבוב על המקום סיבוב מלא ואז יסע קדימה 2 שניות.</a:t>
            </a:r>
          </a:p>
          <a:p>
            <a:pPr lvl="2"/>
            <a:r>
              <a:rPr lang="he-IL" sz="2200" dirty="0" smtClean="0"/>
              <a:t> דיון: כמה זמן יש להקציב לסיבוב כדי להשלים סיבוב מלא?</a:t>
            </a:r>
          </a:p>
          <a:p>
            <a:pPr lvl="2"/>
            <a:r>
              <a:rPr lang="he-IL" sz="2200" dirty="0" smtClean="0"/>
              <a:t> האם לכל רובוט לקח אותו זמן להסתובב? למה?</a:t>
            </a:r>
          </a:p>
          <a:p>
            <a:pPr lvl="1"/>
            <a:endParaRPr lang="he-IL" sz="2600" dirty="0" smtClean="0"/>
          </a:p>
          <a:p>
            <a:pPr lvl="1"/>
            <a:endParaRPr lang="he-IL" sz="32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419" y="3536362"/>
            <a:ext cx="6591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lnSpcReduction="1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חיבור הרובוט למחשב</a:t>
            </a:r>
          </a:p>
          <a:p>
            <a:r>
              <a:rPr lang="he-IL" sz="4000" dirty="0" smtClean="0"/>
              <a:t> תכנות הרובוט – פקודת הפעלת מנוע</a:t>
            </a:r>
          </a:p>
          <a:p>
            <a:r>
              <a:rPr lang="he-IL" sz="4000" dirty="0" smtClean="0"/>
              <a:t> תכנות הרובוט – הפעלת המנוע</a:t>
            </a:r>
          </a:p>
          <a:p>
            <a:r>
              <a:rPr lang="he-IL" sz="4000" dirty="0" smtClean="0"/>
              <a:t> תירגול - הפעלת מנועים במגוון סוגי נסיעות</a:t>
            </a:r>
          </a:p>
          <a:p>
            <a:r>
              <a:rPr lang="he-IL" sz="4000" dirty="0" smtClean="0"/>
              <a:t> 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פקודות הרובוט ב-</a:t>
            </a:r>
            <a:r>
              <a:rPr lang="en-US" sz="4000" dirty="0" smtClean="0"/>
              <a:t>ScratchX</a:t>
            </a:r>
            <a:endParaRPr lang="he-IL" sz="4000" dirty="0" smtClean="0"/>
          </a:p>
          <a:p>
            <a:pPr lvl="1"/>
            <a:r>
              <a:rPr lang="he-IL" sz="3800" dirty="0" smtClean="0"/>
              <a:t> סוגי פקודות</a:t>
            </a:r>
          </a:p>
          <a:p>
            <a:r>
              <a:rPr lang="he-IL" sz="4000" dirty="0" smtClean="0"/>
              <a:t> פקודות צלילי הרובוט</a:t>
            </a:r>
          </a:p>
          <a:p>
            <a:r>
              <a:rPr lang="he-IL" sz="4000" dirty="0" smtClean="0"/>
              <a:t> פקודות מנועי הרובוט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חיבור ה-</a:t>
            </a:r>
            <a:r>
              <a:rPr lang="en-US" sz="3200" dirty="0" smtClean="0"/>
              <a:t>USB</a:t>
            </a:r>
            <a:r>
              <a:rPr lang="he-IL" sz="3200" dirty="0" smtClean="0"/>
              <a:t> (הראשונה)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תכנות הרובוט – פקודת הפעלת המנוע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פקודת הפעל מנוע במהירות מסויימת בכיוון מסוים</a:t>
            </a:r>
          </a:p>
          <a:p>
            <a:endParaRPr lang="he-IL" sz="3200" dirty="0" smtClean="0"/>
          </a:p>
          <a:p>
            <a:pPr lvl="1"/>
            <a:r>
              <a:rPr lang="he-IL" sz="3200" dirty="0" smtClean="0"/>
              <a:t> מהו פרמטר – קביעת ערך בתוך הפקודה</a:t>
            </a:r>
          </a:p>
          <a:p>
            <a:pPr lvl="1"/>
            <a:r>
              <a:rPr lang="he-IL" sz="3200" dirty="0" smtClean="0"/>
              <a:t> בחירה איזה מנוע להפעיל </a:t>
            </a:r>
          </a:p>
          <a:p>
            <a:pPr lvl="1"/>
            <a:r>
              <a:rPr lang="he-IL" sz="3200" dirty="0" smtClean="0"/>
              <a:t> בחירת טווח מהירות: 8-0</a:t>
            </a:r>
          </a:p>
          <a:p>
            <a:pPr lvl="2"/>
            <a:r>
              <a:rPr lang="he-IL" sz="2800" dirty="0" smtClean="0"/>
              <a:t> מהירות 0 = עצירת המנוע</a:t>
            </a:r>
            <a:endParaRPr lang="he-IL" sz="3000" dirty="0" smtClean="0"/>
          </a:p>
          <a:p>
            <a:pPr lvl="1"/>
            <a:r>
              <a:rPr lang="he-IL" sz="3200" dirty="0" smtClean="0"/>
              <a:t> בחירת כיוון: קדימה </a:t>
            </a:r>
            <a:r>
              <a:rPr lang="en-US" sz="3200" dirty="0" smtClean="0"/>
              <a:t>/</a:t>
            </a:r>
            <a:r>
              <a:rPr lang="he-IL" sz="3200" dirty="0" smtClean="0"/>
              <a:t> אחורה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3928" y="2056470"/>
            <a:ext cx="3005514" cy="57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 – הפעלת מנוע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he-IL" sz="3400" dirty="0" smtClean="0"/>
              <a:t>כל מנוע ברובוט מחובר לגלגל </a:t>
            </a:r>
          </a:p>
          <a:p>
            <a:pPr lvl="1"/>
            <a:r>
              <a:rPr lang="he-IL" sz="3200" dirty="0" smtClean="0"/>
              <a:t> איך נסיע את הרובוט כולו קדימה?</a:t>
            </a:r>
          </a:p>
          <a:p>
            <a:pPr lvl="1"/>
            <a:r>
              <a:rPr lang="he-IL" sz="3200" dirty="0" smtClean="0"/>
              <a:t> איך נעצור את הרובוט?</a:t>
            </a:r>
          </a:p>
          <a:p>
            <a:r>
              <a:rPr lang="he-IL" sz="3400" dirty="0" smtClean="0"/>
              <a:t> מתי מנוע מפסיק לפעול?</a:t>
            </a:r>
          </a:p>
          <a:p>
            <a:pPr lvl="2"/>
            <a:r>
              <a:rPr lang="he-IL" sz="3000" dirty="0" smtClean="0"/>
              <a:t> רק כשמורים לו בצורה מפורשת!</a:t>
            </a:r>
          </a:p>
          <a:p>
            <a:r>
              <a:rPr lang="he-IL" sz="3400" dirty="0" smtClean="0"/>
              <a:t>החזיקו את הרובוט באויר והפעילו אחד מהמנועים במהירות 5 קדימה </a:t>
            </a:r>
          </a:p>
          <a:p>
            <a:pPr lvl="1"/>
            <a:r>
              <a:rPr lang="he-IL" sz="3200" dirty="0" smtClean="0"/>
              <a:t> האם הרובוט מבין מה זה "קדימה"?</a:t>
            </a:r>
          </a:p>
          <a:p>
            <a:pPr lvl="1"/>
            <a:r>
              <a:rPr lang="he-IL" sz="3200" dirty="0" smtClean="0"/>
              <a:t> עצרו את המנוע</a:t>
            </a:r>
          </a:p>
          <a:p>
            <a:pPr lvl="2"/>
            <a:endParaRPr lang="he-IL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- הפעלת מנועים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בניית תסריט להפעלת שני המנועים לנסיעה קדימה ועצירתם לאחר 2 שניות</a:t>
            </a:r>
            <a:endParaRPr lang="he-IL" sz="4200" dirty="0" smtClean="0"/>
          </a:p>
          <a:p>
            <a:pPr lvl="1"/>
            <a:r>
              <a:rPr lang="he-IL" sz="3200" dirty="0" smtClean="0"/>
              <a:t> הפעלת תסריט: פקודת כובע הדגל הירוק (אירועים)</a:t>
            </a:r>
          </a:p>
          <a:p>
            <a:pPr lvl="1"/>
            <a:r>
              <a:rPr lang="he-IL" sz="3200" dirty="0" smtClean="0"/>
              <a:t> פקודת חכה </a:t>
            </a:r>
            <a:r>
              <a:rPr lang="en-US" sz="3200" dirty="0" smtClean="0"/>
              <a:t>X</a:t>
            </a:r>
            <a:r>
              <a:rPr lang="he-IL" sz="3200" dirty="0" smtClean="0"/>
              <a:t> שניות (בקרה)</a:t>
            </a:r>
          </a:p>
          <a:p>
            <a:pPr lvl="1"/>
            <a:r>
              <a:rPr lang="he-IL" sz="3200" dirty="0" smtClean="0"/>
              <a:t> אם הפעלנו מנוע חובה עלינו לדאוג לעצור אותו</a:t>
            </a:r>
          </a:p>
          <a:p>
            <a:pPr lvl="1"/>
            <a:r>
              <a:rPr lang="he-IL" sz="3200" dirty="0" smtClean="0"/>
              <a:t> דיון</a:t>
            </a:r>
          </a:p>
          <a:p>
            <a:pPr lvl="2"/>
            <a:r>
              <a:rPr lang="he-IL" sz="2800" dirty="0" smtClean="0"/>
              <a:t> מה האלגוריתם (שיטה) לביצוע ההנחייות?</a:t>
            </a:r>
          </a:p>
          <a:p>
            <a:pPr lvl="2"/>
            <a:r>
              <a:rPr lang="he-IL" sz="2800" dirty="0" smtClean="0"/>
              <a:t> מהירות ביצוע פקודות – מה יקרה אם לא נמתין שניה?</a:t>
            </a:r>
          </a:p>
          <a:p>
            <a:pPr lvl="2"/>
            <a:r>
              <a:rPr lang="he-IL" sz="2800" dirty="0" smtClean="0"/>
              <a:t> מה יקרה אם לא נעצור את המנועים?</a:t>
            </a:r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– מגוון סוגי נסיעות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28947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בנו את התסריטים הבאים:</a:t>
            </a:r>
          </a:p>
          <a:p>
            <a:pPr lvl="1"/>
            <a:r>
              <a:rPr lang="he-IL" sz="2600" dirty="0" smtClean="0"/>
              <a:t>	נסיעה אחורה 2 שניות ועצירה</a:t>
            </a:r>
          </a:p>
          <a:p>
            <a:pPr lvl="1"/>
            <a:r>
              <a:rPr lang="he-IL" sz="2600" dirty="0" smtClean="0"/>
              <a:t> נסיעה בקשת לשמאל 2 שניות </a:t>
            </a:r>
            <a:r>
              <a:rPr lang="he-IL" sz="2600" dirty="0" smtClean="0"/>
              <a:t>ועצירה</a:t>
            </a:r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r>
              <a:rPr lang="he-IL" sz="2600" dirty="0" smtClean="0"/>
              <a:t> נסיעה בקשת אחורית לימין 2 שניות ועצירה</a:t>
            </a:r>
          </a:p>
          <a:p>
            <a:pPr lvl="1"/>
            <a:endParaRPr lang="he-IL" sz="2600" dirty="0" smtClean="0"/>
          </a:p>
          <a:p>
            <a:pPr lvl="1"/>
            <a:endParaRPr lang="he-IL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666" y="3237168"/>
            <a:ext cx="5060497" cy="313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– מגוון סוגי נסיעות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28947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בנו את התסריטים הבאים</a:t>
            </a:r>
            <a:r>
              <a:rPr lang="he-IL" sz="4000" dirty="0" smtClean="0"/>
              <a:t>:</a:t>
            </a:r>
            <a:endParaRPr lang="he-IL" sz="2600" dirty="0" smtClean="0"/>
          </a:p>
          <a:p>
            <a:pPr lvl="1"/>
            <a:r>
              <a:rPr lang="he-IL" sz="2600" dirty="0" smtClean="0"/>
              <a:t> נסיעה בסיבוב ימינה על ציר 2 שניות </a:t>
            </a:r>
            <a:r>
              <a:rPr lang="he-IL" sz="2600" dirty="0" smtClean="0"/>
              <a:t>ועצירה</a:t>
            </a:r>
          </a:p>
          <a:p>
            <a:pPr lvl="1">
              <a:buNone/>
            </a:pPr>
            <a:endParaRPr lang="he-IL" sz="2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0435" y="2821846"/>
            <a:ext cx="4239714" cy="393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407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פיאה</vt:lpstr>
      <vt:lpstr>מתכנתים את הרובוט! הפעלת מנועי הרובוט ביצוע מגוון סוגי נסיעות</vt:lpstr>
      <vt:lpstr>תוכן עניינים</vt:lpstr>
      <vt:lpstr>חזרה ותזכורת</vt:lpstr>
      <vt:lpstr>חיבור הרובוט למחשב</vt:lpstr>
      <vt:lpstr>תכנות הרובוט – פקודת הפעלת המנוע</vt:lpstr>
      <vt:lpstr>תכנות הרובוט – הפעלת מנוע</vt:lpstr>
      <vt:lpstr>תירגול - הפעלת מנועים</vt:lpstr>
      <vt:lpstr>תירגול – מגוון סוגי נסיעות</vt:lpstr>
      <vt:lpstr>תירגול – מגוון סוגי נסיעות</vt:lpstr>
      <vt:lpstr>תירגול – מגוון סוגי נסיעות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124</cp:revision>
  <dcterms:created xsi:type="dcterms:W3CDTF">2017-08-08T19:01:28Z</dcterms:created>
  <dcterms:modified xsi:type="dcterms:W3CDTF">2017-10-22T17:14:25Z</dcterms:modified>
</cp:coreProperties>
</file>