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3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WNwsKhktUc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U1NIK23P1Ks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XRFe0nupM8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youtube.com/watch?v=_QndP_PCRSw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youtube.com/watch?v=Aen9s0hyLec" TargetMode="External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94WvaQhP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32891" y="2404531"/>
            <a:ext cx="834111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للأنظمة الروبوتي</a:t>
            </a:r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ة</a:t>
            </a:r>
            <a:r>
              <a:rPr lang="he-IL" sz="8000" dirty="0" smtClean="0">
                <a:latin typeface="Ara Hamah Alislam" panose="00000500000000000000" pitchFamily="2" charset="-78"/>
              </a:rPr>
              <a:t/>
            </a:r>
            <a:br>
              <a:rPr lang="he-IL" sz="8000" dirty="0" smtClean="0">
                <a:latin typeface="Ara Hamah Alislam" panose="00000500000000000000" pitchFamily="2" charset="-78"/>
              </a:rPr>
            </a:br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ل</a:t>
            </a: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نستعد لبناء الروبوت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2" y="4051020"/>
            <a:ext cx="3892492" cy="28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6552" y="42256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جدول المحتويات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117" y="1536121"/>
            <a:ext cx="8474926" cy="4821136"/>
          </a:xfrm>
        </p:spPr>
        <p:txBody>
          <a:bodyPr>
            <a:noAutofit/>
          </a:bodyPr>
          <a:lstStyle/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– هيا لنتعرف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الروبوت</a:t>
            </a:r>
            <a:r>
              <a:rPr lang="he-IL" sz="5400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الروبوتات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لنستعد لبناء روبوت </a:t>
            </a:r>
            <a:r>
              <a:rPr lang="he-IL" sz="5400" dirty="0" smtClean="0"/>
              <a:t>!</a:t>
            </a:r>
          </a:p>
          <a:p>
            <a:endParaRPr lang="he-IL" sz="3600" dirty="0" smtClean="0"/>
          </a:p>
          <a:p>
            <a:endParaRPr lang="he-IL" sz="3600" dirty="0" smtClean="0"/>
          </a:p>
        </p:txBody>
      </p:sp>
      <p:pic>
        <p:nvPicPr>
          <p:cNvPr id="4" name="Picture 3" descr="FT KIDS BEGI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902927"/>
            <a:ext cx="4427076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0041" y="338348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– هيا لنتعرف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300041" y="1920409"/>
            <a:ext cx="10895783" cy="4641850"/>
          </a:xfrm>
        </p:spPr>
        <p:txBody>
          <a:bodyPr>
            <a:normAutofit fontScale="92500" lnSpcReduction="20000"/>
          </a:bodyPr>
          <a:lstStyle/>
          <a:p>
            <a:r>
              <a:rPr lang="he-IL" altLang="he-IL" sz="3200" b="1" dirty="0" smtClean="0"/>
              <a:t> </a:t>
            </a:r>
            <a:r>
              <a:rPr lang="ar-EG" altLang="he-IL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الروبوت</a:t>
            </a:r>
            <a:r>
              <a:rPr lang="he-IL" altLang="he-IL" sz="5200" b="1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altLang="he-IL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آلة </a:t>
            </a:r>
            <a:endParaRPr lang="he-IL" altLang="he-IL" sz="5200" b="1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altLang="he-IL" sz="5200" b="1" dirty="0" smtClean="0">
                <a:latin typeface="Ara Hamah Alislam" panose="00000500000000000000" pitchFamily="2" charset="-78"/>
              </a:rPr>
              <a:t> </a:t>
            </a:r>
            <a:r>
              <a:rPr lang="ar-EG" altLang="he-IL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أوتوماتكية </a:t>
            </a:r>
            <a:endParaRPr lang="he-IL" altLang="he-IL" sz="5200" b="1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altLang="he-IL" sz="5200" b="1" dirty="0" smtClean="0">
                <a:latin typeface="Ara Hamah Alislam" panose="00000500000000000000" pitchFamily="2" charset="-78"/>
              </a:rPr>
              <a:t> </a:t>
            </a:r>
            <a:r>
              <a:rPr lang="ar-EG" altLang="he-IL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قابلة للبرمجة</a:t>
            </a:r>
            <a:endParaRPr lang="he-IL" altLang="he-IL" sz="5200" b="1" dirty="0" smtClean="0">
              <a:latin typeface="Ara Hamah Alislam" panose="00000500000000000000" pitchFamily="2" charset="-78"/>
            </a:endParaRPr>
          </a:p>
          <a:p>
            <a:endParaRPr lang="he-IL" altLang="he-IL" sz="5200" b="1" dirty="0" smtClean="0">
              <a:latin typeface="Ara Hamah Alislam" panose="00000500000000000000" pitchFamily="2" charset="-78"/>
            </a:endParaRPr>
          </a:p>
          <a:p>
            <a:r>
              <a:rPr lang="he-IL" altLang="he-IL" sz="5200" b="1" dirty="0" smtClean="0">
                <a:latin typeface="Ara Hamah Alislam" panose="00000500000000000000" pitchFamily="2" charset="-78"/>
              </a:rPr>
              <a:t> </a:t>
            </a:r>
            <a:r>
              <a:rPr lang="ar-EG" altLang="he-IL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الروبوتات </a:t>
            </a:r>
            <a:endParaRPr lang="he-IL" altLang="he-IL" sz="5200" b="1" dirty="0" smtClean="0">
              <a:latin typeface="Ara Hamah Alislam" panose="00000500000000000000" pitchFamily="2" charset="-78"/>
            </a:endParaRPr>
          </a:p>
          <a:p>
            <a:pPr algn="r" rtl="1" eaLnBrk="1" hangingPunct="1"/>
            <a:endParaRPr lang="he-IL" altLang="he-IL" sz="3600" b="1" dirty="0" smtClean="0"/>
          </a:p>
        </p:txBody>
      </p:sp>
      <p:pic>
        <p:nvPicPr>
          <p:cNvPr id="9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68" y="5421850"/>
            <a:ext cx="1971256" cy="1421525"/>
          </a:xfrm>
          <a:prstGeom prst="rect">
            <a:avLst/>
          </a:prstGeom>
        </p:spPr>
      </p:pic>
      <p:pic>
        <p:nvPicPr>
          <p:cNvPr id="10" name="Picture 2" descr="https://encrypted-tbn3.gstatic.com/images?q=tbn:ANd9GcQDWhrP-cjwKvaS8i3v9Whc6STbTHCZLivc0kE2FUaz0XY6unbJ4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5776" y="3482882"/>
            <a:ext cx="2686051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s://encrypted-tbn3.gstatic.com/images?q=tbn:ANd9GcTN2uf8nKDmxfFmCQt26MUroFrn7elsN4DkZwO39f5wRBe4R17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44701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s://encrypted-tbn2.gstatic.com/images?q=tbn:ANd9GcR5VZPReccqjYMKVzywIpa5iMzPKz5krgiBpC8HFRvlYqCUYSa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9437" y="5109020"/>
            <a:ext cx="2657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https://encrypted-tbn2.gstatic.com/images?q=tbn:ANd9GcQryTnY26VNGzXoqKNg71CAXKWECopDCi5hRKMOpuLeZgIwKus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303766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https://encrypted-tbn2.gstatic.com/images?q=tbn:ANd9GcRE7T_cf0K1OSNqqVfm4f8dilUSg93v7T5PkySagMJEbgwOdovaW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360" y="1516579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https://encrypted-tbn2.gstatic.com/images?q=tbn:ANd9GcRzXr1NmL5k1TPIax4E4VmTzPrI7eoNG4kYemB_C3ACSZfAsboLC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660" y="1475236"/>
            <a:ext cx="2457451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Robot_sm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5010" y="3497651"/>
            <a:ext cx="1342857" cy="1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</a:t>
            </a:r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الروبوتية</a:t>
            </a:r>
            <a:r>
              <a:rPr lang="he-IL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– </a:t>
            </a:r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</a:t>
            </a:r>
            <a:endParaRPr lang="he-IL" sz="6600" b="1" dirty="0"/>
          </a:p>
        </p:txBody>
      </p:sp>
      <p:sp>
        <p:nvSpPr>
          <p:cNvPr id="34" name="Rectangle 1028"/>
          <p:cNvSpPr txBox="1">
            <a:spLocks noChangeArrowheads="1"/>
          </p:cNvSpPr>
          <p:nvPr/>
        </p:nvSpPr>
        <p:spPr>
          <a:xfrm>
            <a:off x="2522300" y="1393162"/>
            <a:ext cx="9364899" cy="5464838"/>
          </a:xfrm>
          <a:prstGeom prst="rect">
            <a:avLst/>
          </a:prstGeom>
        </p:spPr>
        <p:txBody>
          <a:bodyPr/>
          <a:lstStyle>
            <a:lvl1pPr marL="342900" indent="-342900" algn="r" defTabSz="449263" rtl="1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49263" rtl="1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defTabSz="449263" rt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he-IL" sz="24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عسكري يستخدمه الجيش</a:t>
            </a:r>
            <a:r>
              <a:rPr lang="he-IL" sz="4000" b="1" dirty="0" smtClean="0">
                <a:latin typeface="Ara Hamah Alislam" panose="00000500000000000000" pitchFamily="2" charset="-78"/>
              </a:rPr>
              <a:t>:</a:t>
            </a:r>
            <a:r>
              <a:rPr lang="ar-EG" sz="4000" b="1" dirty="0" smtClean="0">
                <a:latin typeface="Ara Hamah Alislam" panose="00000500000000000000" pitchFamily="2" charset="-78"/>
              </a:rPr>
              <a:t> </a:t>
            </a:r>
            <a:r>
              <a:rPr lang="ar-EG" sz="40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4"/>
              </a:rPr>
              <a:t>فيديو</a:t>
            </a:r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روبوتات لتصنيف الرزم في المخزن</a:t>
            </a:r>
            <a:r>
              <a:rPr lang="he-IL" sz="4000" b="1" dirty="0" smtClean="0">
                <a:latin typeface="Ara Hamah Alislam" panose="00000500000000000000" pitchFamily="2" charset="-78"/>
              </a:rPr>
              <a:t>: </a:t>
            </a:r>
            <a:r>
              <a:rPr lang="ar-EG" sz="40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5"/>
              </a:rPr>
              <a:t>فيديو</a:t>
            </a:r>
            <a: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5"/>
              </a:rPr>
              <a:t/>
            </a:r>
            <a:b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5"/>
              </a:rPr>
            </a:br>
            <a: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</a:t>
            </a:r>
            <a:r>
              <a:rPr lang="ar-EG" sz="4000" b="1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دافينتشي</a:t>
            </a:r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لإجراء عملية جراحية من بعد</a:t>
            </a:r>
            <a:r>
              <a:rPr lang="he-IL" sz="4000" b="1" dirty="0" smtClean="0">
                <a:latin typeface="Ara Hamah Alislam" panose="00000500000000000000" pitchFamily="2" charset="-78"/>
              </a:rPr>
              <a:t>: </a:t>
            </a:r>
            <a:r>
              <a:rPr lang="ar-EG" sz="40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6"/>
              </a:rPr>
              <a:t>فيديو</a:t>
            </a:r>
            <a:r>
              <a:rPr lang="he-IL" sz="4000" dirty="0" smtClean="0">
                <a:latin typeface="Ara Hamah Alislam" panose="00000500000000000000" pitchFamily="2" charset="-78"/>
              </a:rPr>
              <a:t/>
            </a:r>
            <a:br>
              <a:rPr lang="he-IL" sz="4000" dirty="0" smtClean="0">
                <a:latin typeface="Ara Hamah Alislam" panose="00000500000000000000" pitchFamily="2" charset="-78"/>
              </a:rPr>
            </a:br>
            <a: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6"/>
              </a:rPr>
              <a:t> </a:t>
            </a:r>
            <a:b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6"/>
              </a:rPr>
            </a:br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سيارة قادر على القيادة والتوقف في الموقف بشكل اوتوماتيكي</a:t>
            </a:r>
            <a:r>
              <a:rPr lang="he-IL" sz="4000" b="1" dirty="0" smtClean="0">
                <a:latin typeface="Ara Hamah Alislam" panose="00000500000000000000" pitchFamily="2" charset="-78"/>
              </a:rPr>
              <a:t>: </a:t>
            </a:r>
            <a:r>
              <a:rPr lang="ar-EG" sz="4000" b="1" dirty="0" smtClean="0">
                <a:solidFill>
                  <a:srgbClr val="FFC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7"/>
              </a:rPr>
              <a:t>فيديو</a:t>
            </a:r>
            <a:r>
              <a:rPr lang="he-IL" sz="4000" dirty="0" smtClean="0">
                <a:latin typeface="Ara Hamah Alislam" panose="00000500000000000000" pitchFamily="2" charset="-78"/>
              </a:rPr>
              <a:t/>
            </a:r>
            <a:br>
              <a:rPr lang="he-IL" sz="4000" dirty="0" smtClean="0">
                <a:latin typeface="Ara Hamah Alislam" panose="00000500000000000000" pitchFamily="2" charset="-78"/>
              </a:rPr>
            </a:br>
            <a:r>
              <a:rPr lang="en-US" sz="3600" dirty="0" smtClean="0">
                <a:hlinkClick r:id="rId8"/>
              </a:rPr>
              <a:t/>
            </a:r>
            <a:br>
              <a:rPr lang="en-US" sz="3600" dirty="0" smtClean="0">
                <a:hlinkClick r:id="rId8"/>
              </a:rPr>
            </a:br>
            <a:endParaRPr lang="en-US" sz="3600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027" y="1393162"/>
            <a:ext cx="1738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8546" y="2853874"/>
            <a:ext cx="1812925" cy="89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981" y="4067228"/>
            <a:ext cx="18780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73797" y="5464195"/>
            <a:ext cx="1613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لنستعد لبناء الروبوت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تحضير الاسلاك الكهربائية للروبوت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1066800" lvl="1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عرض كيفية تحضير سلك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1066800" lvl="1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  <a:hlinkClick r:id="rId2"/>
              </a:rPr>
              <a:t>فيديو ارشادي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النظام والنظافة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إعادة المعدات والاسلاك الجاهزة الى المعلم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77</Words>
  <Application>Microsoft Office PowerPoint</Application>
  <PresentationFormat>מסך רחב</PresentationFormat>
  <Paragraphs>24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5" baseType="lpstr">
      <vt:lpstr>Ara Hamah Alislam</vt:lpstr>
      <vt:lpstr>Arial</vt:lpstr>
      <vt:lpstr>Gisha</vt:lpstr>
      <vt:lpstr>Tahoma</vt:lpstr>
      <vt:lpstr>Times New Roman</vt:lpstr>
      <vt:lpstr>Trebuchet MS</vt:lpstr>
      <vt:lpstr>Wingdings</vt:lpstr>
      <vt:lpstr>Wingdings 3</vt:lpstr>
      <vt:lpstr>פיאה</vt:lpstr>
      <vt:lpstr>مقدمة للأنظمة الروبوتية لنستعد لبناء الروبوت </vt:lpstr>
      <vt:lpstr>جدول المحتويات</vt:lpstr>
      <vt:lpstr>الأنظمة الروبوتية – هيا لنتعرف </vt:lpstr>
      <vt:lpstr>الأنظمة الروبوتية – استخدامات </vt:lpstr>
      <vt:lpstr>لنستعد لبناء الروبوت </vt:lpstr>
      <vt:lpstr>النظام والنظافة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‏‏משתמש Windows</cp:lastModifiedBy>
  <cp:revision>45</cp:revision>
  <dcterms:created xsi:type="dcterms:W3CDTF">2017-08-08T19:01:28Z</dcterms:created>
  <dcterms:modified xsi:type="dcterms:W3CDTF">2017-12-14T17:38:57Z</dcterms:modified>
</cp:coreProperties>
</file>