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ZPhaUhal2k&amp;feature=youtu.be&amp;t=4m7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للأنظمة</a:t>
            </a:r>
            <a:r>
              <a:rPr lang="he-IL" sz="8800" dirty="0" smtClean="0">
                <a:latin typeface="Ara Hamah Alislam" panose="00000500000000000000" pitchFamily="2" charset="-78"/>
              </a:rPr>
              <a:t/>
            </a:r>
            <a:br>
              <a:rPr lang="he-IL" sz="8800" dirty="0" smtClean="0">
                <a:latin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لنبني روبوت</a:t>
            </a:r>
            <a:r>
              <a:rPr lang="he-IL" sz="8800" dirty="0" smtClean="0">
                <a:latin typeface="Ara Hamah Alislam" panose="00000500000000000000" pitchFamily="2" charset="-78"/>
              </a:rPr>
              <a:t>!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6885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 محوسبة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 روبوت</a:t>
            </a:r>
            <a:r>
              <a:rPr lang="he-IL" sz="5400" dirty="0" smtClean="0">
                <a:latin typeface="Ara Hamah Alislam" panose="00000500000000000000" pitchFamily="2" charset="-78"/>
              </a:rPr>
              <a:t>!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5" y="1930400"/>
            <a:ext cx="9128695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وأنواع الروبوتات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مبادئ ارسال الاوامر الى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6172" y="-20070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-936172" y="459692"/>
            <a:ext cx="11821885" cy="6410440"/>
          </a:xfrm>
        </p:spPr>
        <p:txBody>
          <a:bodyPr>
            <a:noAutofit/>
          </a:bodyPr>
          <a:lstStyle/>
          <a:p>
            <a:r>
              <a:rPr lang="he-IL" sz="48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النظام؟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 –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مجموعة مركبات تعمل بتعاون لتنفيذ هدف النظام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الأ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نظمة التي تعرفونها </a:t>
            </a:r>
            <a:r>
              <a:rPr lang="he-IL" sz="4800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ام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ثلة : نظام الوقود في السيارة, جهاز الغسالة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المشترك لجميع ال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أنظمة: مبدأ ادخال البيانات (المُدخل)  – المعالج – البيانات الناتجة (المُخرج)</a:t>
            </a: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تعريفات</a:t>
            </a:r>
            <a:r>
              <a:rPr lang="ar-EG" sz="4800" dirty="0" smtClean="0">
                <a:latin typeface="Ara Hamah Alislam" panose="00000500000000000000" pitchFamily="2" charset="-78"/>
              </a:rPr>
              <a:t>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وسائل المُدخل والمُ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خرج في الأنظمة التي ذكرناها؟</a:t>
            </a: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7388" y="6871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محوسب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574303" y="1149767"/>
            <a:ext cx="8596668" cy="3880773"/>
          </a:xfrm>
        </p:spPr>
        <p:txBody>
          <a:bodyPr>
            <a:normAutofit/>
          </a:bodyPr>
          <a:lstStyle/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الهدف والمركبات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خل</a:t>
            </a:r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he-IL" sz="4800" dirty="0" smtClean="0">
                <a:latin typeface="Ara Hamah Alislam" panose="00000500000000000000" pitchFamily="2" charset="-78"/>
              </a:rPr>
              <a:t>–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عالج - المُخرج</a:t>
            </a:r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endParaRPr lang="he-IL" sz="4800" dirty="0">
              <a:latin typeface="Ara Hamah Alislam" panose="00000500000000000000" pitchFamily="2" charset="-78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3" y="2738057"/>
            <a:ext cx="5321808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</a:t>
            </a:r>
            <a:r>
              <a:rPr lang="he-IL" sz="4000" dirty="0">
                <a:latin typeface="Ara Hamah Alislam" panose="00000500000000000000" pitchFamily="2" charset="-78"/>
              </a:rPr>
              <a:t> –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المعالج - المُخرج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  <a:endParaRPr lang="he-IL" sz="4000" dirty="0">
              <a:latin typeface="Ara Hamah Alislam" panose="00000500000000000000" pitchFamily="2" charset="-78"/>
            </a:endParaRPr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725510"/>
            <a:ext cx="8596668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لنبني روبوت ! </a:t>
            </a:r>
            <a:b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204631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ar-EG" sz="4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2"/>
              </a:rPr>
              <a:t>فيديو ارشادي لبناء نموذج الروبوت </a:t>
            </a:r>
            <a:endParaRPr lang="he-IL" sz="4800" dirty="0" smtClean="0">
              <a:solidFill>
                <a:prstClr val="black">
                  <a:lumMod val="75000"/>
                  <a:lumOff val="25000"/>
                </a:prstClr>
              </a:solidFill>
              <a:latin typeface="Ara Hamah Alislam" panose="00000500000000000000" pitchFamily="2" charset="-78"/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710304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إطفاء الروبوت ونزع البطارية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إعادة الروبوت الى مكانه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شحن البطارية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143</Words>
  <Application>Microsoft Office PowerPoint</Application>
  <PresentationFormat>מסך רחב</PresentationFormat>
  <Paragraphs>32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Ara Hamah Alislam</vt:lpstr>
      <vt:lpstr>Arial</vt:lpstr>
      <vt:lpstr>Gisha</vt:lpstr>
      <vt:lpstr>Tahoma</vt:lpstr>
      <vt:lpstr>Trebuchet MS</vt:lpstr>
      <vt:lpstr>Wingdings 3</vt:lpstr>
      <vt:lpstr>פיאה</vt:lpstr>
      <vt:lpstr>مقدمة للأنظمة لنبني روبوت!</vt:lpstr>
      <vt:lpstr>قائمة المحتويات </vt:lpstr>
      <vt:lpstr>مراجعة وتذكير </vt:lpstr>
      <vt:lpstr>الأنظمة</vt:lpstr>
      <vt:lpstr>نظام محوسب </vt:lpstr>
      <vt:lpstr>نظام روبوتي </vt:lpstr>
      <vt:lpstr>هيا لنبني روبوت !  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34</cp:revision>
  <dcterms:created xsi:type="dcterms:W3CDTF">2017-08-08T19:01:28Z</dcterms:created>
  <dcterms:modified xsi:type="dcterms:W3CDTF">2017-12-15T08:50:34Z</dcterms:modified>
</cp:coreProperties>
</file>