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7" r:id="rId5"/>
    <p:sldId id="288" r:id="rId6"/>
    <p:sldId id="276" r:id="rId7"/>
    <p:sldId id="277" r:id="rId8"/>
    <p:sldId id="278" r:id="rId9"/>
    <p:sldId id="279" r:id="rId10"/>
    <p:sldId id="281" r:id="rId11"/>
    <p:sldId id="28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</a:t>
            </a: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سال </a:t>
            </a: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الأوامر للروبوت </a:t>
            </a:r>
            <a:b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أهلا </a:t>
            </a: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بكم الى سكراتش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807973" y="0"/>
            <a:ext cx="11318723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5400" b="1" dirty="0" smtClean="0">
                <a:latin typeface="Ara Hamah Alislam" panose="00000500000000000000" pitchFamily="2" charset="-78"/>
              </a:rPr>
              <a:t> 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5400" b="1" dirty="0" smtClean="0">
                <a:latin typeface="Ara Hamah Alislam" panose="00000500000000000000" pitchFamily="2" charset="-78"/>
              </a:rPr>
              <a:t>- </a:t>
            </a:r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500744" y="1159518"/>
            <a:ext cx="10537371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فئات الأوامر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لون مختلف لكل فئة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قاسم مشترك لكل فئة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تشغيل الأوامر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نقرة م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زدوجة لتشغيل فوري لمرة واحدة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الجر الى طاولة العمل من اجل تركيب سيناريو </a:t>
            </a:r>
            <a:endParaRPr lang="he-IL" sz="5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29578" y="261257"/>
            <a:ext cx="9903580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5400" b="1" dirty="0">
                <a:latin typeface="Ara Hamah Alislam" panose="00000500000000000000" pitchFamily="2" charset="-78"/>
              </a:rPr>
              <a:t> </a:t>
            </a:r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5400" b="1" dirty="0">
                <a:latin typeface="Ara Hamah Alislam" panose="00000500000000000000" pitchFamily="2" charset="-78"/>
              </a:rPr>
              <a:t>- </a:t>
            </a:r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</a:t>
            </a:r>
            <a:endParaRPr lang="he-IL" sz="5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254776"/>
            <a:ext cx="9274002" cy="5603223"/>
          </a:xfrm>
        </p:spPr>
        <p:txBody>
          <a:bodyPr>
            <a:noAutofit/>
          </a:bodyPr>
          <a:lstStyle/>
          <a:p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الأوامر </a:t>
            </a:r>
            <a:r>
              <a:rPr lang="he-IL" sz="5000" dirty="0" smtClean="0">
                <a:latin typeface="Ara Hamah Alislam" panose="00000500000000000000" pitchFamily="2" charset="-78"/>
              </a:rPr>
              <a:t>-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عام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"قبعة" لابتداء عمليات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حدث </a:t>
            </a:r>
            <a:r>
              <a:rPr lang="he-IL" sz="5000" dirty="0" smtClean="0">
                <a:latin typeface="Ara Hamah Alislam" panose="00000500000000000000" pitchFamily="2" charset="-78"/>
              </a:rPr>
              <a:t>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يؤدي الى تفعيل  السيناريو </a:t>
            </a:r>
            <a:endParaRPr lang="he-IL" sz="5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شرطية لإجراء فحوصات </a:t>
            </a:r>
          </a:p>
          <a:p>
            <a:pPr lvl="1"/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شروط</a:t>
            </a:r>
            <a:r>
              <a:rPr lang="he-IL" sz="5000" dirty="0" smtClean="0">
                <a:latin typeface="Ara Hamah Alislam" panose="00000500000000000000" pitchFamily="2" charset="-78"/>
              </a:rPr>
              <a:t> </a:t>
            </a:r>
            <a:r>
              <a:rPr lang="he-IL" sz="5000" dirty="0" smtClean="0">
                <a:latin typeface="Ara Hamah Alislam" panose="00000500000000000000" pitchFamily="2" charset="-78"/>
              </a:rPr>
              <a:t>– 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</a:t>
            </a: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اذا" و "اذا لم.."</a:t>
            </a:r>
          </a:p>
          <a:p>
            <a:pPr lvl="1"/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أوامر لتنفيذ فعاليات </a:t>
            </a:r>
            <a:endParaRPr lang="he-IL" sz="5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48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</a:t>
            </a:r>
            <a:r>
              <a:rPr lang="ar-EG" sz="6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en-US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en-US" sz="6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4306" y="215321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21"/>
            <a:ext cx="9494466" cy="4953889"/>
          </a:xfrm>
        </p:spPr>
        <p:txBody>
          <a:bodyPr>
            <a:normAutofit fontScale="40000" lnSpcReduction="20000"/>
          </a:bodyPr>
          <a:lstStyle/>
          <a:p>
            <a:r>
              <a:rPr lang="he-IL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11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وتذكرة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ارسال الأوامر الى الروبوت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روبوت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86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سكراتش</a:t>
            </a:r>
            <a:r>
              <a:rPr lang="en-US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</a:t>
            </a:r>
            <a:r>
              <a:rPr lang="ar-EG" sz="11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على أنواع الأوامر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r>
              <a:rPr lang="he-IL" sz="11400" dirty="0" smtClean="0">
                <a:latin typeface="Ara Hamah Alislam" panose="00000500000000000000" pitchFamily="2" charset="-78"/>
              </a:rPr>
              <a:t> 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</a:t>
            </a:r>
            <a:r>
              <a:rPr lang="ar-EG" sz="11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والنظافة </a:t>
            </a:r>
            <a:endParaRPr lang="he-IL" sz="11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4934" y="193018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8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80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8734" y="2014561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مُدخل – معالج – مُخرج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ونظام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وسائل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 والمُخرج في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215333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إرسال الأوامر للروبوت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3" y="1318418"/>
            <a:ext cx="8945637" cy="5539582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– المعلم هو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روبوت ! </a:t>
            </a:r>
            <a:endParaRPr lang="he-IL" sz="4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يجب تكليف الروبوت بأداء مهمة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مثلا: اكتب اسم طالب على اللوح </a:t>
            </a:r>
            <a:r>
              <a:rPr lang="he-IL" sz="4200" dirty="0" smtClean="0">
                <a:latin typeface="Ara Hamah Alislam" panose="00000500000000000000" pitchFamily="2" charset="-78"/>
              </a:rPr>
              <a:t>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ثلا: اكتب أسماء 3 طلاب على اللوح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مثلا</a:t>
            </a:r>
            <a:r>
              <a:rPr lang="he-IL" sz="4200" dirty="0" smtClean="0">
                <a:latin typeface="Ara Hamah Alislam" panose="00000500000000000000" pitchFamily="2" charset="-78"/>
              </a:rPr>
              <a:t>: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العب معي "زوج او فرد"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الطالب هو روبوت !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يتطوع ان يكون المبرمج للروبوت ؟ </a:t>
            </a:r>
            <a:endParaRPr lang="he-IL" sz="42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935" y="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ملخص التمرين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-182951" y="1161144"/>
            <a:ext cx="11438779" cy="5392057"/>
          </a:xfrm>
        </p:spPr>
        <p:txBody>
          <a:bodyPr>
            <a:noAutofit/>
          </a:bodyPr>
          <a:lstStyle/>
          <a:p>
            <a:pPr marL="609600" indent="-609600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لا يستطيع الروبوت ان يخمن ماذا كان ق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صدنا او ماذا اردنا , ولكنه يستطيع تنفيذ الأوامر التي ترسل اليه بدقة وبدون تأويل</a:t>
            </a:r>
            <a:r>
              <a:rPr lang="he-IL" sz="4000" dirty="0" smtClean="0">
                <a:latin typeface="Ara Hamah Alislam" panose="00000500000000000000" pitchFamily="2" charset="-78"/>
              </a:rPr>
              <a:t>.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ما يطلب منه, فعلى الأوامر ان تكون كأنه "يفهمها" – أي, يستطيع تنفيذها  </a:t>
            </a:r>
          </a:p>
          <a:p>
            <a:pPr marL="609600" indent="-609600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اذا اردنا ان ينفذ الروبوت مهمة معقدة لا يعرف كيف ينفذها, علينا ان نجزئها الى مهام صغيرة 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يستطيع الروبوت تنفيذها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الروبوتات تنفيذ مهام معقدة جدا, وفي بعض الأحيان تستطيع تنفيذ مهام ووظائف للبشر </a:t>
            </a:r>
            <a:endParaRPr lang="he-IL" sz="4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91886" y="372769"/>
            <a:ext cx="10276114" cy="773151"/>
          </a:xfrm>
        </p:spPr>
        <p:txBody>
          <a:bodyPr>
            <a:noAutofit/>
          </a:bodyPr>
          <a:lstStyle/>
          <a:p>
            <a:pPr algn="r"/>
            <a:r>
              <a:rPr lang="ar-EG" sz="5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5200" b="1" dirty="0" smtClean="0">
                <a:latin typeface="Ara Hamah Alislam" panose="00000500000000000000" pitchFamily="2" charset="-78"/>
              </a:rPr>
              <a:t> </a:t>
            </a:r>
            <a:r>
              <a:rPr lang="ar-EG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</a:t>
            </a:r>
            <a:r>
              <a:rPr lang="en-US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r>
              <a:rPr lang="ar-EG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he-IL" sz="5200" b="1" dirty="0" smtClean="0">
                <a:latin typeface="Ara Hamah Alislam" panose="00000500000000000000" pitchFamily="2" charset="-78"/>
              </a:rPr>
              <a:t>– </a:t>
            </a:r>
            <a:r>
              <a:rPr lang="ar-EG" sz="5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مصطلحات </a:t>
            </a:r>
            <a:endParaRPr lang="he-IL" sz="5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145920"/>
            <a:ext cx="10689771" cy="5777394"/>
          </a:xfrm>
        </p:spPr>
        <p:txBody>
          <a:bodyPr>
            <a:noAutofit/>
          </a:bodyPr>
          <a:lstStyle/>
          <a:p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خوارزمية</a:t>
            </a:r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he-IL" sz="4400" dirty="0" smtClean="0">
                <a:latin typeface="Ara Hamah Alislam" panose="00000500000000000000" pitchFamily="2" charset="-78"/>
              </a:rPr>
              <a:t>- 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طريقة منهجية لتنفيذ مهمة معينة بعدد نهائي من الخطوات.</a:t>
            </a:r>
            <a:endParaRPr lang="en-US" sz="44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برمجة </a:t>
            </a:r>
            <a:r>
              <a:rPr lang="he-IL" sz="4400" dirty="0" smtClean="0">
                <a:latin typeface="Ara Hamah Alislam" panose="00000500000000000000" pitchFamily="2" charset="-78"/>
              </a:rPr>
              <a:t>–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لغة لكتابة برامج حاسوب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برنامج حاسوب </a:t>
            </a:r>
            <a:r>
              <a:rPr lang="he-IL" sz="4400" dirty="0" smtClean="0">
                <a:latin typeface="Ara Hamah Alislam" panose="00000500000000000000" pitchFamily="2" charset="-78"/>
              </a:rPr>
              <a:t>–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سلسلة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وامر بلغة البرمجة وظيفتها تنفيذ مهمة </a:t>
            </a:r>
            <a:r>
              <a:rPr lang="he-IL" sz="4400" dirty="0" smtClean="0">
                <a:latin typeface="Ara Hamah Alislam" panose="00000500000000000000" pitchFamily="2" charset="-78"/>
              </a:rPr>
              <a:t>(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تحقيق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الخوارزمية </a:t>
            </a:r>
            <a:r>
              <a:rPr lang="he-IL" sz="4400" dirty="0" smtClean="0">
                <a:latin typeface="Ara Hamah Alislam" panose="00000500000000000000" pitchFamily="2" charset="-78"/>
              </a:rPr>
              <a:t>).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يناريو</a:t>
            </a:r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he-IL" sz="4400" dirty="0" smtClean="0">
                <a:latin typeface="Ara Hamah Alislam" panose="00000500000000000000" pitchFamily="2" charset="-78"/>
              </a:rPr>
              <a:t>–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كلمة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مرادفة</a:t>
            </a:r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لبرنامج حاسوب بلغة البرمجة سكراتش (</a:t>
            </a:r>
            <a:r>
              <a:rPr lang="en-US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) </a:t>
            </a:r>
            <a:endParaRPr lang="he-IL" sz="44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6704" y="348343"/>
            <a:ext cx="9035177" cy="773151"/>
          </a:xfrm>
        </p:spPr>
        <p:txBody>
          <a:bodyPr>
            <a:noAutofit/>
          </a:bodyPr>
          <a:lstStyle/>
          <a:p>
            <a:pPr algn="r"/>
            <a:r>
              <a:rPr lang="ar-EG" sz="5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5400" b="1" dirty="0" smtClean="0"/>
              <a:t>ScratchX</a:t>
            </a:r>
            <a:r>
              <a:rPr lang="ar-EG" sz="5400" b="1" dirty="0" smtClean="0"/>
              <a:t> 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8"/>
          </a:xfr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3657" y="653143"/>
            <a:ext cx="8228973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1639320"/>
            <a:ext cx="10752137" cy="4827006"/>
          </a:xfr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35428"/>
            <a:ext cx="8596668" cy="773151"/>
          </a:xfrm>
        </p:spPr>
        <p:txBody>
          <a:bodyPr>
            <a:noAutofit/>
          </a:bodyPr>
          <a:lstStyle/>
          <a:p>
            <a:pPr algn="r"/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بيئة التطوير </a:t>
            </a:r>
            <a:r>
              <a:rPr lang="en-US" sz="4800" b="1" dirty="0"/>
              <a:t>ScratchX</a:t>
            </a:r>
            <a:r>
              <a:rPr lang="ar-EG" sz="4800" b="1" dirty="0"/>
              <a:t> </a:t>
            </a:r>
            <a:r>
              <a:rPr lang="ar-EG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سكراتش </a:t>
            </a:r>
            <a:r>
              <a:rPr lang="en-US" sz="48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he-IL" sz="4800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9" y="1469837"/>
            <a:ext cx="10741693" cy="4822318"/>
          </a:xfr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367</Words>
  <Application>Microsoft Office PowerPoint</Application>
  <PresentationFormat>מסך רחב</PresentationFormat>
  <Paragraphs>53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Ara Hamah Alislam</vt:lpstr>
      <vt:lpstr>Arial</vt:lpstr>
      <vt:lpstr>Gisha</vt:lpstr>
      <vt:lpstr>Tahoma</vt:lpstr>
      <vt:lpstr>Trebuchet MS</vt:lpstr>
      <vt:lpstr>Wingdings 3</vt:lpstr>
      <vt:lpstr>פיאה</vt:lpstr>
      <vt:lpstr>إرسال الأوامر للروبوت  أهلا بكم الى سكراتش</vt:lpstr>
      <vt:lpstr>قائمة المحتويات </vt:lpstr>
      <vt:lpstr>مراجعة وتذكرة </vt:lpstr>
      <vt:lpstr>إرسال الأوامر للروبوت </vt:lpstr>
      <vt:lpstr>ملخص التمرين </vt:lpstr>
      <vt:lpstr>بيئة التطوير ScratchX سكراتشX – مصطلحات </vt:lpstr>
      <vt:lpstr>بيئة التطوير ScratchX سكراتش X</vt:lpstr>
      <vt:lpstr>بيئة التطوير ScratchX سكراتش X</vt:lpstr>
      <vt:lpstr>بيئة التطوير ScratchX سكراتش X</vt:lpstr>
      <vt:lpstr>بيئة التطوير ScratchX سكراتش X - أوامر</vt:lpstr>
      <vt:lpstr>بيئة التطوير ScratchX سكراتش X - أوامر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75</cp:revision>
  <dcterms:created xsi:type="dcterms:W3CDTF">2017-08-08T19:01:28Z</dcterms:created>
  <dcterms:modified xsi:type="dcterms:W3CDTF">2017-12-15T16:54:48Z</dcterms:modified>
</cp:coreProperties>
</file>