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74" r:id="rId3"/>
    <p:sldId id="275" r:id="rId4"/>
    <p:sldId id="281" r:id="rId5"/>
    <p:sldId id="282" r:id="rId6"/>
    <p:sldId id="277" r:id="rId7"/>
    <p:sldId id="280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6250" y="2480683"/>
            <a:ext cx="9274003" cy="1386467"/>
          </a:xfrm>
        </p:spPr>
        <p:txBody>
          <a:bodyPr>
            <a:normAutofit fontScale="90000"/>
          </a:bodyPr>
          <a:lstStyle/>
          <a:p>
            <a:pPr algn="ctr"/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</a:t>
            </a:r>
            <a:b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</a:br>
            <a:r>
              <a:rPr lang="ar-EG" sz="8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  </a:t>
            </a:r>
            <a:endParaRPr lang="he-IL" sz="8000" dirty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قائمة المحتويات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04111"/>
            <a:ext cx="9195109" cy="4953889"/>
          </a:xfrm>
        </p:spPr>
        <p:txBody>
          <a:bodyPr>
            <a:normAutofit/>
          </a:bodyPr>
          <a:lstStyle/>
          <a:p>
            <a:r>
              <a:rPr lang="he-IL" sz="4000" dirty="0" smtClean="0"/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مُخرج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برمجة الروبوت – أمر إضاءة المصباح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he-IL" sz="4800" dirty="0" smtClean="0">
                <a:latin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رقص !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r>
              <a:rPr lang="ar-EG" sz="48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4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ونظافة </a:t>
            </a:r>
            <a:endParaRPr lang="he-IL" sz="4800" dirty="0" smtClean="0">
              <a:latin typeface="Ara Hamah Alislam" panose="00000500000000000000" pitchFamily="2" charset="-78"/>
            </a:endParaRP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72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مراجعة وتذكرة </a:t>
            </a:r>
            <a:endParaRPr lang="he-IL" sz="72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8205" y="1930400"/>
            <a:ext cx="8474926" cy="3880773"/>
          </a:xfrm>
        </p:spPr>
        <p:txBody>
          <a:bodyPr>
            <a:normAutofit/>
          </a:bodyPr>
          <a:lstStyle/>
          <a:p>
            <a:r>
              <a:rPr lang="ar-EG" sz="4000" dirty="0" smtClean="0"/>
              <a:t> </a:t>
            </a:r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تشغيل المحرك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عوامل متغيرة </a:t>
            </a:r>
            <a:endParaRPr lang="he-IL" sz="5400" dirty="0" smtClean="0">
              <a:latin typeface="Ara Hamah Alislam" panose="00000500000000000000" pitchFamily="2" charset="-78"/>
            </a:endParaRPr>
          </a:p>
          <a:p>
            <a:r>
              <a:rPr lang="ar-EG" sz="5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أنواع تحركات الروبوت </a:t>
            </a:r>
            <a:endParaRPr lang="he-IL" sz="54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64217" y="276237"/>
            <a:ext cx="8596668" cy="1320800"/>
          </a:xfrm>
        </p:spPr>
        <p:txBody>
          <a:bodyPr>
            <a:normAutofit/>
          </a:bodyPr>
          <a:lstStyle/>
          <a:p>
            <a:r>
              <a:rPr lang="he-IL" sz="4400" dirty="0">
                <a:latin typeface="Ara Hamah Alislam" panose="00000500000000000000" pitchFamily="2" charset="-78"/>
              </a:rPr>
              <a:t> </a:t>
            </a:r>
            <a:r>
              <a:rPr lang="ar-EG" sz="44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إضافة مصباح الى الروبوت – عنصر من فئة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مُخرج </a:t>
            </a:r>
            <a:endParaRPr lang="he-IL" sz="4400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345119" y="1019650"/>
            <a:ext cx="9762066" cy="5666189"/>
          </a:xfrm>
        </p:spPr>
        <p:txBody>
          <a:bodyPr>
            <a:noAutofit/>
          </a:bodyPr>
          <a:lstStyle/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مركبات المصباح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200" dirty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مصباح – يضيئ عندما يتلقى طاقة كهربائية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بيت المصباح – يوصل بسلك ويزود المصباح بالكهرباء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he-IL" sz="3200" dirty="0" smtClean="0">
                <a:latin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تركيب المصباح على الروبوت 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المصباح بالأسلاك 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 هو </a:t>
            </a:r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عنصر من فئة مُخرج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يحتاج للكهرباء مثل المحرك</a:t>
            </a:r>
            <a:endParaRPr lang="he-IL" sz="3200" dirty="0" smtClean="0">
              <a:latin typeface="Ara Hamah Alislam" panose="00000500000000000000" pitchFamily="2" charset="-78"/>
            </a:endParaRPr>
          </a:p>
          <a:p>
            <a:pPr lvl="2"/>
            <a:r>
              <a:rPr lang="ar-EG" sz="32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أساسي : الى احدى مخارج المُخرج المزدوجة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M1-M4</a:t>
            </a:r>
            <a:endParaRPr lang="he-IL" sz="3200" dirty="0">
              <a:latin typeface="Ara Hamah Alislam" panose="00000500000000000000" pitchFamily="2" charset="-78"/>
            </a:endParaRPr>
          </a:p>
          <a:p>
            <a:pPr lvl="2"/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متقدم : وصل الأول الى  مخرج المُخرج 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01-08 </a:t>
            </a:r>
            <a:r>
              <a:rPr lang="ar-EG" sz="32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في المتحكم  والثاني الى مدخل أي المؤرض في المتحكم </a:t>
            </a:r>
            <a:endParaRPr lang="he-IL" sz="3200" dirty="0" smtClean="0">
              <a:latin typeface="Ara Hamah Alislam" panose="00000500000000000000" pitchFamily="2" charset="-78"/>
            </a:endParaRPr>
          </a:p>
        </p:txBody>
      </p:sp>
      <p:pic>
        <p:nvPicPr>
          <p:cNvPr id="6" name="Picture 5" descr="FI-37875_le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4" y="1680114"/>
            <a:ext cx="758283" cy="1071075"/>
          </a:xfrm>
          <a:prstGeom prst="rect">
            <a:avLst/>
          </a:prstGeom>
        </p:spPr>
      </p:pic>
      <p:pic>
        <p:nvPicPr>
          <p:cNvPr id="7" name="Picture 6" descr="38216-3-6-1-lens hou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3323063"/>
            <a:ext cx="1059365" cy="1059365"/>
          </a:xfrm>
          <a:prstGeom prst="rect">
            <a:avLst/>
          </a:prstGeom>
        </p:spPr>
      </p:pic>
      <p:pic>
        <p:nvPicPr>
          <p:cNvPr id="8" name="Picture 7" descr="FI-37875_bul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19" y="4771960"/>
            <a:ext cx="1121700" cy="10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52333" y="-90152"/>
            <a:ext cx="5219695" cy="1017431"/>
          </a:xfrm>
        </p:spPr>
        <p:txBody>
          <a:bodyPr>
            <a:normAutofit/>
          </a:bodyPr>
          <a:lstStyle/>
          <a:p>
            <a:pPr algn="r"/>
            <a:r>
              <a:rPr lang="ar-EG" sz="50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ربط الروبوت بالحاسوب </a:t>
            </a:r>
            <a:endParaRPr lang="he-IL" sz="5000" b="1" dirty="0">
              <a:latin typeface="Ara Hamah Alislam" panose="00000500000000000000" pitchFamily="2" charset="-78"/>
            </a:endParaRPr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213692" y="700069"/>
            <a:ext cx="9496975" cy="6042021"/>
          </a:xfrm>
        </p:spPr>
        <p:txBody>
          <a:bodyPr>
            <a:noAutofit/>
          </a:bodyPr>
          <a:lstStyle/>
          <a:p>
            <a:r>
              <a:rPr lang="ar-EG" sz="38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وصل البطارية للمتحكم وتشغيل الروبوت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ربط الروبوتات بالحواسيب بواسطة سلك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تشغيل الملف "برنامج الارتباط" 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FTSCRACHTXT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واختيار امكانية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الارتباط بواسطة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USB</a:t>
            </a:r>
            <a:r>
              <a:rPr lang="he-IL" sz="3600" dirty="0" smtClean="0">
                <a:latin typeface="Ara Hamah Alislam" panose="00000500000000000000" pitchFamily="2" charset="-78"/>
              </a:rPr>
              <a:t> (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الاولى</a:t>
            </a:r>
            <a:r>
              <a:rPr lang="he-IL" sz="3600" dirty="0" smtClean="0">
                <a:latin typeface="Ara Hamah Alislam" panose="00000500000000000000" pitchFamily="2" charset="-78"/>
              </a:rPr>
              <a:t>)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الدخول الى موقع </a:t>
            </a:r>
            <a:r>
              <a:rPr lang="en-US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ScratchX</a:t>
            </a:r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للتوسعة لفيشرتكنيك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الموافقة على شروط </a:t>
            </a:r>
          </a:p>
          <a:p>
            <a:pPr marL="457200" lvl="1" indent="0">
              <a:buNone/>
            </a:pP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الاستخدام </a:t>
            </a:r>
            <a:endParaRPr lang="he-IL" sz="3200" dirty="0" smtClean="0"/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تأكد ان مصباح الدلالة على</a:t>
            </a:r>
          </a:p>
          <a:p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وضع الروبوت أخضر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973" y="4495279"/>
            <a:ext cx="1791878" cy="186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186" y="4317050"/>
            <a:ext cx="2290489" cy="222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13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174719"/>
            <a:ext cx="9090121" cy="773151"/>
          </a:xfrm>
        </p:spPr>
        <p:txBody>
          <a:bodyPr>
            <a:noAutofit/>
          </a:bodyPr>
          <a:lstStyle/>
          <a:p>
            <a:pPr algn="r"/>
            <a:r>
              <a:rPr lang="ar-EG" sz="54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برمجة الروبوت – أمر إضاءة المصباح </a:t>
            </a:r>
            <a:endParaRPr lang="he-IL" sz="5400" b="1" dirty="0">
              <a:latin typeface="Ara Hamah Alislam" panose="00000500000000000000" pitchFamily="2" charset="-78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8651" y="1010937"/>
            <a:ext cx="9274002" cy="5847063"/>
          </a:xfrm>
        </p:spPr>
        <p:txBody>
          <a:bodyPr>
            <a:noAutofit/>
          </a:bodyPr>
          <a:lstStyle/>
          <a:p>
            <a:r>
              <a:rPr lang="he-IL" sz="3600" dirty="0" smtClean="0"/>
              <a:t> </a:t>
            </a:r>
            <a:r>
              <a:rPr lang="ar-EG" sz="36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أمر إضاءة </a:t>
            </a:r>
            <a:r>
              <a:rPr lang="ar-EG" sz="3600" b="1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المصباح</a:t>
            </a:r>
          </a:p>
          <a:p>
            <a:pPr marL="0" indent="0">
              <a:buNone/>
            </a:pPr>
            <a:endParaRPr lang="he-IL" sz="3600" dirty="0" smtClean="0">
              <a:latin typeface="Ara Hamah Alislam" panose="00000500000000000000" pitchFamily="2" charset="-78"/>
            </a:endParaRPr>
          </a:p>
          <a:p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أي مَدخَل للمُخرَج لوصل المصباح به 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pPr lvl="1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اختيار قوة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السطوع للمصباح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: </a:t>
            </a:r>
            <a:r>
              <a:rPr lang="ar-EG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  </a:t>
            </a:r>
            <a:r>
              <a:rPr lang="en-US" sz="40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0 - 8</a:t>
            </a:r>
            <a:endParaRPr lang="he-IL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قوة سطوع </a:t>
            </a:r>
            <a:r>
              <a:rPr lang="he-I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36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= إطفاء المصباح </a:t>
            </a:r>
            <a:endParaRPr lang="he-IL" sz="3600" dirty="0" smtClean="0">
              <a:latin typeface="Ara Hamah Alislam" panose="00000500000000000000" pitchFamily="2" charset="-78"/>
            </a:endParaRPr>
          </a:p>
          <a:p>
            <a:r>
              <a:rPr lang="he-IL" sz="3600" dirty="0" smtClean="0">
                <a:latin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أضيئوا المصباح وافحصوا كيف تتغير قوة السطوع بين </a:t>
            </a:r>
            <a:r>
              <a:rPr lang="he-IL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 </a:t>
            </a:r>
            <a:r>
              <a:rPr lang="ar-EG" sz="4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و</a:t>
            </a:r>
            <a:r>
              <a:rPr lang="ar-EG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8</a:t>
            </a:r>
            <a:endParaRPr lang="he-IL" sz="4000" dirty="0" smtClean="0">
              <a:latin typeface="Ara Hamah Alislam" panose="00000500000000000000" pitchFamily="2" charset="-78"/>
            </a:endParaRPr>
          </a:p>
          <a:p>
            <a:r>
              <a:rPr lang="ar-EG" sz="36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 </a:t>
            </a:r>
            <a:r>
              <a:rPr lang="ar-EG" sz="36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ابنوا سيناريو لجعل المصباح يَرتعش مرتين </a:t>
            </a:r>
            <a:endParaRPr lang="he-IL" sz="3600" dirty="0" smtClean="0">
              <a:latin typeface="Ara Hamah Alislam" panose="00000500000000000000" pitchFamily="2" charset="-78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766" y="2007494"/>
            <a:ext cx="6015771" cy="9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0" y="207818"/>
            <a:ext cx="10087648" cy="1320800"/>
          </a:xfrm>
        </p:spPr>
        <p:txBody>
          <a:bodyPr>
            <a:noAutofit/>
          </a:bodyPr>
          <a:lstStyle/>
          <a:p>
            <a:pPr algn="ctr"/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مسابقة في الصف !</a:t>
            </a:r>
            <a:r>
              <a:rPr lang="he-IL" sz="5000" dirty="0">
                <a:latin typeface="Ara Hamah Alislam" panose="00000500000000000000" pitchFamily="2" charset="-78"/>
              </a:rPr>
              <a:t/>
            </a:r>
            <a:br>
              <a:rPr lang="he-IL" sz="5000" dirty="0">
                <a:latin typeface="Ara Hamah Alislam" panose="00000500000000000000" pitchFamily="2" charset="-78"/>
              </a:rPr>
            </a:br>
            <a:r>
              <a:rPr lang="ar-EG" sz="50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أي مجوعة تنجح ببرمجة اجمل رقصة ؟</a:t>
            </a:r>
            <a:endParaRPr lang="he-IL" sz="5000" dirty="0">
              <a:latin typeface="Ara Hamah Alislam" panose="00000500000000000000" pitchFamily="2" charset="-78"/>
            </a:endParaRPr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-237067" y="1869643"/>
            <a:ext cx="11043611" cy="4510375"/>
          </a:xfrm>
        </p:spPr>
        <p:txBody>
          <a:bodyPr>
            <a:normAutofit fontScale="92500" lnSpcReduction="10000"/>
          </a:bodyPr>
          <a:lstStyle/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كل مجموعة تختار اغنية (على كل أعضاء المجموعة الاشتراك باختيار الاغنية) – 1</a:t>
            </a:r>
            <a:r>
              <a:rPr lang="he-IL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نقاط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يتحرك ويرتعش المصباح حسب إيقاع الاغنية – </a:t>
            </a:r>
            <a:r>
              <a:rPr lang="ar-EG" sz="4400" dirty="0" smtClean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he-IL" sz="4400" dirty="0" smtClean="0">
                <a:latin typeface="Ara Hamah Alislam" panose="00000500000000000000" pitchFamily="2" charset="-78"/>
              </a:rPr>
              <a:t> 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المجموعة برمجة الروبوت بحيث يُسمِع نغمات مقطعة ملائمة للاغنية – </a:t>
            </a:r>
            <a:r>
              <a:rPr lang="ar-EG" sz="44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على كل  أعضاء المجموعة الرقص مع الروبوت – </a:t>
            </a:r>
            <a:r>
              <a:rPr lang="ar-EG" sz="4400" dirty="0">
                <a:latin typeface="Aharoni" panose="02010803020104030203" pitchFamily="2" charset="-79"/>
                <a:cs typeface="Ara Hamah Alislam" panose="00000500000000000000" pitchFamily="2" charset="-78"/>
              </a:rPr>
              <a:t>3</a:t>
            </a:r>
            <a:r>
              <a:rPr lang="he-IL" sz="44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ar-EG" sz="44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 نقطة </a:t>
            </a:r>
            <a:endParaRPr lang="he-IL" sz="4400" dirty="0" smtClean="0">
              <a:latin typeface="Ara Hamah Alislam" panose="00000500000000000000" pitchFamily="2" charset="-78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5400" b="1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الترتيب والنظافة </a:t>
            </a:r>
            <a:endParaRPr lang="he-IL" sz="5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388149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ar-EG" sz="4000" dirty="0"/>
              <a:t> </a:t>
            </a:r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حفظ مشروع السكراتش </a:t>
            </a:r>
            <a:r>
              <a:rPr lang="en-US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X</a:t>
            </a: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اغلاق "النوافذ" في الحاسوب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إيقاف تشغيل الروبوت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>
                <a:latin typeface="Ara Hamah Alislam" panose="00000500000000000000" pitchFamily="2" charset="-78"/>
                <a:cs typeface="Ara Hamah Alislam" panose="00000500000000000000" pitchFamily="2" charset="-78"/>
              </a:rPr>
              <a:t>ترتيب المعدات ومحطة العمل </a:t>
            </a:r>
            <a:endParaRPr lang="he-IL" sz="5700" dirty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نزع البطارية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قم بتوصيل البطارية الى محطة الشحن </a:t>
            </a:r>
            <a:endParaRPr lang="he-IL" sz="5700" dirty="0" smtClean="0">
              <a:latin typeface="Ara Hamah Alislam" panose="00000500000000000000" pitchFamily="2" charset="-78"/>
            </a:endParaRPr>
          </a:p>
          <a:p>
            <a:pPr marL="609600" indent="-609600"/>
            <a:r>
              <a:rPr lang="ar-EG" sz="5700" dirty="0" smtClean="0">
                <a:latin typeface="Ara Hamah Alislam" panose="00000500000000000000" pitchFamily="2" charset="-78"/>
                <a:cs typeface="Ara Hamah Alislam" panose="00000500000000000000" pitchFamily="2" charset="-78"/>
              </a:rPr>
              <a:t>رتب الروبوت قبل وضعه في الخزانة </a:t>
            </a:r>
            <a:endParaRPr lang="he-IL" sz="5700" dirty="0" smtClean="0">
              <a:latin typeface="Ara Hamah Alislam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6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325</Words>
  <Application>Microsoft Office PowerPoint</Application>
  <PresentationFormat>מסך רחב</PresentationFormat>
  <Paragraphs>51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6" baseType="lpstr">
      <vt:lpstr>Aharoni</vt:lpstr>
      <vt:lpstr>Ara Hamah Alislam</vt:lpstr>
      <vt:lpstr>Arial</vt:lpstr>
      <vt:lpstr>Gisha</vt:lpstr>
      <vt:lpstr>Tahoma</vt:lpstr>
      <vt:lpstr>Trebuchet MS</vt:lpstr>
      <vt:lpstr>Wingdings 3</vt:lpstr>
      <vt:lpstr>פיאה</vt:lpstr>
      <vt:lpstr>إضافة مصباح الى الروبوت  مسابقة رقص !  </vt:lpstr>
      <vt:lpstr>قائمة المحتويات </vt:lpstr>
      <vt:lpstr>مراجعة وتذكرة </vt:lpstr>
      <vt:lpstr> إضافة مصباح الى الروبوت – عنصر من فئة مُخرج </vt:lpstr>
      <vt:lpstr>ربط الروبوت بالحاسوب </vt:lpstr>
      <vt:lpstr>برمجة الروبوت – أمر إضاءة المصباح </vt:lpstr>
      <vt:lpstr>مسابقة في الصف ! أي مجوعة تنجح ببرمجة اجمل رقصة ؟</vt:lpstr>
      <vt:lpstr>الترتيب والنظافة 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‏‏משתמש Windows</cp:lastModifiedBy>
  <cp:revision>165</cp:revision>
  <dcterms:created xsi:type="dcterms:W3CDTF">2017-08-08T19:01:28Z</dcterms:created>
  <dcterms:modified xsi:type="dcterms:W3CDTF">2017-12-19T08:45:14Z</dcterms:modified>
</cp:coreProperties>
</file>