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notesMasterIdLst>
    <p:notesMasterId r:id="rId12"/>
  </p:notesMasterIdLst>
  <p:sldIdLst>
    <p:sldId id="256" r:id="rId2"/>
    <p:sldId id="274" r:id="rId3"/>
    <p:sldId id="288" r:id="rId4"/>
    <p:sldId id="287" r:id="rId5"/>
    <p:sldId id="289" r:id="rId6"/>
    <p:sldId id="291" r:id="rId7"/>
    <p:sldId id="276" r:id="rId8"/>
    <p:sldId id="292" r:id="rId9"/>
    <p:sldId id="295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2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8C3450-B1F7-4D70-BBD4-DE10EE2FA08A}" type="datetimeFigureOut">
              <a:rPr lang="he-IL" smtClean="0"/>
              <a:pPr/>
              <a:t>ו'/טבת/תשע"ח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3F62692-F0D9-4B96-9ACD-12E88898574A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6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8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9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8RANbT-Y648?t=4m10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254033" y="489527"/>
            <a:ext cx="8019969" cy="4211781"/>
          </a:xfrm>
        </p:spPr>
        <p:txBody>
          <a:bodyPr>
            <a:normAutofit/>
          </a:bodyPr>
          <a:lstStyle/>
          <a:p>
            <a:pPr algn="ctr"/>
            <a:r>
              <a:rPr lang="he-IL" sz="8000" dirty="0" smtClean="0"/>
              <a:t>חיישן מגע – המשך</a:t>
            </a:r>
            <a:br>
              <a:rPr lang="he-IL" sz="8000" dirty="0" smtClean="0"/>
            </a:br>
            <a:r>
              <a:rPr lang="he-IL" sz="8000" dirty="0" smtClean="0"/>
              <a:t>לולאות בקרה</a:t>
            </a:r>
            <a:endParaRPr lang="he-IL" sz="8000" dirty="0"/>
          </a:p>
        </p:txBody>
      </p:sp>
    </p:spTree>
    <p:extLst>
      <p:ext uri="{BB962C8B-B14F-4D97-AF65-F5344CB8AC3E}">
        <p14:creationId xmlns=""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סדר וניקיון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he-IL" sz="4800" dirty="0" smtClean="0"/>
              <a:t>שמירת פרוייקט ה-</a:t>
            </a:r>
            <a:r>
              <a:rPr lang="en-US" sz="4800" dirty="0" smtClean="0"/>
              <a:t>SCRATCHX </a:t>
            </a:r>
          </a:p>
          <a:p>
            <a:pPr marL="609600" indent="-609600"/>
            <a:r>
              <a:rPr lang="he-IL" sz="4800" dirty="0" smtClean="0"/>
              <a:t>סוגרים את החלונות במחשב</a:t>
            </a:r>
          </a:p>
          <a:p>
            <a:pPr marL="609600" indent="-609600"/>
            <a:r>
              <a:rPr lang="he-IL" sz="4800" dirty="0" smtClean="0"/>
              <a:t>כיבוי הרובוט</a:t>
            </a:r>
          </a:p>
          <a:p>
            <a:pPr marL="609600" indent="-609600"/>
            <a:r>
              <a:rPr lang="he-IL" sz="4800" dirty="0" smtClean="0"/>
              <a:t>סידור ציוד ועמדת העבודה</a:t>
            </a:r>
          </a:p>
          <a:p>
            <a:pPr marL="609600" indent="-609600"/>
            <a:r>
              <a:rPr lang="he-IL" sz="4800" dirty="0" smtClean="0"/>
              <a:t>פירוק הבטריה</a:t>
            </a:r>
          </a:p>
          <a:p>
            <a:pPr marL="609600" indent="-609600"/>
            <a:r>
              <a:rPr lang="he-IL" sz="4800" dirty="0" smtClean="0"/>
              <a:t>חיבור הבטריה לעמדת ההטענה</a:t>
            </a:r>
          </a:p>
          <a:p>
            <a:pPr marL="609600" indent="-609600"/>
            <a:r>
              <a:rPr lang="he-IL" sz="4800" dirty="0" smtClean="0"/>
              <a:t>סידור הרובוט לארון </a:t>
            </a: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תוכן עניינים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 fontScale="92500" lnSpcReduction="10000"/>
          </a:bodyPr>
          <a:lstStyle/>
          <a:p>
            <a:r>
              <a:rPr lang="he-IL" sz="4000" dirty="0" smtClean="0"/>
              <a:t> חזרה </a:t>
            </a:r>
            <a:r>
              <a:rPr lang="he-IL" sz="4000" dirty="0" smtClean="0"/>
              <a:t>ותזכורת</a:t>
            </a:r>
          </a:p>
          <a:p>
            <a:r>
              <a:rPr lang="he-IL" sz="4000" dirty="0" smtClean="0"/>
              <a:t> </a:t>
            </a:r>
            <a:r>
              <a:rPr lang="he-IL" sz="4000" dirty="0" smtClean="0"/>
              <a:t>לולאת בקרה</a:t>
            </a:r>
          </a:p>
          <a:p>
            <a:pPr lvl="1"/>
            <a:r>
              <a:rPr lang="he-IL" sz="3800" dirty="0" smtClean="0"/>
              <a:t> </a:t>
            </a:r>
            <a:r>
              <a:rPr lang="he-IL" sz="3800" dirty="0" smtClean="0"/>
              <a:t>מהי לולאת בקרה ולמה צריך אותה?</a:t>
            </a:r>
          </a:p>
          <a:p>
            <a:pPr lvl="1"/>
            <a:r>
              <a:rPr lang="he-IL" sz="3800" dirty="0" smtClean="0"/>
              <a:t> </a:t>
            </a:r>
            <a:r>
              <a:rPr lang="he-IL" sz="3800" dirty="0" smtClean="0"/>
              <a:t>לולאת לעולמים</a:t>
            </a:r>
          </a:p>
          <a:p>
            <a:pPr lvl="1"/>
            <a:r>
              <a:rPr lang="he-IL" sz="3800" dirty="0" smtClean="0"/>
              <a:t> </a:t>
            </a:r>
            <a:r>
              <a:rPr lang="he-IL" sz="3800" dirty="0" smtClean="0"/>
              <a:t>בדיקת התנאי עבור החיישן</a:t>
            </a:r>
          </a:p>
          <a:p>
            <a:pPr lvl="1"/>
            <a:r>
              <a:rPr lang="he-IL" sz="3800" dirty="0" smtClean="0"/>
              <a:t> לולאת בקרה - תרגול</a:t>
            </a:r>
            <a:endParaRPr lang="he-IL" sz="3800" dirty="0" smtClean="0"/>
          </a:p>
          <a:p>
            <a:r>
              <a:rPr lang="he-IL" sz="4000" dirty="0" smtClean="0"/>
              <a:t> </a:t>
            </a:r>
            <a:r>
              <a:rPr lang="he-IL" sz="4000" dirty="0" smtClean="0"/>
              <a:t>הוספת חיישני מגע לרובוט</a:t>
            </a:r>
            <a:endParaRPr lang="he-IL" sz="4000" dirty="0" smtClean="0"/>
          </a:p>
          <a:p>
            <a:r>
              <a:rPr lang="en-US" sz="4000" dirty="0" smtClean="0"/>
              <a:t> </a:t>
            </a:r>
            <a:r>
              <a:rPr lang="he-IL" sz="4000" dirty="0" smtClean="0"/>
              <a:t>סדר </a:t>
            </a:r>
            <a:r>
              <a:rPr lang="he-IL" sz="4000" dirty="0" smtClean="0"/>
              <a:t>וניקיון</a:t>
            </a: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חזרה ותזכורת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13818"/>
            <a:ext cx="8474926" cy="3880773"/>
          </a:xfrm>
        </p:spPr>
        <p:txBody>
          <a:bodyPr>
            <a:normAutofit fontScale="92500" lnSpcReduction="10000"/>
          </a:bodyPr>
          <a:lstStyle/>
          <a:p>
            <a:r>
              <a:rPr lang="he-IL" sz="4000" dirty="0" smtClean="0"/>
              <a:t>חיישן דיגיטלי</a:t>
            </a:r>
          </a:p>
          <a:p>
            <a:pPr lvl="1"/>
            <a:r>
              <a:rPr lang="he-IL" sz="3800" dirty="0" smtClean="0"/>
              <a:t> היכרות</a:t>
            </a:r>
          </a:p>
          <a:p>
            <a:pPr lvl="1"/>
            <a:r>
              <a:rPr lang="he-IL" sz="3800" dirty="0" smtClean="0"/>
              <a:t> חיישן המגע</a:t>
            </a:r>
          </a:p>
          <a:p>
            <a:r>
              <a:rPr lang="he-IL" sz="4000" dirty="0" smtClean="0"/>
              <a:t>בואו נתכנת את הרובוט! </a:t>
            </a:r>
          </a:p>
          <a:p>
            <a:pPr lvl="1"/>
            <a:r>
              <a:rPr lang="he-IL" sz="3800" dirty="0" smtClean="0"/>
              <a:t>כפתור התחלת פעולה</a:t>
            </a:r>
          </a:p>
          <a:p>
            <a:pPr lvl="1"/>
            <a:r>
              <a:rPr lang="he-IL" sz="3800" dirty="0" smtClean="0"/>
              <a:t>עצור בנגיעה </a:t>
            </a: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לולאת בקרה – מהי ולמה צריך אותה?</a:t>
            </a:r>
            <a:endParaRPr lang="he-IL" sz="4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483326" y="1536121"/>
            <a:ext cx="8816791" cy="4953889"/>
          </a:xfrm>
        </p:spPr>
        <p:txBody>
          <a:bodyPr>
            <a:normAutofit fontScale="92500" lnSpcReduction="10000"/>
          </a:bodyPr>
          <a:lstStyle/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לולאות הן "חזרות" על </a:t>
            </a:r>
            <a:r>
              <a:rPr lang="he-IL" sz="3800" dirty="0" smtClean="0">
                <a:latin typeface="David" pitchFamily="34" charset="-79"/>
                <a:cs typeface="David" pitchFamily="34" charset="-79"/>
              </a:rPr>
              <a:t>אותה קבוצת פקודות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לולאת בקרה בודקת בכל חזרה האם תנאי מסויים התקיים כדי לדעת אם נדרשת פעולה</a:t>
            </a:r>
            <a:endParaRPr lang="he-IL" sz="3800" dirty="0" smtClean="0">
              <a:latin typeface="David" pitchFamily="34" charset="-79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בעבודה עם חיישן צריך לולאת בקרה שמבצעת בדיקה רצופה של החיישן כדי לפעול ברגע הנדרש</a:t>
            </a:r>
          </a:p>
          <a:p>
            <a:pPr marL="1257300" lvl="2" indent="-457200">
              <a:spcBef>
                <a:spcPct val="20000"/>
              </a:spcBef>
            </a:pPr>
            <a:r>
              <a:rPr lang="he-IL" sz="3600" dirty="0" smtClean="0">
                <a:latin typeface="David" pitchFamily="34" charset="-79"/>
                <a:cs typeface="David" pitchFamily="34" charset="-79"/>
              </a:rPr>
              <a:t>דוגמא – לולאה הבודקת כל העת אם חיישן המגע נלחץ כדי לדעת מתי להפעיל את המנועים</a:t>
            </a:r>
          </a:p>
          <a:p>
            <a:pPr marL="1257300" lvl="2" indent="-457200">
              <a:spcBef>
                <a:spcPct val="20000"/>
              </a:spcBef>
            </a:pPr>
            <a:r>
              <a:rPr lang="he-IL" sz="3600" dirty="0" smtClean="0">
                <a:latin typeface="David" pitchFamily="34" charset="-79"/>
                <a:cs typeface="David" pitchFamily="34" charset="-79"/>
              </a:rPr>
              <a:t>תזכורת – פקודת הכובע שלמדנו מממשת לולאת בקרה בתוכה.</a:t>
            </a:r>
            <a:endParaRPr lang="he-IL" sz="3600" dirty="0" smtClean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5" name="Picture 4" descr="4994-2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502" y="2461808"/>
            <a:ext cx="2539683" cy="25396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לולאת לעולמים</a:t>
            </a:r>
            <a:endParaRPr lang="he-IL" sz="4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365760" y="1536121"/>
            <a:ext cx="8934357" cy="4953889"/>
          </a:xfrm>
        </p:spPr>
        <p:txBody>
          <a:bodyPr>
            <a:norm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he-IL" sz="4000" dirty="0" smtClean="0">
                <a:latin typeface="David" pitchFamily="34" charset="-79"/>
                <a:cs typeface="David" pitchFamily="34" charset="-79"/>
              </a:rPr>
              <a:t>פקודת לעולמים ממשפחת הבקרה</a:t>
            </a:r>
            <a:endParaRPr lang="he-IL" sz="4000" dirty="0" smtClean="0">
              <a:latin typeface="David" pitchFamily="34" charset="-79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לולאה שרצה לעולמים (לנצח)</a:t>
            </a:r>
          </a:p>
          <a:p>
            <a:pPr marL="1257300" lvl="2" indent="-457200">
              <a:spcBef>
                <a:spcPct val="20000"/>
              </a:spcBef>
            </a:pPr>
            <a:r>
              <a:rPr lang="he-IL" sz="3600" dirty="0" smtClean="0">
                <a:latin typeface="David" pitchFamily="34" charset="-79"/>
                <a:cs typeface="David" pitchFamily="34" charset="-79"/>
              </a:rPr>
              <a:t>לעולמים = עד סיום התכנית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גוף הלולאה – מכיל את כל הפקודות שנגרור לתוכה שירוצו שוב ושוב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הלולאה תהפוך להיות לולאת בקרה כאשר נוסיף לגוף הלולאה תנאי שיבדוק את החיישן</a:t>
            </a:r>
            <a:endParaRPr lang="he-IL" sz="3800" dirty="0" smtClean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254" y="1099416"/>
            <a:ext cx="23050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בדיקת התנאי עבור החיישן</a:t>
            </a:r>
            <a:endParaRPr lang="he-IL" sz="4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195944" y="1536121"/>
            <a:ext cx="9104174" cy="5321879"/>
          </a:xfrm>
        </p:spPr>
        <p:txBody>
          <a:bodyPr>
            <a:normAutofit lnSpcReduction="10000"/>
          </a:bodyPr>
          <a:lstStyle/>
          <a:p>
            <a:pPr marL="457200" indent="-457200">
              <a:spcBef>
                <a:spcPct val="20000"/>
              </a:spcBef>
            </a:pPr>
            <a:r>
              <a:rPr lang="he-IL" sz="4000" dirty="0" smtClean="0">
                <a:latin typeface="David" pitchFamily="34" charset="-79"/>
                <a:cs typeface="David" pitchFamily="34" charset="-79"/>
              </a:rPr>
              <a:t>פקודת התנאי ממשפחת בקרה</a:t>
            </a:r>
          </a:p>
          <a:p>
            <a:pPr marL="457200" indent="-457200">
              <a:spcBef>
                <a:spcPct val="20000"/>
              </a:spcBef>
            </a:pPr>
            <a:r>
              <a:rPr lang="he-IL" sz="4000" dirty="0" smtClean="0">
                <a:latin typeface="David" pitchFamily="34" charset="-79"/>
                <a:cs typeface="David" pitchFamily="34" charset="-79"/>
              </a:rPr>
              <a:t>בודקת את התנאי ורק אם הוא מתקיים תריץ את רשימת הפקודות שגררנו פנימה</a:t>
            </a:r>
          </a:p>
          <a:p>
            <a:pPr marL="457200" indent="-457200">
              <a:spcBef>
                <a:spcPct val="20000"/>
              </a:spcBef>
            </a:pPr>
            <a:r>
              <a:rPr lang="he-IL" sz="4000" dirty="0" smtClean="0">
                <a:latin typeface="David" pitchFamily="34" charset="-79"/>
                <a:cs typeface="David" pitchFamily="34" charset="-79"/>
              </a:rPr>
              <a:t>תנאי לבדיקת החיישן 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צורת התנאי: משושה</a:t>
            </a:r>
            <a:endParaRPr lang="he-IL" sz="3800" dirty="0" smtClean="0">
              <a:latin typeface="David" pitchFamily="34" charset="-79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פרמטרים בפקודה</a:t>
            </a:r>
          </a:p>
          <a:p>
            <a:pPr marL="1257300" lvl="2" indent="-457200">
              <a:spcBef>
                <a:spcPct val="20000"/>
              </a:spcBef>
            </a:pPr>
            <a:r>
              <a:rPr lang="he-IL" sz="3600" dirty="0" smtClean="0">
                <a:latin typeface="David" pitchFamily="34" charset="-79"/>
                <a:cs typeface="David" pitchFamily="34" charset="-79"/>
              </a:rPr>
              <a:t>סוג החיישן (מרשימת החיישנים הדיגיטלים)</a:t>
            </a:r>
          </a:p>
          <a:p>
            <a:pPr marL="1257300" lvl="2" indent="-457200">
              <a:spcBef>
                <a:spcPct val="20000"/>
              </a:spcBef>
            </a:pPr>
            <a:r>
              <a:rPr lang="he-IL" sz="3600" dirty="0" smtClean="0">
                <a:latin typeface="David" pitchFamily="34" charset="-79"/>
                <a:cs typeface="David" pitchFamily="34" charset="-79"/>
              </a:rPr>
              <a:t>כניסת הקלט אליה חיברנו את החיישן (</a:t>
            </a:r>
            <a:r>
              <a:rPr lang="en-US" sz="3600" dirty="0" smtClean="0">
                <a:latin typeface="David" pitchFamily="34" charset="-79"/>
                <a:cs typeface="David" pitchFamily="34" charset="-79"/>
              </a:rPr>
              <a:t>I1-I8</a:t>
            </a:r>
            <a:r>
              <a:rPr lang="he-IL" sz="3600" dirty="0" smtClean="0">
                <a:latin typeface="David" pitchFamily="34" charset="-79"/>
                <a:cs typeface="David" pitchFamily="34" charset="-79"/>
              </a:rPr>
              <a:t>)</a:t>
            </a: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455" y="736889"/>
            <a:ext cx="24574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3792" y="3399560"/>
            <a:ext cx="3280354" cy="632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חיבור הרובוט למחשב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4407467"/>
          </a:xfrm>
        </p:spPr>
        <p:txBody>
          <a:bodyPr>
            <a:noAutofit/>
          </a:bodyPr>
          <a:lstStyle/>
          <a:p>
            <a:r>
              <a:rPr lang="he-IL" sz="3200" dirty="0" smtClean="0"/>
              <a:t>חיבור הבטריה לבקר והדלקת הרובוט</a:t>
            </a:r>
          </a:p>
          <a:p>
            <a:r>
              <a:rPr lang="he-IL" sz="3200" dirty="0" smtClean="0"/>
              <a:t>חיבור הרובוטים למחשבים עם כבל </a:t>
            </a:r>
            <a:r>
              <a:rPr lang="en-US" sz="3200" dirty="0" smtClean="0"/>
              <a:t>USB</a:t>
            </a:r>
            <a:endParaRPr lang="he-IL" sz="3200" dirty="0" smtClean="0"/>
          </a:p>
          <a:p>
            <a:r>
              <a:rPr lang="he-IL" sz="3200" dirty="0" smtClean="0"/>
              <a:t>להריץ את קובץ "תוכנת הקישור" </a:t>
            </a:r>
            <a:r>
              <a:rPr lang="en-US" sz="3200" dirty="0" smtClean="0"/>
              <a:t>FTSCRACHTXT</a:t>
            </a:r>
            <a:r>
              <a:rPr lang="he-IL" sz="3200" dirty="0" smtClean="0"/>
              <a:t> ולבחור את אופצית חיבור ה-</a:t>
            </a:r>
            <a:r>
              <a:rPr lang="en-US" sz="3200" dirty="0" smtClean="0"/>
              <a:t>USB</a:t>
            </a:r>
            <a:r>
              <a:rPr lang="he-IL" sz="3200" dirty="0" smtClean="0"/>
              <a:t> (הראשונה)</a:t>
            </a:r>
          </a:p>
          <a:p>
            <a:r>
              <a:rPr lang="he-IL" sz="3200" dirty="0" smtClean="0"/>
              <a:t>כניסה לאתר </a:t>
            </a:r>
            <a:r>
              <a:rPr lang="en-US" sz="3200" dirty="0" smtClean="0"/>
              <a:t>ScratchX</a:t>
            </a:r>
            <a:r>
              <a:rPr lang="he-IL" sz="3200" dirty="0" smtClean="0"/>
              <a:t> להרחבה של פישרטקניק</a:t>
            </a:r>
          </a:p>
          <a:p>
            <a:pPr lvl="1"/>
            <a:r>
              <a:rPr lang="he-IL" sz="3000" dirty="0" smtClean="0"/>
              <a:t>אישור תנאי השימוש</a:t>
            </a:r>
            <a:endParaRPr lang="he-IL" sz="3200" dirty="0" smtClean="0"/>
          </a:p>
          <a:p>
            <a:endParaRPr lang="he-IL" sz="3200" dirty="0" smtClean="0"/>
          </a:p>
          <a:p>
            <a:endParaRPr lang="he-IL" sz="3200" dirty="0" smtClean="0"/>
          </a:p>
          <a:p>
            <a:r>
              <a:rPr lang="he-IL" sz="3200" dirty="0" smtClean="0"/>
              <a:t>בדיקה שנקודת החיווי של הרובוט ירוקה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3264" y="4495280"/>
            <a:ext cx="1791878" cy="18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513" y="4635210"/>
            <a:ext cx="2290489" cy="222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לולאת בקרה - תרגול</a:t>
            </a:r>
            <a:endParaRPr lang="he-IL" sz="4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274320" y="1536121"/>
            <a:ext cx="9025798" cy="5152062"/>
          </a:xfrm>
        </p:spPr>
        <p:txBody>
          <a:bodyPr>
            <a:norm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he-IL" sz="4000" dirty="0" smtClean="0">
                <a:latin typeface="David" pitchFamily="34" charset="-79"/>
                <a:cs typeface="David" pitchFamily="34" charset="-79"/>
              </a:rPr>
              <a:t>השתמשו בלולאת בקרה </a:t>
            </a:r>
            <a:r>
              <a:rPr lang="he-IL" sz="4000" dirty="0" smtClean="0">
                <a:latin typeface="David" pitchFamily="34" charset="-79"/>
                <a:cs typeface="David" pitchFamily="34" charset="-79"/>
              </a:rPr>
              <a:t>ונגנו צליל בבקר כאשר לוחצים על הכפתור</a:t>
            </a:r>
            <a:endParaRPr lang="he-IL" sz="3800" dirty="0" smtClean="0">
              <a:latin typeface="David" pitchFamily="34" charset="-79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he-IL" sz="3600" dirty="0" smtClean="0">
                <a:latin typeface="David" pitchFamily="34" charset="-79"/>
                <a:cs typeface="David" pitchFamily="34" charset="-79"/>
              </a:rPr>
              <a:t>דיון</a:t>
            </a:r>
          </a:p>
          <a:p>
            <a:pPr marL="1257300" lvl="2" indent="-457200">
              <a:spcBef>
                <a:spcPct val="20000"/>
              </a:spcBef>
            </a:pPr>
            <a:r>
              <a:rPr lang="he-IL" sz="3400" dirty="0" smtClean="0">
                <a:latin typeface="David" pitchFamily="34" charset="-79"/>
                <a:cs typeface="David" pitchFamily="34" charset="-79"/>
              </a:rPr>
              <a:t>מה יקרה אם נבצע את בדיקת התנאי כשאינו עטוף בלולאת לעולמים?</a:t>
            </a:r>
            <a:endParaRPr lang="he-IL" sz="3400" dirty="0" smtClean="0">
              <a:latin typeface="David" pitchFamily="34" charset="-79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he-IL" sz="3400" dirty="0" smtClean="0">
                <a:latin typeface="David" pitchFamily="34" charset="-79"/>
                <a:cs typeface="David" pitchFamily="34" charset="-79"/>
              </a:rPr>
              <a:t>מה ההבדל בין פקודת הכובע ללולאת הבקרה?</a:t>
            </a:r>
          </a:p>
          <a:p>
            <a:pPr marL="1257300" lvl="2" indent="-457200">
              <a:spcBef>
                <a:spcPct val="20000"/>
              </a:spcBef>
            </a:pPr>
            <a:r>
              <a:rPr lang="he-IL" sz="3400" dirty="0" smtClean="0">
                <a:latin typeface="David" pitchFamily="34" charset="-79"/>
                <a:cs typeface="David" pitchFamily="34" charset="-79"/>
              </a:rPr>
              <a:t>מה ההבדל בשימוש ב</a:t>
            </a:r>
            <a:r>
              <a:rPr lang="he-IL" sz="3200" dirty="0" smtClean="0">
                <a:latin typeface="David" pitchFamily="34" charset="-79"/>
                <a:cs typeface="David" pitchFamily="34" charset="-79"/>
              </a:rPr>
              <a:t>פקודת </a:t>
            </a:r>
            <a:r>
              <a:rPr lang="he-IL" sz="3200" dirty="0" smtClean="0">
                <a:latin typeface="David" pitchFamily="34" charset="-79"/>
                <a:cs typeface="David" pitchFamily="34" charset="-79"/>
              </a:rPr>
              <a:t>"נגן צליל" </a:t>
            </a:r>
            <a:r>
              <a:rPr lang="he-IL" sz="3200" dirty="0" smtClean="0">
                <a:latin typeface="David" pitchFamily="34" charset="-79"/>
                <a:cs typeface="David" pitchFamily="34" charset="-79"/>
              </a:rPr>
              <a:t>מול פקודת "נגן </a:t>
            </a:r>
            <a:r>
              <a:rPr lang="he-IL" sz="3200" dirty="0" smtClean="0">
                <a:latin typeface="David" pitchFamily="34" charset="-79"/>
                <a:cs typeface="David" pitchFamily="34" charset="-79"/>
              </a:rPr>
              <a:t>צליל עד לסיומו"</a:t>
            </a:r>
            <a:endParaRPr lang="he-IL" sz="3200" dirty="0" smtClean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הוספת חיישני מגע לרובוט</a:t>
            </a:r>
            <a:endParaRPr lang="he-IL" sz="4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365760" y="1536121"/>
            <a:ext cx="8934357" cy="5152062"/>
          </a:xfrm>
        </p:spPr>
        <p:txBody>
          <a:bodyPr>
            <a:normAutofit/>
          </a:bodyPr>
          <a:lstStyle/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הוסיפו חיישני מגע לרובוט לשם זיהוי פגיעה במכשולים בדרך</a:t>
            </a:r>
          </a:p>
          <a:p>
            <a:pPr marL="1257300" lvl="2" indent="-457200">
              <a:spcBef>
                <a:spcPct val="20000"/>
              </a:spcBef>
            </a:pPr>
            <a:r>
              <a:rPr lang="he-IL" sz="3200" dirty="0" smtClean="0">
                <a:latin typeface="David" pitchFamily="34" charset="-79"/>
                <a:cs typeface="David" pitchFamily="34" charset="-79"/>
                <a:hlinkClick r:id="rId3"/>
              </a:rPr>
              <a:t>סרטון הדרכה</a:t>
            </a:r>
            <a:endParaRPr lang="he-IL" sz="3200" dirty="0" smtClean="0">
              <a:latin typeface="David" pitchFamily="34" charset="-79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endParaRPr lang="he-IL" sz="3400" dirty="0" smtClean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4" name="Picture 3" descr="bumpers.jp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472" y="3574471"/>
            <a:ext cx="5443297" cy="3061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2207</TotalTime>
  <Words>464</Words>
  <Application>Microsoft Office PowerPoint</Application>
  <PresentationFormat>Custom</PresentationFormat>
  <Paragraphs>74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פיאה</vt:lpstr>
      <vt:lpstr>חיישן מגע – המשך לולאות בקרה</vt:lpstr>
      <vt:lpstr>תוכן עניינים</vt:lpstr>
      <vt:lpstr>חזרה ותזכורת</vt:lpstr>
      <vt:lpstr>לולאת בקרה – מהי ולמה צריך אותה?</vt:lpstr>
      <vt:lpstr>לולאת לעולמים</vt:lpstr>
      <vt:lpstr>בדיקת התנאי עבור החיישן</vt:lpstr>
      <vt:lpstr>חיבור הרובוט למחשב</vt:lpstr>
      <vt:lpstr>לולאת בקרה - תרגול</vt:lpstr>
      <vt:lpstr>הוספת חיישני מגע לרובוט</vt:lpstr>
      <vt:lpstr>סדר וניקיון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Adi Itec</cp:lastModifiedBy>
  <cp:revision>188</cp:revision>
  <dcterms:created xsi:type="dcterms:W3CDTF">2017-08-08T19:01:28Z</dcterms:created>
  <dcterms:modified xsi:type="dcterms:W3CDTF">2017-12-24T19:03:25Z</dcterms:modified>
</cp:coreProperties>
</file>