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76" r:id="rId6"/>
    <p:sldId id="277" r:id="rId7"/>
    <p:sldId id="280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3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3"/>
            <a:ext cx="9274003" cy="2765501"/>
          </a:xfrm>
        </p:spPr>
        <p:txBody>
          <a:bodyPr>
            <a:normAutofit/>
          </a:bodyPr>
          <a:lstStyle/>
          <a:p>
            <a:r>
              <a:rPr lang="he-IL" sz="8000" dirty="0" smtClean="0"/>
              <a:t>הוספת מנורה לרובוט</a:t>
            </a:r>
            <a:br>
              <a:rPr lang="he-IL" sz="8000" dirty="0" smtClean="0"/>
            </a:br>
            <a:r>
              <a:rPr lang="he-IL" sz="8000" dirty="0" smtClean="0"/>
              <a:t>תחרות ריקודים!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 חיבור הרובוט למחשב</a:t>
            </a:r>
          </a:p>
          <a:p>
            <a:r>
              <a:rPr lang="he-IL" sz="4000" dirty="0" smtClean="0"/>
              <a:t> תכנות הרובוט – פקודת הפעלת מנוע</a:t>
            </a:r>
          </a:p>
          <a:p>
            <a:pPr lvl="1"/>
            <a:r>
              <a:rPr lang="he-IL" sz="3800" dirty="0" smtClean="0"/>
              <a:t>פרמטרים</a:t>
            </a:r>
          </a:p>
          <a:p>
            <a:pPr lvl="1"/>
            <a:r>
              <a:rPr lang="he-IL" sz="3800" dirty="0" smtClean="0"/>
              <a:t>סוגי נסיעת 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הוספת מנורה לרובוט – </a:t>
            </a:r>
            <a:r>
              <a:rPr lang="he-IL" sz="4400" b="1" smtClean="0"/>
              <a:t>רכיב פלט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53218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רכיבי המנורה</a:t>
            </a:r>
          </a:p>
          <a:p>
            <a:pPr lvl="1"/>
            <a:r>
              <a:rPr lang="he-IL" sz="3000" dirty="0" smtClean="0"/>
              <a:t>נורה – תדלק כאשר תקבל מתח חשמלי</a:t>
            </a:r>
          </a:p>
          <a:p>
            <a:pPr lvl="1"/>
            <a:r>
              <a:rPr lang="he-IL" sz="3000" dirty="0" smtClean="0"/>
              <a:t>בית נורה – מתחבר לחוט ומספק את החשמל לנורה</a:t>
            </a:r>
          </a:p>
          <a:p>
            <a:pPr lvl="1"/>
            <a:r>
              <a:rPr lang="he-IL" sz="3000" dirty="0" smtClean="0"/>
              <a:t>מרכיבים את המנורה על הרובוט </a:t>
            </a:r>
          </a:p>
          <a:p>
            <a:r>
              <a:rPr lang="he-IL" sz="3200" dirty="0" smtClean="0"/>
              <a:t>חיווט המנורה</a:t>
            </a:r>
          </a:p>
          <a:p>
            <a:pPr lvl="1"/>
            <a:r>
              <a:rPr lang="he-IL" sz="2800" dirty="0" smtClean="0"/>
              <a:t>כמו המנוע, המנורה היא רכיב פלט הדורש חשמל</a:t>
            </a:r>
          </a:p>
          <a:p>
            <a:pPr lvl="2"/>
            <a:r>
              <a:rPr lang="he-IL" sz="2800" dirty="0" smtClean="0"/>
              <a:t>חיבור מחבר אחד לכניסת פלט </a:t>
            </a:r>
            <a:r>
              <a:rPr lang="en-US" sz="2800" dirty="0" smtClean="0"/>
              <a:t>01-08</a:t>
            </a:r>
            <a:r>
              <a:rPr lang="he-IL" sz="2800" dirty="0" smtClean="0"/>
              <a:t> בבקר</a:t>
            </a:r>
          </a:p>
          <a:p>
            <a:pPr lvl="2"/>
            <a:r>
              <a:rPr lang="he-IL" sz="2800" dirty="0" smtClean="0"/>
              <a:t>חיבור מחבר שני לכניסת הארקה כלשהי בבקר</a:t>
            </a:r>
          </a:p>
          <a:p>
            <a:pPr lvl="3"/>
            <a:r>
              <a:rPr lang="he-IL" sz="2600" dirty="0" smtClean="0"/>
              <a:t>למשל: אחת הכניסות השמאליות ב </a:t>
            </a:r>
            <a:r>
              <a:rPr lang="en-US" sz="2600" dirty="0" smtClean="0"/>
              <a:t>C1-C4</a:t>
            </a:r>
            <a:endParaRPr lang="he-IL" sz="2600" dirty="0" smtClean="0"/>
          </a:p>
          <a:p>
            <a:endParaRPr lang="he-IL" sz="3200" dirty="0" smtClean="0"/>
          </a:p>
        </p:txBody>
      </p:sp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680114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5" y="3323063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6" y="5018049"/>
            <a:ext cx="1121700" cy="1000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חיבור ה-</a:t>
            </a:r>
            <a:r>
              <a:rPr lang="en-US" sz="3200" dirty="0" smtClean="0"/>
              <a:t>USB</a:t>
            </a:r>
            <a:r>
              <a:rPr lang="he-IL" sz="3200" dirty="0" smtClean="0"/>
              <a:t> (הראשונה)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– פקודת הדלקת הנורה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פקודת הדלקת אור בנורה</a:t>
            </a:r>
          </a:p>
          <a:p>
            <a:endParaRPr lang="he-IL" sz="3200" dirty="0" smtClean="0"/>
          </a:p>
          <a:p>
            <a:pPr lvl="1"/>
            <a:r>
              <a:rPr lang="he-IL" sz="3200" dirty="0" smtClean="0"/>
              <a:t> בחירה לאיזו כניסת פלט מחוברת הנורה</a:t>
            </a:r>
          </a:p>
          <a:p>
            <a:pPr lvl="1"/>
            <a:r>
              <a:rPr lang="he-IL" sz="3200" dirty="0" smtClean="0"/>
              <a:t> בחירת טווח עוצמת הארה : 8-0</a:t>
            </a:r>
          </a:p>
          <a:p>
            <a:pPr lvl="2"/>
            <a:r>
              <a:rPr lang="he-IL" sz="2800" dirty="0" smtClean="0"/>
              <a:t> מהירות 0 = כיבוי הנורה</a:t>
            </a:r>
          </a:p>
          <a:p>
            <a:r>
              <a:rPr lang="he-IL" sz="3400" dirty="0" smtClean="0"/>
              <a:t> הדליקו את הנורה ובדקו את כיצת עוצמתה משתנה ברמות השונות בין 0 ל-8.</a:t>
            </a:r>
          </a:p>
          <a:p>
            <a:r>
              <a:rPr lang="he-IL" sz="3400" dirty="0" smtClean="0"/>
              <a:t>בנו תסריט שיגרום לנורה להבהב פעמיים.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128" y="2126863"/>
            <a:ext cx="34671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תחרות בכיתה!</a:t>
            </a:r>
            <a:br>
              <a:rPr lang="he-IL" dirty="0" smtClean="0"/>
            </a:br>
            <a:r>
              <a:rPr lang="he-IL" dirty="0" smtClean="0"/>
              <a:t>מי הקבוצה שמצליחה לתכנת את הריקוד הטוב ביותר?</a:t>
            </a:r>
            <a:endParaRPr lang="he-IL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e-IL" sz="3400" dirty="0" smtClean="0"/>
              <a:t>על הקבוצה לבחור שיר (על כל חברי הקבוצה להשתתף בבחירת השיר) – 10 נק'</a:t>
            </a:r>
          </a:p>
          <a:p>
            <a:r>
              <a:rPr lang="he-IL" sz="3400" dirty="0" smtClean="0"/>
              <a:t>על הקבוצה לתכנת את הרובוט שיזוז ויהבהב במנורה לפי הקצב של השיר – 30 נק'</a:t>
            </a:r>
          </a:p>
          <a:p>
            <a:r>
              <a:rPr lang="he-IL" sz="3400" dirty="0" smtClean="0"/>
              <a:t>על הקבוצה לגרום לרובוט להשמיע צלילים בקטעים מתאימים בשיר – 30 נק'</a:t>
            </a:r>
          </a:p>
          <a:p>
            <a:r>
              <a:rPr lang="he-IL" sz="3400" dirty="0" smtClean="0"/>
              <a:t>על הקבוצה לרקוד יחד עם הרובוט – 30 נק'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271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הוספת מנורה לרובוט תחרות ריקודים!</vt:lpstr>
      <vt:lpstr>תוכן עניינים</vt:lpstr>
      <vt:lpstr>חזרה ותזכורת</vt:lpstr>
      <vt:lpstr>הוספת מנורה לרובוט – רכיב פלט</vt:lpstr>
      <vt:lpstr>חיבור הרובוט למחשב</vt:lpstr>
      <vt:lpstr>תכנות הרובוט – פקודת הדלקת הנורה</vt:lpstr>
      <vt:lpstr>תחרות בכיתה! מי הקבוצה שמצליחה לתכנת את הריקוד הטוב ביותר?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144</cp:revision>
  <dcterms:created xsi:type="dcterms:W3CDTF">2017-08-08T19:01:28Z</dcterms:created>
  <dcterms:modified xsi:type="dcterms:W3CDTF">2017-10-09T15:09:30Z</dcterms:modified>
</cp:coreProperties>
</file>