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303" r:id="rId5"/>
    <p:sldId id="296" r:id="rId6"/>
    <p:sldId id="302" r:id="rId7"/>
    <p:sldId id="276" r:id="rId8"/>
    <p:sldId id="299" r:id="rId9"/>
    <p:sldId id="30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49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JO" sz="8000" dirty="0" smtClean="0"/>
              <a:t>مجس ضوء تناظري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نظافة وترتيب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651000"/>
            <a:ext cx="8596668" cy="4667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</a:t>
            </a:r>
            <a:r>
              <a:rPr lang="ar-EG" sz="57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السكراتش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JO" sz="4000" dirty="0" smtClean="0"/>
              <a:t>مراجعة وتذكير</a:t>
            </a:r>
            <a:endParaRPr lang="en-US" sz="40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مجس ضوء تناظري</a:t>
            </a:r>
            <a:endParaRPr lang="he-IL" sz="4000" dirty="0" smtClean="0"/>
          </a:p>
          <a:p>
            <a:pPr lvl="1"/>
            <a:r>
              <a:rPr lang="ar-JO" sz="3400" dirty="0" smtClean="0"/>
              <a:t>ربط المجس بالمتحكم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مجس الضوء التناظري</a:t>
            </a:r>
            <a:endParaRPr lang="he-IL" sz="39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هيا نبرمج الروبوت</a:t>
            </a:r>
            <a:r>
              <a:rPr lang="he-IL" sz="4000" dirty="0" smtClean="0"/>
              <a:t>! </a:t>
            </a:r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تمرين اضاءة المصابيح في النفق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توصيات</a:t>
            </a:r>
            <a:endParaRPr lang="he-IL" sz="3800" dirty="0" smtClean="0"/>
          </a:p>
          <a:p>
            <a:r>
              <a:rPr lang="ar-JO" sz="4000" dirty="0" smtClean="0"/>
              <a:t>ترتيب ونظافة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ar-JO" sz="4000" dirty="0" smtClean="0"/>
              <a:t>مجس المحرك</a:t>
            </a:r>
            <a:endParaRPr lang="he-IL" sz="4000" dirty="0" smtClean="0"/>
          </a:p>
          <a:p>
            <a:pPr lvl="1"/>
            <a:r>
              <a:rPr lang="en-US" sz="3400" dirty="0" smtClean="0"/>
              <a:t> </a:t>
            </a:r>
            <a:r>
              <a:rPr lang="ar-JO" sz="3400" dirty="0" smtClean="0"/>
              <a:t>المشفر</a:t>
            </a:r>
            <a:r>
              <a:rPr lang="he-IL" sz="3400" dirty="0" smtClean="0"/>
              <a:t> – </a:t>
            </a:r>
            <a:r>
              <a:rPr lang="en-US" sz="3400" dirty="0" smtClean="0"/>
              <a:t>Encoder</a:t>
            </a:r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ربط المشفر بالمتحكم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المحرك </a:t>
            </a:r>
            <a:r>
              <a:rPr lang="he-IL" sz="3400" dirty="0" smtClean="0"/>
              <a:t>+ </a:t>
            </a:r>
            <a:r>
              <a:rPr lang="ar-JO" sz="3400" dirty="0" smtClean="0"/>
              <a:t>المشفر</a:t>
            </a:r>
            <a:endParaRPr lang="he-IL" sz="3400" dirty="0" smtClean="0"/>
          </a:p>
          <a:p>
            <a:r>
              <a:rPr lang="he-IL" sz="3900" dirty="0" smtClean="0"/>
              <a:t> </a:t>
            </a:r>
            <a:r>
              <a:rPr lang="ar-EG" sz="3400" dirty="0"/>
              <a:t>حساب عدد الخطوات اللازمة لقطع مسافة محددة</a:t>
            </a:r>
            <a:endParaRPr lang="he-IL" sz="34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مجس ضوء تناظري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كما نتذكر فان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</a:t>
            </a:r>
            <a:r>
              <a:rPr lang="ar-JO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ات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التناظري</a:t>
            </a:r>
            <a:r>
              <a:rPr lang="ar-JO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ة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JO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رسل 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قيمة تصف البيانات التي </a:t>
            </a:r>
            <a:r>
              <a:rPr lang="ar-JO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لتقطها</a:t>
            </a:r>
            <a:endParaRPr lang="he-IL" sz="44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009650" lvl="1" indent="-609600"/>
            <a:r>
              <a:rPr lang="ar-JO" sz="4400" dirty="0" smtClean="0">
                <a:cs typeface="Ara Hamah Alislam" panose="00000500000000000000" pitchFamily="2" charset="-78"/>
              </a:rPr>
              <a:t>مجس الضوء التناظري يرسل قيمة تصف كمية الضوء في محيط الروبوت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318" y="5334000"/>
            <a:ext cx="12573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ربط المجس في المتحكم</a:t>
            </a:r>
            <a:endParaRPr lang="he-IL" sz="4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315" y="1687928"/>
            <a:ext cx="7439765" cy="470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350000" y="1663114"/>
            <a:ext cx="26720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JO" sz="2000" dirty="0" smtClean="0"/>
              <a:t>رسم للربط بالمتحكم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أوامر مجس الضوء التناظري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ar-JO" sz="4400" dirty="0" smtClean="0"/>
              <a:t>أمر القبعة والذي يعالج الحدث الذي فيه تغيير بكمية الضوء بمحيط الروبوت</a:t>
            </a:r>
            <a:r>
              <a:rPr lang="he-IL" sz="4400" dirty="0" smtClean="0"/>
              <a:t>:</a:t>
            </a:r>
          </a:p>
          <a:p>
            <a:pPr marL="609600" indent="-609600"/>
            <a:endParaRPr lang="he-IL" sz="4400" dirty="0" smtClean="0"/>
          </a:p>
          <a:p>
            <a:pPr marL="609600" indent="-609600"/>
            <a:r>
              <a:rPr lang="ar-JO" sz="4400" dirty="0" smtClean="0"/>
              <a:t>أمر لاسترجاع القيمة الحالية لمجس الضوء: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19" y="5676900"/>
            <a:ext cx="3345868" cy="8364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19" y="3583996"/>
            <a:ext cx="4000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8934" y="3429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توصيل الروبوت للحاسوب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76654" y="1161177"/>
            <a:ext cx="9496975" cy="604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6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وصل البطارية للمتحكم وتشغيل الروبوت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ربط الروبوتات بالحواسيب بواسطة سلك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USB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تشغيل الملف "برنامج الارتباط"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FTSCRACHTXT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واختيار امكانية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الارتباط </a:t>
            </a:r>
            <a:r>
              <a:rPr lang="he-IL" sz="3200" dirty="0" smtClean="0">
                <a:cs typeface="+mj-cs"/>
              </a:rPr>
              <a:t>(</a:t>
            </a:r>
            <a:r>
              <a:rPr lang="en-US" sz="3200" dirty="0" smtClean="0">
                <a:cs typeface="+mj-cs"/>
              </a:rPr>
              <a:t>USB/BT/</a:t>
            </a:r>
            <a:r>
              <a:rPr lang="en-US" sz="3200" dirty="0" err="1" smtClean="0">
                <a:cs typeface="+mj-cs"/>
              </a:rPr>
              <a:t>WiFi</a:t>
            </a:r>
            <a:r>
              <a:rPr lang="he-IL" sz="3200" dirty="0" smtClean="0">
                <a:cs typeface="+mj-cs"/>
              </a:rPr>
              <a:t>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الدخول الى موقع </a:t>
            </a:r>
            <a:r>
              <a:rPr lang="en-US" sz="3200" dirty="0" err="1" smtClean="0">
                <a:latin typeface="Ara Hamah Alislam" panose="00000500000000000000" pitchFamily="2" charset="-78"/>
                <a:cs typeface="+mj-cs"/>
              </a:rPr>
              <a:t>ScratchX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لتطبيق </a:t>
            </a:r>
            <a:r>
              <a:rPr lang="ar-EG" sz="3200" dirty="0" err="1" smtClean="0">
                <a:latin typeface="Ara Hamah Alislam" panose="00000500000000000000" pitchFamily="2" charset="-78"/>
                <a:cs typeface="+mj-cs"/>
              </a:rPr>
              <a:t>فيشرتكنيك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الموافقة على شروط </a:t>
            </a:r>
          </a:p>
          <a:p>
            <a:pPr marL="457200" lvl="1" indent="0">
              <a:buFont typeface="Wingdings 3" charset="2"/>
              <a:buNone/>
            </a:pP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الاستخدام </a:t>
            </a:r>
            <a:endParaRPr lang="he-IL" sz="2800" dirty="0" smtClean="0"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تأكد ان مصباح الدلالة على</a:t>
            </a:r>
          </a:p>
          <a:p>
            <a:pPr marL="0" indent="0">
              <a:buNone/>
            </a:pPr>
            <a:r>
              <a:rPr lang="ar-JO" sz="3200" dirty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JO" sz="3200" dirty="0" smtClean="0">
                <a:latin typeface="Ara Hamah Alislam" panose="00000500000000000000" pitchFamily="2" charset="-78"/>
                <a:cs typeface="+mj-cs"/>
              </a:rPr>
              <a:t> 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وضع الروبوت أخضر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تمرين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اضاءة المصابيح في النفق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ar-JO" sz="4400" dirty="0" err="1" smtClean="0"/>
              <a:t>أوصلوت</a:t>
            </a:r>
            <a:r>
              <a:rPr lang="ar-JO" sz="4400" dirty="0" smtClean="0"/>
              <a:t> مجس الضوء التناظري ومصباح واحد على الأقل للمتحكم.</a:t>
            </a:r>
            <a:r>
              <a:rPr lang="he-IL" sz="4400" dirty="0" smtClean="0"/>
              <a:t> </a:t>
            </a:r>
          </a:p>
          <a:p>
            <a:pPr marL="609600" indent="-609600"/>
            <a:r>
              <a:rPr lang="ar-JO" sz="4400" dirty="0" smtClean="0"/>
              <a:t>في مسار الروبوت ضعوا نفقا (او أي غرض يعطي</a:t>
            </a:r>
            <a:r>
              <a:rPr lang="he-IL" sz="4400" dirty="0" smtClean="0"/>
              <a:t> </a:t>
            </a:r>
            <a:r>
              <a:rPr lang="ar-JO" sz="4400" dirty="0" smtClean="0"/>
              <a:t>ظلا على مسار الروبوت)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أكتبوا سيناريو للسفر مسافة 3 أمتار الى الأمام، التوقف والسير خلفا مسافة 3 أمتار.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أكتبوا سيناريو منفصلا للتعامل مع الإضاءة، والذي يضيء المصابيح في حال دخل الروبوت الى النفق </a:t>
            </a:r>
            <a:r>
              <a:rPr lang="ar-JO" sz="4400" dirty="0" err="1" smtClean="0"/>
              <a:t>ويطفىء</a:t>
            </a:r>
            <a:r>
              <a:rPr lang="ar-JO" sz="4400" dirty="0" smtClean="0"/>
              <a:t> المصابيح عند خروجه من النفق.</a:t>
            </a:r>
            <a:r>
              <a:rPr lang="he-IL" sz="4400" dirty="0" smtClean="0"/>
              <a:t> </a:t>
            </a:r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توصيات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اضاءة المصابيح في النفق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321867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ar-JO" sz="4400" dirty="0" smtClean="0"/>
              <a:t>السفر في بعد تم قياسه</a:t>
            </a:r>
            <a:endParaRPr lang="he-IL" sz="4400" dirty="0" smtClean="0"/>
          </a:p>
          <a:p>
            <a:pPr marL="1009650" lvl="1" indent="-609600"/>
            <a:r>
              <a:rPr lang="ar-JO" sz="3900" dirty="0" smtClean="0"/>
              <a:t>احسب عدد الخطوات اللازمة للسفر في المسافة المطلوبة بحسب المعادلة التالية:</a:t>
            </a:r>
            <a:endParaRPr lang="he-IL" sz="39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609600" indent="-609600"/>
            <a:r>
              <a:rPr lang="ar-JO" sz="4400" dirty="0" smtClean="0"/>
              <a:t>إدارة الاضاءة</a:t>
            </a:r>
            <a:endParaRPr lang="he-IL" sz="4400" dirty="0" smtClean="0"/>
          </a:p>
          <a:p>
            <a:pPr marL="1009650" lvl="1" indent="-609600"/>
            <a:r>
              <a:rPr lang="ar-JO" sz="3900" dirty="0" smtClean="0"/>
              <a:t>افحصوا</a:t>
            </a:r>
            <a:r>
              <a:rPr lang="he-IL" sz="3900" dirty="0" smtClean="0"/>
              <a:t> </a:t>
            </a:r>
            <a:r>
              <a:rPr lang="ar-JO" sz="3900" dirty="0" smtClean="0"/>
              <a:t>قيمة مجس الضوء التناظري خارج النفق وداخله وابنوا حلقة تحكم مع قيم الحافة المناسبة للقياس </a:t>
            </a:r>
            <a:r>
              <a:rPr lang="he-IL" sz="3900" dirty="0" smtClean="0"/>
              <a:t>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331" y="3327400"/>
            <a:ext cx="3667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94001" y="3289300"/>
            <a:ext cx="25654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r>
              <a:rPr lang="ar-JO" sz="2400" dirty="0" smtClean="0"/>
              <a:t>البعد بالسنتيمترات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</TotalTime>
  <Words>323</Words>
  <Application>Microsoft Office PowerPoint</Application>
  <PresentationFormat>מסך רחב</PresentationFormat>
  <Paragraphs>56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Ara Hamah Alislam</vt:lpstr>
      <vt:lpstr>Arial</vt:lpstr>
      <vt:lpstr>Calibri</vt:lpstr>
      <vt:lpstr>Gisha</vt:lpstr>
      <vt:lpstr>Tahoma</vt:lpstr>
      <vt:lpstr>Trebuchet MS</vt:lpstr>
      <vt:lpstr>Wingdings 3</vt:lpstr>
      <vt:lpstr>פיאה</vt:lpstr>
      <vt:lpstr>مجس ضوء تناظري</vt:lpstr>
      <vt:lpstr>قائمة المحتويات</vt:lpstr>
      <vt:lpstr>مراجعة وتذكير</vt:lpstr>
      <vt:lpstr> مجس ضوء تناظري</vt:lpstr>
      <vt:lpstr> ربط المجس في المتحكم</vt:lpstr>
      <vt:lpstr> أوامر مجس الضوء التناظري</vt:lpstr>
      <vt:lpstr>توصيل الروبوت للحاسوب</vt:lpstr>
      <vt:lpstr> تمرين – اضاءة المصابيح في النفق</vt:lpstr>
      <vt:lpstr> توصيات – اضاءة المصابيح في النفق</vt:lpstr>
      <vt:lpstr>نظافة وترتيب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327</cp:revision>
  <dcterms:created xsi:type="dcterms:W3CDTF">2017-08-08T19:01:28Z</dcterms:created>
  <dcterms:modified xsi:type="dcterms:W3CDTF">2019-02-15T14:52:59Z</dcterms:modified>
</cp:coreProperties>
</file>