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0"/>
  </p:notesMasterIdLst>
  <p:sldIdLst>
    <p:sldId id="256" r:id="rId2"/>
    <p:sldId id="274" r:id="rId3"/>
    <p:sldId id="288" r:id="rId4"/>
    <p:sldId id="303" r:id="rId5"/>
    <p:sldId id="307" r:id="rId6"/>
    <p:sldId id="308" r:id="rId7"/>
    <p:sldId id="30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326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JO" sz="8000" dirty="0" smtClean="0"/>
              <a:t>بناء نموذج متقدّم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JO" sz="4000" dirty="0" smtClean="0"/>
              <a:t>مراجعة وتذكير</a:t>
            </a:r>
            <a:endParaRPr lang="en-US" sz="40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بناء نموذج متقدم</a:t>
            </a:r>
            <a:endParaRPr lang="he-IL" sz="40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دافعية</a:t>
            </a:r>
            <a:r>
              <a:rPr lang="he-IL" sz="3400" dirty="0" smtClean="0"/>
              <a:t> </a:t>
            </a:r>
          </a:p>
          <a:p>
            <a:pPr lvl="1"/>
            <a:r>
              <a:rPr lang="ar-JO" sz="3400" dirty="0" smtClean="0"/>
              <a:t> أفضليات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تحضير القطع المطلوبة</a:t>
            </a:r>
            <a:endParaRPr lang="he-IL" sz="39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هيا نبني روبوت</a:t>
            </a:r>
            <a:r>
              <a:rPr lang="he-IL" sz="4000" dirty="0" smtClean="0"/>
              <a:t>! </a:t>
            </a:r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بناء نموذج متقدم</a:t>
            </a:r>
            <a:endParaRPr lang="he-IL" sz="3800" dirty="0" smtClean="0"/>
          </a:p>
          <a:p>
            <a:r>
              <a:rPr lang="ar-JO" sz="4000" dirty="0" smtClean="0"/>
              <a:t>ترتيب ونظافة</a:t>
            </a:r>
            <a:endParaRPr lang="he-IL" sz="4000" dirty="0" smtClean="0"/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ar-JO" sz="4000" dirty="0" smtClean="0"/>
              <a:t>مجس المحرك</a:t>
            </a:r>
            <a:endParaRPr lang="he-IL" sz="4000" dirty="0" smtClean="0"/>
          </a:p>
          <a:p>
            <a:pPr lvl="1"/>
            <a:r>
              <a:rPr lang="en-US" sz="3400" dirty="0" smtClean="0"/>
              <a:t> </a:t>
            </a:r>
            <a:r>
              <a:rPr lang="ar-JO" sz="3400" dirty="0" smtClean="0"/>
              <a:t>المشفر</a:t>
            </a:r>
            <a:r>
              <a:rPr lang="he-IL" sz="3400" dirty="0" smtClean="0"/>
              <a:t> – </a:t>
            </a:r>
            <a:r>
              <a:rPr lang="en-US" sz="3400" dirty="0" smtClean="0"/>
              <a:t>Encoder</a:t>
            </a:r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توصيل المشفر للمتحكم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للمحرك</a:t>
            </a:r>
            <a:r>
              <a:rPr lang="he-IL" sz="3400" dirty="0" smtClean="0"/>
              <a:t>+ </a:t>
            </a:r>
            <a:r>
              <a:rPr lang="ar-JO" sz="3400" dirty="0" smtClean="0"/>
              <a:t>المشفر</a:t>
            </a:r>
            <a:endParaRPr lang="he-IL" sz="3400" dirty="0" smtClean="0"/>
          </a:p>
          <a:p>
            <a:r>
              <a:rPr lang="he-IL" sz="3900" dirty="0" smtClean="0"/>
              <a:t> </a:t>
            </a:r>
            <a:r>
              <a:rPr lang="ar-EG" sz="4000" dirty="0"/>
              <a:t>حساب عدد الخطوات اللازمة لقطع مسافة محددة</a:t>
            </a:r>
            <a:endParaRPr lang="he-IL" sz="4000" dirty="0"/>
          </a:p>
          <a:p>
            <a:r>
              <a:rPr lang="ar-JO" sz="4000" dirty="0" smtClean="0"/>
              <a:t>ترتيب ونظافة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dirty="0" smtClean="0"/>
              <a:t>بناء نموذج متقدم </a:t>
            </a:r>
            <a:r>
              <a:rPr lang="he-IL" sz="4400" dirty="0" smtClean="0"/>
              <a:t>– </a:t>
            </a:r>
            <a:r>
              <a:rPr lang="ar-JO" sz="4400" dirty="0" smtClean="0"/>
              <a:t>دافعية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4200" dirty="0" smtClean="0"/>
              <a:t>النموذج الأساسي للروبوت </a:t>
            </a:r>
            <a:r>
              <a:rPr lang="he-IL" sz="4200" dirty="0" smtClean="0"/>
              <a:t>(</a:t>
            </a:r>
            <a:r>
              <a:rPr lang="ar-JO" sz="4200" dirty="0" smtClean="0"/>
              <a:t>من تخطيط درس </a:t>
            </a:r>
            <a:r>
              <a:rPr lang="he-IL" sz="4200" dirty="0" smtClean="0"/>
              <a:t>2) </a:t>
            </a:r>
            <a:r>
              <a:rPr lang="ar-JO" sz="4200" dirty="0" smtClean="0"/>
              <a:t>بالإمكان الوصول بسرعة للمبنى الأساسي للروبوت الجاهز للبرمجة.</a:t>
            </a:r>
            <a:r>
              <a:rPr lang="he-IL" sz="4200" dirty="0"/>
              <a:t> </a:t>
            </a:r>
            <a:r>
              <a:rPr lang="ar-JO" sz="4200" dirty="0" smtClean="0"/>
              <a:t>الان سنبني نموذج أكثر تقدما والذي سيسمح بمهام إضافية وأكثر دقة.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dirty="0" smtClean="0"/>
              <a:t>بناء نموذج متقدم </a:t>
            </a:r>
            <a:r>
              <a:rPr lang="he-IL" sz="4400" dirty="0" smtClean="0"/>
              <a:t>– </a:t>
            </a:r>
            <a:r>
              <a:rPr lang="ar-JO" sz="4400" dirty="0" smtClean="0"/>
              <a:t>أفضليات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 lnSpcReduction="20000"/>
          </a:bodyPr>
          <a:lstStyle/>
          <a:p>
            <a:pPr marL="1009650" lvl="1" indent="-609600"/>
            <a:r>
              <a:rPr lang="ar-JO" sz="4200" dirty="0" smtClean="0"/>
              <a:t>نموذج قوي وأكثر صلابة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نموذج أصغر حجما، يشمل الدفع الخلفي للقدرة على المناورة والمرونة في المنعطفات الحادة.</a:t>
            </a:r>
          </a:p>
          <a:p>
            <a:pPr marL="1009650" lvl="1" indent="-609600"/>
            <a:r>
              <a:rPr lang="ar-JO" sz="4200" dirty="0" smtClean="0"/>
              <a:t>نموذج أكثر ثباتا، فيه </a:t>
            </a:r>
            <a:r>
              <a:rPr lang="he-IL" sz="4200" dirty="0" smtClean="0"/>
              <a:t>4 </a:t>
            </a:r>
            <a:r>
              <a:rPr lang="ar-JO" sz="4200" dirty="0" smtClean="0"/>
              <a:t>عجلات وليس </a:t>
            </a:r>
            <a:r>
              <a:rPr lang="he-IL" sz="4200" dirty="0" smtClean="0"/>
              <a:t>3</a:t>
            </a:r>
          </a:p>
          <a:p>
            <a:pPr marL="1009650" lvl="1" indent="-609600"/>
            <a:r>
              <a:rPr lang="ar-JO" sz="4200" dirty="0" smtClean="0"/>
              <a:t>نموذج يشمل </a:t>
            </a:r>
            <a:r>
              <a:rPr lang="he-IL" sz="4200" dirty="0" smtClean="0"/>
              <a:t>"</a:t>
            </a:r>
            <a:r>
              <a:rPr lang="ar-JO" sz="4200" dirty="0" smtClean="0"/>
              <a:t>عجلات خاصة</a:t>
            </a:r>
            <a:r>
              <a:rPr lang="he-IL" sz="4200" dirty="0" smtClean="0"/>
              <a:t>" (</a:t>
            </a:r>
            <a:r>
              <a:rPr lang="ar-JO" sz="4200" dirty="0" smtClean="0"/>
              <a:t>كما في سلة المشتريات</a:t>
            </a:r>
            <a:r>
              <a:rPr lang="he-IL" sz="4200" dirty="0" smtClean="0"/>
              <a:t>) </a:t>
            </a:r>
            <a:r>
              <a:rPr lang="ar-JO" sz="4200" dirty="0" smtClean="0"/>
              <a:t>لمنع الاحتكاك بالزوايا</a:t>
            </a:r>
            <a:endParaRPr lang="he-IL" sz="4200" dirty="0" smtClean="0"/>
          </a:p>
          <a:p>
            <a:pPr marL="1009650" lvl="1" indent="-609600"/>
            <a:r>
              <a:rPr lang="ar-JO" sz="4200" dirty="0" smtClean="0"/>
              <a:t>نموذج يسهل الوصول لكل مداخل المتحكم، وتنظيم الأسلاك الموصولة.</a:t>
            </a:r>
            <a:endParaRPr lang="he-IL" sz="42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836" y="609600"/>
            <a:ext cx="9163166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he-IL" sz="4400" dirty="0" smtClean="0"/>
              <a:t>בניית דגם מתקדם – הכנת החלקים הנדרשים</a:t>
            </a:r>
            <a:endParaRPr lang="he-IL" sz="4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3"/>
            <a:ext cx="12192000" cy="68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מלבן 2"/>
          <p:cNvSpPr/>
          <p:nvPr/>
        </p:nvSpPr>
        <p:spPr>
          <a:xfrm>
            <a:off x="425450" y="5563"/>
            <a:ext cx="11341100" cy="77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sz="4000" dirty="0" smtClean="0">
                <a:solidFill>
                  <a:schemeClr val="tx1"/>
                </a:solidFill>
              </a:rPr>
              <a:t>القطع المطلوبة للنموذج المتقدم (عدا عن المتحكم)</a:t>
            </a:r>
            <a:endParaRPr lang="he-IL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هيا نبني روبوت</a:t>
            </a:r>
            <a:r>
              <a:rPr lang="he-IL" sz="4400" b="1" dirty="0" smtClean="0"/>
              <a:t>!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JO" sz="3900" dirty="0" smtClean="0">
                <a:hlinkClick r:id="rId2"/>
              </a:rPr>
              <a:t>فيديو تعليمي لبناء النموذج المتقدم للروبوت </a:t>
            </a:r>
            <a:r>
              <a:rPr lang="he-IL" sz="3900" dirty="0" smtClean="0"/>
              <a:t>	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ترتيب ونظافة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17034" y="1790700"/>
            <a:ext cx="8596668" cy="43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000" dirty="0" smtClean="0"/>
              <a:t> </a:t>
            </a:r>
            <a:r>
              <a:rPr lang="ar-EG" sz="7100" dirty="0"/>
              <a:t>حفظ مشروع </a:t>
            </a:r>
            <a:r>
              <a:rPr lang="ar-EG" sz="7100" dirty="0" err="1"/>
              <a:t>السكراتش</a:t>
            </a:r>
            <a:r>
              <a:rPr lang="ar-EG" sz="7100" dirty="0"/>
              <a:t> </a:t>
            </a:r>
            <a:r>
              <a:rPr lang="en-US" sz="7100" dirty="0"/>
              <a:t>X</a:t>
            </a:r>
          </a:p>
          <a:p>
            <a:pPr marL="609600" indent="-609600"/>
            <a:r>
              <a:rPr lang="ar-EG" sz="7100" dirty="0"/>
              <a:t>اغلاق "النوافذ" في الحاسوب</a:t>
            </a:r>
            <a:endParaRPr lang="he-IL" sz="7100" dirty="0"/>
          </a:p>
          <a:p>
            <a:pPr marL="609600" indent="-609600"/>
            <a:r>
              <a:rPr lang="ar-EG" sz="7100" dirty="0"/>
              <a:t>إيقاف تشغيل الروبوت </a:t>
            </a:r>
            <a:endParaRPr lang="he-IL" sz="7100" dirty="0"/>
          </a:p>
          <a:p>
            <a:pPr marL="609600" indent="-609600"/>
            <a:r>
              <a:rPr lang="ar-EG" sz="7100" dirty="0"/>
              <a:t>ترتيب المعدات ومحطة العمل </a:t>
            </a:r>
            <a:endParaRPr lang="he-IL" sz="7100" dirty="0"/>
          </a:p>
          <a:p>
            <a:pPr marL="609600" indent="-609600"/>
            <a:r>
              <a:rPr lang="ar-EG" sz="7100" dirty="0"/>
              <a:t>نزع البطارية </a:t>
            </a:r>
            <a:endParaRPr lang="he-IL" sz="7100" dirty="0"/>
          </a:p>
          <a:p>
            <a:pPr marL="609600" indent="-609600"/>
            <a:r>
              <a:rPr lang="ar-EG" sz="7100" dirty="0"/>
              <a:t>قم بتوصيل البطارية الى محطة الشحن </a:t>
            </a:r>
            <a:endParaRPr lang="he-IL" sz="7100" dirty="0"/>
          </a:p>
          <a:p>
            <a:pPr marL="609600" indent="-609600"/>
            <a:r>
              <a:rPr lang="ar-EG" sz="7100" dirty="0"/>
              <a:t>رتب الروبوت قبل وضعه في الخزانة </a:t>
            </a:r>
            <a:endParaRPr lang="he-IL" sz="71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216</Words>
  <Application>Microsoft Office PowerPoint</Application>
  <PresentationFormat>מסך רחב</PresentationFormat>
  <Paragraphs>40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Calibri</vt:lpstr>
      <vt:lpstr>Gisha</vt:lpstr>
      <vt:lpstr>Tahoma</vt:lpstr>
      <vt:lpstr>Trebuchet MS</vt:lpstr>
      <vt:lpstr>Wingdings 3</vt:lpstr>
      <vt:lpstr>פיאה</vt:lpstr>
      <vt:lpstr>بناء نموذج متقدّم</vt:lpstr>
      <vt:lpstr>قائمة المحتويات</vt:lpstr>
      <vt:lpstr>مراجعة وتذكير</vt:lpstr>
      <vt:lpstr> بناء نموذج متقدم – دافعية</vt:lpstr>
      <vt:lpstr> بناء نموذج متقدم – أفضليات</vt:lpstr>
      <vt:lpstr> בניית דגם מתקדם – הכנת החלקים הנדרשים</vt:lpstr>
      <vt:lpstr> هيا نبني روبوت!</vt:lpstr>
      <vt:lpstr>ترتيب ونظافة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332</cp:revision>
  <dcterms:created xsi:type="dcterms:W3CDTF">2017-08-08T19:01:28Z</dcterms:created>
  <dcterms:modified xsi:type="dcterms:W3CDTF">2019-02-15T14:52:06Z</dcterms:modified>
</cp:coreProperties>
</file>