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303" r:id="rId5"/>
    <p:sldId id="305" r:id="rId6"/>
    <p:sldId id="296" r:id="rId7"/>
    <p:sldId id="302" r:id="rId8"/>
    <p:sldId id="276" r:id="rId9"/>
    <p:sldId id="299" r:id="rId10"/>
    <p:sldId id="306" r:id="rId11"/>
    <p:sldId id="30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ב'/אדר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צבע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 - המשך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בהמשך מסלול הנסיעה של הרובוט לאחר המשטח הצהוב מקמו משטח נוסף בצבע אדום</a:t>
            </a:r>
          </a:p>
          <a:p>
            <a:pPr marL="609600" indent="-609600"/>
            <a:r>
              <a:rPr lang="he-IL" sz="4400" dirty="0" smtClean="0"/>
              <a:t>עדכנו את התסריט הקיים להמשך נסיעה קדימה עד לזיהוי הצבע האדום, אז הרובוט ידליק את הנורה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טיפים – תרגיל זהירות בדרכים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lnSpcReduction="10000"/>
          </a:bodyPr>
          <a:lstStyle/>
          <a:p>
            <a:pPr marL="1009650" lvl="1" indent="-609600"/>
            <a:r>
              <a:rPr lang="he-IL" sz="3900" dirty="0" smtClean="0"/>
              <a:t>השתמשו בפקודת הבקרה "חכה עד ש" כדי שהתסריט לא ייתקדם עד לזיהוי הצבע המבוקש בתנאי הבדיקה</a:t>
            </a:r>
          </a:p>
          <a:p>
            <a:pPr marL="1009650" lvl="1" indent="-609600"/>
            <a:r>
              <a:rPr lang="he-IL" sz="3900" dirty="0" smtClean="0"/>
              <a:t>בדקו בתכנית הקישור השחורה מה הערך שמחזיר החיישן עבור הצבע המבוקש שהרובוט ניצב מעליו.</a:t>
            </a:r>
          </a:p>
          <a:p>
            <a:pPr marL="1009650" lvl="1" indent="-609600"/>
            <a:r>
              <a:rPr lang="he-IL" sz="3900" dirty="0" smtClean="0"/>
              <a:t>בדקו האם החיישן מזהה את הצבע המבוקש באמצעות מפעיל "וגם" המאפשר לבדוק טווח ערכים נדרש.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צבע</a:t>
            </a:r>
          </a:p>
          <a:p>
            <a:pPr lvl="1"/>
            <a:r>
              <a:rPr lang="he-IL" sz="3400" dirty="0" smtClean="0"/>
              <a:t> הרכבת החיישן על הרובוט</a:t>
            </a:r>
          </a:p>
          <a:p>
            <a:pPr lvl="1"/>
            <a:r>
              <a:rPr lang="he-IL" sz="3400" dirty="0" smtClean="0"/>
              <a:t> חיבור החיישן לבקר</a:t>
            </a:r>
          </a:p>
          <a:p>
            <a:pPr lvl="1"/>
            <a:r>
              <a:rPr lang="he-IL" sz="3400" dirty="0" smtClean="0"/>
              <a:t> פקודות חיישן </a:t>
            </a:r>
            <a:r>
              <a:rPr lang="he-IL" sz="3400" dirty="0" smtClean="0"/>
              <a:t>הצבע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זהירות בדרכים</a:t>
            </a:r>
          </a:p>
          <a:p>
            <a:pPr lvl="1"/>
            <a:r>
              <a:rPr lang="he-IL" sz="3800" dirty="0" smtClean="0"/>
              <a:t> טיפים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בניית דגם מתקדם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חיישן 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כזכור חיישנים אנלוגים מחזירים ערך המתאר את הכמות הנמדדת </a:t>
            </a:r>
          </a:p>
          <a:p>
            <a:pPr marL="1009650" lvl="1" indent="-609600"/>
            <a:r>
              <a:rPr lang="he-IL" sz="4200" dirty="0" smtClean="0"/>
              <a:t>חיישן הצבע מחזיר ערך שמתאר את הצבע של המשטח שמולו</a:t>
            </a:r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004" y="4448175"/>
            <a:ext cx="24669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הרכבת החיישן על הרובוט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85290"/>
            <a:ext cx="9051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he-IL" sz="3200" dirty="0" smtClean="0"/>
              <a:t>חיישן הצבע יורכב בתחתית הרובוט כשפניו כלפי הרצפה (במרחק של כסנטימטר וחצי) בכדי לבדוק את הצבע של המשטח עליו נוסע הרובוט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782" y="1495788"/>
            <a:ext cx="5347421" cy="34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החיישן לבקר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455" y="1505528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חיישן הצבע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he-IL" sz="4400" dirty="0" smtClean="0"/>
              <a:t>פקודת איתחול להגדרת החיישן בסביבה: </a:t>
            </a:r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/>
            <a:r>
              <a:rPr lang="he-IL" sz="4400" dirty="0" smtClean="0"/>
              <a:t>פקודת כובע לטיפול באירוע של שינוי בצבע המשטח עליו הרובוט:</a:t>
            </a:r>
          </a:p>
          <a:p>
            <a:pPr marL="609600" indent="-609600"/>
            <a:endParaRPr lang="he-IL" sz="4400" dirty="0" smtClean="0"/>
          </a:p>
          <a:p>
            <a:pPr marL="609600" indent="-609600">
              <a:buNone/>
            </a:pPr>
            <a:r>
              <a:rPr lang="he-IL" sz="2800" dirty="0" smtClean="0"/>
              <a:t>	התסריט יורץ פעם אחת בכל פעם שהבקר מזהה שינוי בערך החיישן בהתאם לפרמטרים בפקודה</a:t>
            </a:r>
          </a:p>
          <a:p>
            <a:pPr marL="609600" indent="-609600"/>
            <a:r>
              <a:rPr lang="he-IL" sz="4400" dirty="0" smtClean="0"/>
              <a:t>פקודת איחזור ערכו הנוכחי של חיישן הצבע:  </a:t>
            </a:r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7834" y="3928629"/>
            <a:ext cx="3486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161" y="6013017"/>
            <a:ext cx="2562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3313" y="2192770"/>
            <a:ext cx="2781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תירגול – זהירות בדרכים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400" dirty="0" smtClean="0"/>
              <a:t>חברו חיישן צבע ומנורה אחת לפחות אל הבקר</a:t>
            </a:r>
          </a:p>
          <a:p>
            <a:pPr marL="609600" indent="-609600"/>
            <a:r>
              <a:rPr lang="he-IL" sz="4400" dirty="0" smtClean="0"/>
              <a:t>במסלול הנסיעה של הרובוט מקמו משטח בצבע צהוב</a:t>
            </a:r>
          </a:p>
          <a:p>
            <a:pPr marL="609600" indent="-609600"/>
            <a:r>
              <a:rPr lang="he-IL" sz="4400" dirty="0" smtClean="0"/>
              <a:t>כתבו תסריט לנסיעה קדימה עד לזיהוי הצבע הצהוב, אז הרובוט ישמיע צפירת אזהרה וייעצר.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320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חיישן צבע</vt:lpstr>
      <vt:lpstr>תוכן עניינים</vt:lpstr>
      <vt:lpstr>חזרה ותזכורת</vt:lpstr>
      <vt:lpstr> חיישן צבע</vt:lpstr>
      <vt:lpstr> הרכבת החיישן על הרובוט</vt:lpstr>
      <vt:lpstr> חיבור החיישן לבקר</vt:lpstr>
      <vt:lpstr> פקודות חיישן הצבע</vt:lpstr>
      <vt:lpstr>חיבור הרובוט למחשב</vt:lpstr>
      <vt:lpstr> תירגול – זהירות בדרכים   </vt:lpstr>
      <vt:lpstr> תירגול – זהירות בדרכים - המשך  </vt:lpstr>
      <vt:lpstr> טיפים – תרגיל זהירות בדרכים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326</cp:revision>
  <dcterms:created xsi:type="dcterms:W3CDTF">2017-08-08T19:01:28Z</dcterms:created>
  <dcterms:modified xsi:type="dcterms:W3CDTF">2019-02-07T08:40:56Z</dcterms:modified>
</cp:coreProperties>
</file>