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303" r:id="rId5"/>
    <p:sldId id="305" r:id="rId6"/>
    <p:sldId id="296" r:id="rId7"/>
    <p:sldId id="302" r:id="rId8"/>
    <p:sldId id="276" r:id="rId9"/>
    <p:sldId id="299" r:id="rId10"/>
    <p:sldId id="306" r:id="rId11"/>
    <p:sldId id="30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ב'/אדר א/תשע"ט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67156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48145" y="489527"/>
            <a:ext cx="8719128" cy="3565237"/>
          </a:xfrm>
        </p:spPr>
        <p:txBody>
          <a:bodyPr>
            <a:normAutofit/>
          </a:bodyPr>
          <a:lstStyle/>
          <a:p>
            <a:pPr algn="ctr"/>
            <a:r>
              <a:rPr lang="ar-JO" sz="8000" dirty="0" smtClean="0"/>
              <a:t>مجسّ اللون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xmlns="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تمرين</a:t>
            </a:r>
            <a:r>
              <a:rPr lang="he-IL" sz="4400" b="1" dirty="0" smtClean="0"/>
              <a:t> – </a:t>
            </a:r>
            <a:r>
              <a:rPr lang="ar-JO" sz="4400" b="1" dirty="0" smtClean="0"/>
              <a:t>الحذر على الطرق</a:t>
            </a:r>
            <a:r>
              <a:rPr lang="he-IL" sz="4400" b="1" dirty="0" smtClean="0"/>
              <a:t>- </a:t>
            </a:r>
            <a:r>
              <a:rPr lang="ar-JO" sz="4400" b="1" dirty="0" smtClean="0"/>
              <a:t>كمالة</a:t>
            </a:r>
            <a:r>
              <a:rPr lang="he-IL" sz="4400" b="1" dirty="0" smtClean="0"/>
              <a:t>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/>
          </a:bodyPr>
          <a:lstStyle/>
          <a:p>
            <a:pPr marL="609600" indent="-609600"/>
            <a:r>
              <a:rPr lang="ar-JO" sz="4400" dirty="0" smtClean="0"/>
              <a:t>في مسار الروبوت بعد المسطّح الأصفر ضعوا مسطحا إضافيا باللون الأحمر</a:t>
            </a:r>
            <a:endParaRPr lang="he-IL" sz="4400" dirty="0" smtClean="0"/>
          </a:p>
          <a:p>
            <a:pPr marL="609600" indent="-609600"/>
            <a:r>
              <a:rPr lang="ar-JO" sz="4400" dirty="0" smtClean="0"/>
              <a:t>أضيفوا في المخطط الحالي استمرار تقدم الروبوت حتى يميز اللون الأحمر، عندها يضيء الروبوت المصباح ويتوقف عن السير. </a:t>
            </a:r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نصائح</a:t>
            </a:r>
            <a:r>
              <a:rPr lang="he-IL" sz="4400" b="1" dirty="0" smtClean="0"/>
              <a:t> – </a:t>
            </a:r>
            <a:r>
              <a:rPr lang="ar-JO" sz="4400" b="1" dirty="0" smtClean="0"/>
              <a:t>تمرين الحذر على الطرق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21672" y="1536133"/>
            <a:ext cx="9052329" cy="5321867"/>
          </a:xfrm>
        </p:spPr>
        <p:txBody>
          <a:bodyPr>
            <a:normAutofit lnSpcReduction="10000"/>
          </a:bodyPr>
          <a:lstStyle/>
          <a:p>
            <a:pPr marL="1009650" lvl="1" indent="-609600"/>
            <a:r>
              <a:rPr lang="ar-JO" sz="3900" dirty="0" smtClean="0"/>
              <a:t>استخدموا أمر </a:t>
            </a:r>
            <a:r>
              <a:rPr lang="he-IL" sz="3900" dirty="0" smtClean="0"/>
              <a:t>"</a:t>
            </a:r>
            <a:r>
              <a:rPr lang="ar-JO" sz="3900" dirty="0" smtClean="0"/>
              <a:t>انتظر حتى</a:t>
            </a:r>
            <a:r>
              <a:rPr lang="he-IL" sz="3900" dirty="0" smtClean="0"/>
              <a:t>" </a:t>
            </a:r>
            <a:r>
              <a:rPr lang="ar-JO" sz="3900" dirty="0" smtClean="0"/>
              <a:t>وذلك حتى لا يتقدم السيناريو الا في حالة تمييز اللون المطلوب في شرط الفحص.</a:t>
            </a:r>
            <a:endParaRPr lang="he-IL" sz="3900" dirty="0" smtClean="0"/>
          </a:p>
          <a:p>
            <a:pPr marL="1009650" lvl="1" indent="-609600"/>
            <a:r>
              <a:rPr lang="ar-JO" sz="3900" dirty="0" smtClean="0"/>
              <a:t>افحصوا في برنامج الربط الأسود ما هي القيمة التي يعطيها المجس للون المطلوب والذي يقف عليه الروبوت.</a:t>
            </a:r>
            <a:endParaRPr lang="he-IL" sz="3900" dirty="0" smtClean="0"/>
          </a:p>
          <a:p>
            <a:pPr marL="1009650" lvl="1" indent="-609600"/>
            <a:r>
              <a:rPr lang="ar-JO" sz="3900" dirty="0" smtClean="0"/>
              <a:t>افحصوا اذا كان المجس يميز اللون المطلوب بواسطة الالية </a:t>
            </a:r>
            <a:r>
              <a:rPr lang="he-IL" sz="3900" dirty="0" smtClean="0"/>
              <a:t>"</a:t>
            </a:r>
            <a:r>
              <a:rPr lang="ar-JO" sz="3900" dirty="0" smtClean="0"/>
              <a:t>وأيضا</a:t>
            </a:r>
            <a:r>
              <a:rPr lang="he-IL" sz="3900" dirty="0" smtClean="0"/>
              <a:t>" </a:t>
            </a:r>
            <a:r>
              <a:rPr lang="ar-JO" sz="3900" dirty="0" smtClean="0"/>
              <a:t>والتي تسمح بفحص مجال القيم المطلوب.</a:t>
            </a:r>
            <a:endParaRPr lang="he-IL" sz="39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99633"/>
            <a:ext cx="9330266" cy="4534467"/>
          </a:xfrm>
        </p:spPr>
        <p:txBody>
          <a:bodyPr>
            <a:normAutofit fontScale="85000" lnSpcReduction="20000"/>
          </a:bodyPr>
          <a:lstStyle/>
          <a:p>
            <a:pPr marL="609600" indent="-609600"/>
            <a:r>
              <a:rPr lang="ar-JO" sz="4800" dirty="0" smtClean="0">
                <a:cs typeface="+mj-cs"/>
              </a:rPr>
              <a:t>حفظ المشروع ب </a:t>
            </a:r>
            <a:r>
              <a:rPr lang="en-US" sz="4800" dirty="0" smtClean="0">
                <a:cs typeface="+mj-cs"/>
              </a:rPr>
              <a:t>SCRATCHX </a:t>
            </a:r>
          </a:p>
          <a:p>
            <a:pPr marL="609600" indent="-609600"/>
            <a:r>
              <a:rPr lang="ar-EG" sz="4800" dirty="0">
                <a:latin typeface="Ara Hamah Alislam" panose="00000500000000000000" pitchFamily="2" charset="-78"/>
                <a:cs typeface="+mj-cs"/>
              </a:rPr>
              <a:t>اغلاق "النوافذ" في الحاسوب</a:t>
            </a:r>
            <a:endParaRPr lang="he-IL" sz="4800" dirty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4800" dirty="0" smtClean="0">
                <a:latin typeface="Ara Hamah Alislam" panose="00000500000000000000" pitchFamily="2" charset="-78"/>
                <a:cs typeface="+mj-cs"/>
              </a:rPr>
              <a:t>إيقاف </a:t>
            </a:r>
            <a:r>
              <a:rPr lang="ar-EG" sz="4800" dirty="0">
                <a:latin typeface="Ara Hamah Alislam" panose="00000500000000000000" pitchFamily="2" charset="-78"/>
                <a:cs typeface="+mj-cs"/>
              </a:rPr>
              <a:t>تشغيل الروبوت </a:t>
            </a:r>
            <a:endParaRPr lang="he-IL" sz="4800" dirty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4800" dirty="0">
                <a:latin typeface="Ara Hamah Alislam" panose="00000500000000000000" pitchFamily="2" charset="-78"/>
                <a:cs typeface="+mj-cs"/>
              </a:rPr>
              <a:t>ترتيب المعدات ومحطة العمل </a:t>
            </a:r>
            <a:endParaRPr lang="he-IL" sz="4800" dirty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4800" dirty="0">
                <a:latin typeface="Ara Hamah Alislam" panose="00000500000000000000" pitchFamily="2" charset="-78"/>
                <a:cs typeface="+mj-cs"/>
              </a:rPr>
              <a:t>نزع البطارية </a:t>
            </a:r>
            <a:endParaRPr lang="he-IL" sz="4800" dirty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4800" dirty="0">
                <a:latin typeface="Ara Hamah Alislam" panose="00000500000000000000" pitchFamily="2" charset="-78"/>
                <a:cs typeface="+mj-cs"/>
              </a:rPr>
              <a:t>قم بتوصيل البطارية الى محطة الشحن </a:t>
            </a:r>
            <a:endParaRPr lang="he-IL" sz="4800" dirty="0">
              <a:latin typeface="Ara Hamah Alislam" panose="00000500000000000000" pitchFamily="2" charset="-78"/>
              <a:cs typeface="+mj-cs"/>
            </a:endParaRPr>
          </a:p>
          <a:p>
            <a:pPr marL="609600" indent="-609600"/>
            <a:r>
              <a:rPr lang="ar-EG" sz="4800" dirty="0">
                <a:latin typeface="Ara Hamah Alislam" panose="00000500000000000000" pitchFamily="2" charset="-78"/>
                <a:cs typeface="+mj-cs"/>
              </a:rPr>
              <a:t>رتب الروبوت قبل وضعه في الخزانة</a:t>
            </a:r>
            <a:r>
              <a:rPr lang="he-IL" sz="4800" dirty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4800" dirty="0">
                <a:latin typeface="Ara Hamah Alislam" panose="00000500000000000000" pitchFamily="2" charset="-78"/>
                <a:cs typeface="+mj-cs"/>
              </a:rPr>
              <a:t> </a:t>
            </a:r>
            <a:endParaRPr lang="he-IL" sz="4800" dirty="0">
              <a:latin typeface="Ara Hamah Alislam" panose="00000500000000000000" pitchFamily="2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قائمة المحتويات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fontScale="85000" lnSpcReduction="20000"/>
          </a:bodyPr>
          <a:lstStyle/>
          <a:p>
            <a:r>
              <a:rPr lang="he-IL" sz="4000" dirty="0" smtClean="0"/>
              <a:t> </a:t>
            </a:r>
            <a:r>
              <a:rPr lang="ar-JO" sz="4000" dirty="0" smtClean="0"/>
              <a:t>مراجعة وتذكرة</a:t>
            </a:r>
            <a:endParaRPr lang="en-US" sz="4000" dirty="0" smtClean="0"/>
          </a:p>
          <a:p>
            <a:r>
              <a:rPr lang="he-IL" sz="4000" dirty="0" smtClean="0"/>
              <a:t> </a:t>
            </a:r>
            <a:r>
              <a:rPr lang="ar-JO" sz="4000" dirty="0" smtClean="0"/>
              <a:t>مجسّ اللون</a:t>
            </a:r>
            <a:endParaRPr lang="he-IL" sz="40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تركيب المجسّ على الروبوت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توصيل المجسّ للمتحكم</a:t>
            </a:r>
            <a:endParaRPr lang="he-IL" sz="3400" dirty="0" smtClean="0"/>
          </a:p>
          <a:p>
            <a:pPr lvl="1"/>
            <a:r>
              <a:rPr lang="he-IL" sz="3400" dirty="0" smtClean="0"/>
              <a:t> </a:t>
            </a:r>
            <a:r>
              <a:rPr lang="ar-JO" sz="3400" dirty="0" smtClean="0"/>
              <a:t>أوامر مجسّ اللون</a:t>
            </a:r>
            <a:endParaRPr lang="he-IL" sz="3900" dirty="0" smtClean="0"/>
          </a:p>
          <a:p>
            <a:r>
              <a:rPr lang="he-IL" sz="4000" dirty="0" smtClean="0"/>
              <a:t> </a:t>
            </a:r>
            <a:r>
              <a:rPr lang="ar-JO" sz="4000" dirty="0" smtClean="0"/>
              <a:t>هيّا نبرمج الروبوت</a:t>
            </a:r>
            <a:r>
              <a:rPr lang="he-IL" sz="4000" dirty="0" smtClean="0"/>
              <a:t>! </a:t>
            </a:r>
          </a:p>
          <a:p>
            <a:pPr lvl="1"/>
            <a:r>
              <a:rPr lang="he-IL" sz="3800" dirty="0" smtClean="0"/>
              <a:t> </a:t>
            </a:r>
            <a:r>
              <a:rPr lang="ar-JO" sz="3800" dirty="0" smtClean="0"/>
              <a:t>تمرين -  الحذر على الطرق</a:t>
            </a:r>
            <a:endParaRPr lang="he-IL" sz="3800" dirty="0" smtClean="0"/>
          </a:p>
          <a:p>
            <a:pPr lvl="1"/>
            <a:r>
              <a:rPr lang="he-IL" sz="3800" dirty="0" smtClean="0"/>
              <a:t> </a:t>
            </a:r>
            <a:r>
              <a:rPr lang="ar-JO" sz="3800" dirty="0" smtClean="0"/>
              <a:t>نصائح</a:t>
            </a:r>
            <a:endParaRPr lang="he-IL" sz="3800" dirty="0" smtClean="0"/>
          </a:p>
          <a:p>
            <a:r>
              <a:rPr lang="ar-JO" sz="4000" dirty="0" smtClean="0"/>
              <a:t>ترتيب ونظافة</a:t>
            </a:r>
            <a:endParaRPr lang="he-IL" sz="4000" dirty="0" smtClean="0"/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مراجعة وتذكير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15636" y="1513818"/>
            <a:ext cx="8884481" cy="4840800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JO" sz="4000" dirty="0" smtClean="0"/>
              <a:t>بناء نموذج متقدّم</a:t>
            </a:r>
            <a:endParaRPr lang="he-IL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مجسّ اللون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50982" y="1536133"/>
            <a:ext cx="8923020" cy="5206411"/>
          </a:xfrm>
        </p:spPr>
        <p:txBody>
          <a:bodyPr>
            <a:normAutofit/>
          </a:bodyPr>
          <a:lstStyle/>
          <a:p>
            <a:pPr marL="1009650" lvl="1" indent="-609600"/>
            <a:r>
              <a:rPr lang="ar-EG" sz="3600" dirty="0" smtClean="0">
                <a:latin typeface="Ara Hamah Alislam" panose="00000500000000000000" pitchFamily="2" charset="-78"/>
                <a:cs typeface="+mj-cs"/>
              </a:rPr>
              <a:t>المجس </a:t>
            </a:r>
            <a:r>
              <a:rPr lang="ar-EG" sz="3600" dirty="0">
                <a:latin typeface="Ara Hamah Alislam" panose="00000500000000000000" pitchFamily="2" charset="-78"/>
                <a:cs typeface="+mj-cs"/>
              </a:rPr>
              <a:t>التناظري يرسل قيمة تصف البيانات التي يلتقطها </a:t>
            </a:r>
            <a:r>
              <a:rPr lang="he-IL" sz="3600" dirty="0">
                <a:latin typeface="Ara Hamah Alislam" panose="00000500000000000000" pitchFamily="2" charset="-78"/>
                <a:cs typeface="+mj-cs"/>
              </a:rPr>
              <a:t>(</a:t>
            </a:r>
            <a:r>
              <a:rPr lang="ar-EG" sz="3600" dirty="0">
                <a:latin typeface="Ara Hamah Alislam" panose="00000500000000000000" pitchFamily="2" charset="-78"/>
                <a:cs typeface="+mj-cs"/>
              </a:rPr>
              <a:t>قياسا بالكمية التي تقاس)</a:t>
            </a:r>
            <a:endParaRPr lang="he-IL" sz="3600" dirty="0">
              <a:latin typeface="Ara Hamah Alislam" panose="00000500000000000000" pitchFamily="2" charset="-78"/>
              <a:cs typeface="+mj-cs"/>
            </a:endParaRPr>
          </a:p>
          <a:p>
            <a:pPr marL="1009650" lvl="1" indent="-609600"/>
            <a:r>
              <a:rPr lang="ar-JO" sz="3600" dirty="0" smtClean="0"/>
              <a:t>مجسّ اللون يرسل قيمة تصف</a:t>
            </a:r>
            <a:r>
              <a:rPr lang="he-IL" sz="3600" dirty="0"/>
              <a:t> </a:t>
            </a:r>
            <a:r>
              <a:rPr lang="ar-JO" sz="3600" dirty="0" smtClean="0"/>
              <a:t>لون المسطح الذي أمامه.</a:t>
            </a:r>
            <a:endParaRPr lang="he-IL" sz="36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  <a:p>
            <a:pPr marL="1009650" lvl="1" indent="-609600"/>
            <a:endParaRPr lang="he-IL" sz="4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134" y="3975825"/>
            <a:ext cx="24669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تركيب المجسّ على الروبوت</a:t>
            </a:r>
            <a:endParaRPr lang="he-IL" sz="4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5085290"/>
            <a:ext cx="1089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9650" lvl="1" indent="-609600" algn="r"/>
            <a:r>
              <a:rPr lang="ar-JO" sz="3200" dirty="0" smtClean="0"/>
              <a:t>يتم ربط</a:t>
            </a:r>
            <a:r>
              <a:rPr lang="he-IL" sz="3200" dirty="0" smtClean="0"/>
              <a:t> </a:t>
            </a:r>
            <a:r>
              <a:rPr lang="ar-JO" sz="3200" dirty="0" smtClean="0"/>
              <a:t>مجسّ اللون أسفل الروبوت بحيث تكون مقدّمة المجسّ باتجاه الأرضية</a:t>
            </a:r>
            <a:r>
              <a:rPr lang="he-IL" sz="3200" dirty="0" smtClean="0"/>
              <a:t> (</a:t>
            </a:r>
            <a:r>
              <a:rPr lang="ar-JO" sz="3200" dirty="0" smtClean="0"/>
              <a:t>على بعد سنتيمتر ونصف تقريبا</a:t>
            </a:r>
            <a:r>
              <a:rPr lang="he-IL" sz="3200" dirty="0" smtClean="0"/>
              <a:t>) </a:t>
            </a:r>
            <a:r>
              <a:rPr lang="ar-JO" sz="3200" dirty="0" smtClean="0"/>
              <a:t>وذلك لفحص لون المسطّح الذي يسير عليه الروبوت</a:t>
            </a:r>
            <a:endParaRPr lang="he-IL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782" y="1495788"/>
            <a:ext cx="5347421" cy="344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توصيل المجسّ للمتحكم</a:t>
            </a:r>
            <a:endParaRPr lang="he-IL" sz="4400" b="1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455" y="1505528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מלבן 3"/>
          <p:cNvSpPr/>
          <p:nvPr/>
        </p:nvSpPr>
        <p:spPr>
          <a:xfrm>
            <a:off x="7043497" y="1460500"/>
            <a:ext cx="2557626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 smtClean="0"/>
              <a:t>رسم للتوصيل للمتحكم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23434" y="109764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أوامر مجسّ اللون</a:t>
            </a:r>
            <a:endParaRPr lang="he-IL" sz="4400" b="1" dirty="0" smtClean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844607" y="966865"/>
            <a:ext cx="9175693" cy="5637135"/>
          </a:xfrm>
        </p:spPr>
        <p:txBody>
          <a:bodyPr>
            <a:normAutofit fontScale="85000" lnSpcReduction="10000"/>
          </a:bodyPr>
          <a:lstStyle/>
          <a:p>
            <a:pPr marL="609600" indent="-609600"/>
            <a:r>
              <a:rPr lang="ar-JO" sz="4400" dirty="0" smtClean="0"/>
              <a:t>الأمر الابتدائي لتعريف المجس في البيئة</a:t>
            </a:r>
            <a:endParaRPr lang="he-IL" sz="4400" dirty="0" smtClean="0"/>
          </a:p>
          <a:p>
            <a:pPr marL="609600" indent="-609600">
              <a:buNone/>
            </a:pPr>
            <a:endParaRPr lang="he-IL" sz="4400" dirty="0" smtClean="0"/>
          </a:p>
          <a:p>
            <a:pPr marL="609600" indent="-609600"/>
            <a:r>
              <a:rPr lang="ar-JO" sz="4400" dirty="0" smtClean="0"/>
              <a:t>أمر القبعة والذي يهتم بالحدث وهو تغير لون المسطح الذي يسير عليه الروبوت</a:t>
            </a:r>
            <a:endParaRPr lang="he-IL" sz="4400" dirty="0" smtClean="0"/>
          </a:p>
          <a:p>
            <a:pPr marL="609600" indent="-609600"/>
            <a:endParaRPr lang="he-IL" sz="4400" dirty="0" smtClean="0"/>
          </a:p>
          <a:p>
            <a:pPr marL="609600" indent="-609600">
              <a:buNone/>
            </a:pPr>
            <a:r>
              <a:rPr lang="ar-JO" sz="2800" dirty="0" smtClean="0"/>
              <a:t>السيناريو يعمل لمرة واحده في كل مرة يلاحظ المتحكم تغيرا بقيمة المجسّ حسب البيانات بالأمر</a:t>
            </a:r>
          </a:p>
          <a:p>
            <a:pPr marL="609600" indent="-609600">
              <a:buNone/>
            </a:pPr>
            <a:endParaRPr lang="he-IL" sz="2800" dirty="0" smtClean="0"/>
          </a:p>
          <a:p>
            <a:r>
              <a:rPr lang="he-IL" sz="2800" dirty="0" smtClean="0"/>
              <a:t>	</a:t>
            </a:r>
            <a:r>
              <a:rPr lang="he-IL" sz="4400" dirty="0" smtClean="0"/>
              <a:t> </a:t>
            </a:r>
            <a:r>
              <a:rPr lang="ar-JO" sz="4400" dirty="0" smtClean="0"/>
              <a:t>أمر استرجاع القيمة الحالية لمجسّ اللون</a:t>
            </a:r>
            <a:endParaRPr lang="he-IL" sz="4400" dirty="0" smtClean="0"/>
          </a:p>
          <a:p>
            <a:pPr marL="609600" indent="-609600"/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41" y="1505155"/>
            <a:ext cx="3419859" cy="78251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52" y="3309937"/>
            <a:ext cx="4101175" cy="779463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95" y="5762624"/>
            <a:ext cx="324114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7034" y="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توصيل الروبوت للحاسوب</a:t>
            </a:r>
            <a:endParaRPr lang="he-IL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8764" y="4139680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613" y="426691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-1200726" y="815979"/>
            <a:ext cx="11174356" cy="6042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6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وصل البطارية للمتحكم وتشغيل الروبوت</a:t>
            </a: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ربط الروبوتات بالحواسيب بواسطة سلك 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en-US" sz="3200" dirty="0" smtClean="0">
                <a:latin typeface="Ara Hamah Alislam" panose="00000500000000000000" pitchFamily="2" charset="-78"/>
                <a:cs typeface="+mj-cs"/>
              </a:rPr>
              <a:t>USB</a:t>
            </a:r>
            <a:endParaRPr lang="he-IL" sz="3200" dirty="0" smtClean="0">
              <a:latin typeface="Ara Hamah Alislam" panose="00000500000000000000" pitchFamily="2" charset="-78"/>
              <a:cs typeface="+mj-cs"/>
            </a:endParaRP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تشغيل الملف "برنامج الارتباط" 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en-US" sz="3200" dirty="0" smtClean="0">
                <a:latin typeface="Ara Hamah Alislam" panose="00000500000000000000" pitchFamily="2" charset="-78"/>
                <a:cs typeface="+mj-cs"/>
              </a:rPr>
              <a:t>FTSCRACHTXT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واختيار امكانية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الارتباط </a:t>
            </a:r>
            <a:r>
              <a:rPr lang="he-IL" sz="3200" dirty="0" smtClean="0">
                <a:cs typeface="+mj-cs"/>
              </a:rPr>
              <a:t>(</a:t>
            </a:r>
            <a:r>
              <a:rPr lang="en-US" sz="3200" dirty="0" smtClean="0">
                <a:cs typeface="+mj-cs"/>
              </a:rPr>
              <a:t>USB/BT/</a:t>
            </a:r>
            <a:r>
              <a:rPr lang="en-US" sz="3200" dirty="0" err="1" smtClean="0">
                <a:cs typeface="+mj-cs"/>
              </a:rPr>
              <a:t>WiFi</a:t>
            </a:r>
            <a:r>
              <a:rPr lang="he-IL" sz="3200" dirty="0" smtClean="0">
                <a:cs typeface="+mj-cs"/>
              </a:rPr>
              <a:t>)</a:t>
            </a: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الدخول الى موقع </a:t>
            </a:r>
            <a:r>
              <a:rPr lang="en-US" sz="3200" dirty="0" err="1" smtClean="0">
                <a:latin typeface="Ara Hamah Alislam" panose="00000500000000000000" pitchFamily="2" charset="-78"/>
                <a:cs typeface="+mj-cs"/>
              </a:rPr>
              <a:t>SSS</a:t>
            </a:r>
            <a:r>
              <a:rPr lang="en-US" sz="3200" dirty="0" err="1" smtClean="0">
                <a:latin typeface="Ara Hamah Alislam" panose="00000500000000000000" pitchFamily="2" charset="-78"/>
                <a:cs typeface="+mj-cs"/>
              </a:rPr>
              <a:t>SSSSSSSSSSSSSSSSSSSSSSSSSSSSS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cratch</a:t>
            </a:r>
            <a:r>
              <a:rPr lang="en-US" sz="3200" dirty="0" err="1" smtClean="0">
                <a:latin typeface="Ara Hamah Alislam" panose="00000500000000000000" pitchFamily="2" charset="-78"/>
                <a:cs typeface="+mj-cs"/>
              </a:rPr>
              <a:t>X</a:t>
            </a:r>
            <a:r>
              <a:rPr lang="he-IL" sz="3200" dirty="0" smtClean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لتطبيق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فيشرتكنيك </a:t>
            </a:r>
            <a:endParaRPr lang="he-IL" sz="3200" dirty="0" smtClean="0">
              <a:latin typeface="Ara Hamah Alislam" panose="00000500000000000000" pitchFamily="2" charset="-78"/>
              <a:cs typeface="+mj-cs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 الموافقة على شروط </a:t>
            </a:r>
          </a:p>
          <a:p>
            <a:pPr marL="457200" lvl="1" indent="0">
              <a:buFont typeface="Wingdings 3" charset="2"/>
              <a:buNone/>
            </a:pP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الاستخدام </a:t>
            </a:r>
            <a:endParaRPr lang="he-IL" sz="2800" dirty="0" smtClean="0">
              <a:cs typeface="+mj-cs"/>
            </a:endParaRPr>
          </a:p>
          <a:p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تأكد ان مصباح الدلالة على</a:t>
            </a:r>
          </a:p>
          <a:p>
            <a:pPr marL="0" indent="0">
              <a:buNone/>
            </a:pPr>
            <a:r>
              <a:rPr lang="ar-JO" sz="3200" dirty="0">
                <a:latin typeface="Ara Hamah Alislam" panose="00000500000000000000" pitchFamily="2" charset="-78"/>
                <a:cs typeface="+mj-cs"/>
              </a:rPr>
              <a:t> </a:t>
            </a:r>
            <a:r>
              <a:rPr lang="ar-JO" sz="3200" dirty="0" smtClean="0">
                <a:latin typeface="Ara Hamah Alislam" panose="00000500000000000000" pitchFamily="2" charset="-78"/>
                <a:cs typeface="+mj-cs"/>
              </a:rPr>
              <a:t>  </a:t>
            </a:r>
            <a:r>
              <a:rPr lang="ar-EG" sz="3200" dirty="0" smtClean="0">
                <a:latin typeface="Ara Hamah Alislam" panose="00000500000000000000" pitchFamily="2" charset="-78"/>
                <a:cs typeface="+mj-cs"/>
              </a:rPr>
              <a:t>وضع الروبوت أخضر </a:t>
            </a:r>
            <a:endParaRPr lang="he-IL" sz="3200" dirty="0" smtClean="0">
              <a:latin typeface="Ara Hamah Alislam" panose="00000500000000000000" pitchFamily="2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5787" y="609600"/>
            <a:ext cx="9118215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 </a:t>
            </a:r>
            <a:r>
              <a:rPr lang="ar-JO" sz="4400" b="1" dirty="0" smtClean="0"/>
              <a:t>تمرين</a:t>
            </a:r>
            <a:r>
              <a:rPr lang="he-IL" sz="4400" b="1" dirty="0" smtClean="0"/>
              <a:t> – </a:t>
            </a:r>
            <a:r>
              <a:rPr lang="ar-JO" sz="4400" b="1" dirty="0" smtClean="0"/>
              <a:t>الحذر على الطرق</a:t>
            </a:r>
            <a:r>
              <a:rPr lang="he-IL" sz="4400" b="1" dirty="0" smtClean="0"/>
              <a:t>			</a:t>
            </a: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0" y="1536133"/>
            <a:ext cx="9274002" cy="5206411"/>
          </a:xfrm>
        </p:spPr>
        <p:txBody>
          <a:bodyPr>
            <a:normAutofit lnSpcReduction="10000"/>
          </a:bodyPr>
          <a:lstStyle/>
          <a:p>
            <a:pPr marL="609600" indent="-609600"/>
            <a:r>
              <a:rPr lang="ar-JO" sz="4400" dirty="0" smtClean="0"/>
              <a:t>أوصلوا مجسّ اللون ومصباح واخد على الأقل </a:t>
            </a:r>
            <a:r>
              <a:rPr lang="ar-JO" sz="4400" dirty="0" err="1" smtClean="0"/>
              <a:t>للمتحم</a:t>
            </a:r>
            <a:endParaRPr lang="he-IL" sz="4400" dirty="0" smtClean="0"/>
          </a:p>
          <a:p>
            <a:pPr marL="609600" indent="-609600"/>
            <a:r>
              <a:rPr lang="ar-JO" sz="4400" dirty="0" smtClean="0"/>
              <a:t>ضعوا مسطح </a:t>
            </a:r>
            <a:r>
              <a:rPr lang="ar-JO" sz="4400" dirty="0"/>
              <a:t>باللون </a:t>
            </a:r>
            <a:r>
              <a:rPr lang="ar-JO" sz="4400" dirty="0" smtClean="0"/>
              <a:t>الأصفر في </a:t>
            </a:r>
            <a:r>
              <a:rPr lang="ar-JO" sz="4400" dirty="0"/>
              <a:t>مسار سير الروبوت </a:t>
            </a:r>
            <a:endParaRPr lang="he-IL" sz="4400" dirty="0" smtClean="0"/>
          </a:p>
          <a:p>
            <a:pPr marL="609600" indent="-609600"/>
            <a:r>
              <a:rPr lang="ar-JO" sz="4400" dirty="0" smtClean="0"/>
              <a:t>أكتب مخططا لسير الروبوت الى الأمام حتى يتم تمييز اللون الأصفر، عندها يصدر الروبوت صوتا ويتوقف عن السير.</a:t>
            </a:r>
            <a:endParaRPr lang="he-IL" sz="4400" dirty="0" smtClean="0"/>
          </a:p>
          <a:p>
            <a:pPr marL="1009650" lvl="1" indent="-609600"/>
            <a:endParaRPr lang="he-IL" sz="2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5752</TotalTime>
  <Words>378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פיאה</vt:lpstr>
      <vt:lpstr>مجسّ اللون</vt:lpstr>
      <vt:lpstr>قائمة المحتويات</vt:lpstr>
      <vt:lpstr>مراجعة وتذكير</vt:lpstr>
      <vt:lpstr> مجسّ اللون</vt:lpstr>
      <vt:lpstr> تركيب المجسّ على الروبوت</vt:lpstr>
      <vt:lpstr> توصيل المجسّ للمتحكم</vt:lpstr>
      <vt:lpstr> أوامر مجسّ اللون</vt:lpstr>
      <vt:lpstr>توصيل الروبوت للحاسوب</vt:lpstr>
      <vt:lpstr> تمرين – الحذر على الطرق   </vt:lpstr>
      <vt:lpstr> تمرين – الحذر على الطرق- كمالة  </vt:lpstr>
      <vt:lpstr> نصائح – تمرين الحذر على الطرق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336</cp:revision>
  <dcterms:created xsi:type="dcterms:W3CDTF">2017-08-08T19:01:28Z</dcterms:created>
  <dcterms:modified xsi:type="dcterms:W3CDTF">2019-02-07T08:56:49Z</dcterms:modified>
</cp:coreProperties>
</file>