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4" r:id="rId14"/>
    <p:sldId id="276" r:id="rId15"/>
    <p:sldId id="275" r:id="rId16"/>
    <p:sldId id="271" r:id="rId17"/>
    <p:sldId id="272" r:id="rId18"/>
    <p:sldId id="273" r:id="rId19"/>
  </p:sldIdLst>
  <p:sldSz cx="18288000" cy="10287000"/>
  <p:notesSz cx="18288000" cy="10287000"/>
  <p:embeddedFontLst>
    <p:embeddedFont>
      <p:font typeface="Roboto" panose="02000000000000000000" pitchFamily="2" charset="0"/>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qltsxNPrPZY0r+pq9Lnxq7bv6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5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8: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0:notes"/>
          <p:cNvSpPr txBox="1">
            <a:spLocks noGrp="1"/>
          </p:cNvSpPr>
          <p:nvPr>
            <p:ph type="body" idx="1"/>
          </p:nvPr>
        </p:nvSpPr>
        <p:spPr>
          <a:xfrm>
            <a:off x="1828800" y="4886325"/>
            <a:ext cx="14630400" cy="462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20: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1828800" y="4886325"/>
            <a:ext cx="14630400" cy="462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1828800" y="4886325"/>
            <a:ext cx="14630400" cy="462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1c6fc9c77_0_7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1c6fc9c77_0_7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1fab87744_0_0: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1fab87744_0_0: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1c6fc9c77_0_9"/>
          <p:cNvSpPr txBox="1">
            <a:spLocks noGrp="1"/>
          </p:cNvSpPr>
          <p:nvPr>
            <p:ph type="ctrTitle"/>
          </p:nvPr>
        </p:nvSpPr>
        <p:spPr>
          <a:xfrm>
            <a:off x="623417" y="1489150"/>
            <a:ext cx="17041200" cy="41052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a:endParaRPr/>
          </a:p>
        </p:txBody>
      </p:sp>
      <p:sp>
        <p:nvSpPr>
          <p:cNvPr id="11" name="Google Shape;11;g101c6fc9c77_0_9"/>
          <p:cNvSpPr txBox="1">
            <a:spLocks noGrp="1"/>
          </p:cNvSpPr>
          <p:nvPr>
            <p:ph type="subTitle" idx="1"/>
          </p:nvPr>
        </p:nvSpPr>
        <p:spPr>
          <a:xfrm>
            <a:off x="623400" y="5668250"/>
            <a:ext cx="17041200" cy="1585200"/>
          </a:xfrm>
          <a:prstGeom prst="rect">
            <a:avLst/>
          </a:prstGeom>
        </p:spPr>
        <p:txBody>
          <a:bodyPr spcFirstLastPara="1" wrap="square" lIns="182850" tIns="182850" rIns="182850" bIns="18285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2" name="Google Shape;12;g101c6fc9c77_0_9"/>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01c6fc9c77_0_44"/>
          <p:cNvSpPr txBox="1">
            <a:spLocks noGrp="1"/>
          </p:cNvSpPr>
          <p:nvPr>
            <p:ph type="title" hasCustomPrompt="1"/>
          </p:nvPr>
        </p:nvSpPr>
        <p:spPr>
          <a:xfrm>
            <a:off x="623400" y="2212250"/>
            <a:ext cx="17041200" cy="39270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g101c6fc9c77_0_44"/>
          <p:cNvSpPr txBox="1">
            <a:spLocks noGrp="1"/>
          </p:cNvSpPr>
          <p:nvPr>
            <p:ph type="body" idx="1"/>
          </p:nvPr>
        </p:nvSpPr>
        <p:spPr>
          <a:xfrm>
            <a:off x="623400" y="6304450"/>
            <a:ext cx="17041200" cy="2601600"/>
          </a:xfrm>
          <a:prstGeom prst="rect">
            <a:avLst/>
          </a:prstGeom>
        </p:spPr>
        <p:txBody>
          <a:bodyPr spcFirstLastPara="1" wrap="square" lIns="182850" tIns="182850" rIns="182850" bIns="182850" anchor="t" anchorCtr="0">
            <a:normAutofit/>
          </a:bodyPr>
          <a:lstStyle>
            <a:lvl1pPr marL="457200" lvl="0" indent="-457200" algn="ctr">
              <a:spcBef>
                <a:spcPts val="0"/>
              </a:spcBef>
              <a:spcAft>
                <a:spcPts val="0"/>
              </a:spcAft>
              <a:buSzPts val="3600"/>
              <a:buChar char="●"/>
              <a:defRPr/>
            </a:lvl1pPr>
            <a:lvl2pPr marL="914400" lvl="1" indent="-406400" algn="ctr">
              <a:spcBef>
                <a:spcPts val="0"/>
              </a:spcBef>
              <a:spcAft>
                <a:spcPts val="0"/>
              </a:spcAft>
              <a:buSzPts val="2800"/>
              <a:buChar char="○"/>
              <a:defRPr/>
            </a:lvl2pPr>
            <a:lvl3pPr marL="1371600" lvl="2" indent="-406400" algn="ctr">
              <a:spcBef>
                <a:spcPts val="0"/>
              </a:spcBef>
              <a:spcAft>
                <a:spcPts val="0"/>
              </a:spcAft>
              <a:buSzPts val="2800"/>
              <a:buChar char="■"/>
              <a:defRPr/>
            </a:lvl3pPr>
            <a:lvl4pPr marL="1828800" lvl="3" indent="-406400" algn="ctr">
              <a:spcBef>
                <a:spcPts val="0"/>
              </a:spcBef>
              <a:spcAft>
                <a:spcPts val="0"/>
              </a:spcAft>
              <a:buSzPts val="2800"/>
              <a:buChar char="●"/>
              <a:defRPr/>
            </a:lvl4pPr>
            <a:lvl5pPr marL="2286000" lvl="4" indent="-406400" algn="ctr">
              <a:spcBef>
                <a:spcPts val="0"/>
              </a:spcBef>
              <a:spcAft>
                <a:spcPts val="0"/>
              </a:spcAft>
              <a:buSzPts val="2800"/>
              <a:buChar char="○"/>
              <a:defRPr/>
            </a:lvl5pPr>
            <a:lvl6pPr marL="2743200" lvl="5" indent="-406400" algn="ctr">
              <a:spcBef>
                <a:spcPts val="0"/>
              </a:spcBef>
              <a:spcAft>
                <a:spcPts val="0"/>
              </a:spcAft>
              <a:buSzPts val="2800"/>
              <a:buChar char="■"/>
              <a:defRPr/>
            </a:lvl6pPr>
            <a:lvl7pPr marL="3200400" lvl="6" indent="-406400" algn="ctr">
              <a:spcBef>
                <a:spcPts val="0"/>
              </a:spcBef>
              <a:spcAft>
                <a:spcPts val="0"/>
              </a:spcAft>
              <a:buSzPts val="2800"/>
              <a:buChar char="●"/>
              <a:defRPr/>
            </a:lvl7pPr>
            <a:lvl8pPr marL="3657600" lvl="7" indent="-406400" algn="ctr">
              <a:spcBef>
                <a:spcPts val="0"/>
              </a:spcBef>
              <a:spcAft>
                <a:spcPts val="0"/>
              </a:spcAft>
              <a:buSzPts val="2800"/>
              <a:buChar char="○"/>
              <a:defRPr/>
            </a:lvl8pPr>
            <a:lvl9pPr marL="4114800" lvl="8" indent="-406400" algn="ctr">
              <a:spcBef>
                <a:spcPts val="0"/>
              </a:spcBef>
              <a:spcAft>
                <a:spcPts val="0"/>
              </a:spcAft>
              <a:buSzPts val="2800"/>
              <a:buChar char="■"/>
              <a:defRPr/>
            </a:lvl9pPr>
          </a:lstStyle>
          <a:p>
            <a:endParaRPr/>
          </a:p>
        </p:txBody>
      </p:sp>
      <p:sp>
        <p:nvSpPr>
          <p:cNvPr id="47" name="Google Shape;47;g101c6fc9c77_0_44"/>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1c6fc9c77_0_48"/>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50"/>
        <p:cNvGrpSpPr/>
        <p:nvPr/>
      </p:nvGrpSpPr>
      <p:grpSpPr>
        <a:xfrm>
          <a:off x="0" y="0"/>
          <a:ext cx="0" cy="0"/>
          <a:chOff x="0" y="0"/>
          <a:chExt cx="0" cy="0"/>
        </a:xfrm>
      </p:grpSpPr>
      <p:sp>
        <p:nvSpPr>
          <p:cNvPr id="51" name="Google Shape;51;g101c6fc9c77_0_50"/>
          <p:cNvSpPr/>
          <p:nvPr/>
        </p:nvSpPr>
        <p:spPr>
          <a:xfrm>
            <a:off x="0" y="0"/>
            <a:ext cx="18288000" cy="10287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g101c6fc9c77_0_50"/>
          <p:cNvSpPr txBox="1">
            <a:spLocks noGrp="1"/>
          </p:cNvSpPr>
          <p:nvPr>
            <p:ph type="title"/>
          </p:nvPr>
        </p:nvSpPr>
        <p:spPr>
          <a:xfrm>
            <a:off x="3378504" y="993254"/>
            <a:ext cx="11531100" cy="17970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5600"/>
              <a:buNone/>
              <a:defRPr sz="4550" b="0" i="0">
                <a:solidFill>
                  <a:schemeClr val="lt1"/>
                </a:solidFill>
                <a:latin typeface="Verdana"/>
                <a:ea typeface="Verdana"/>
                <a:cs typeface="Verdana"/>
                <a:sym typeface="Verdana"/>
              </a:defRPr>
            </a:lvl1pPr>
            <a:lvl2pPr lvl="1" algn="l" rtl="0">
              <a:lnSpc>
                <a:spcPct val="100000"/>
              </a:lnSpc>
              <a:spcBef>
                <a:spcPts val="0"/>
              </a:spcBef>
              <a:spcAft>
                <a:spcPts val="0"/>
              </a:spcAft>
              <a:buSzPts val="5600"/>
              <a:buNone/>
              <a:defRPr/>
            </a:lvl2pPr>
            <a:lvl3pPr lvl="2" algn="l" rtl="0">
              <a:lnSpc>
                <a:spcPct val="100000"/>
              </a:lnSpc>
              <a:spcBef>
                <a:spcPts val="0"/>
              </a:spcBef>
              <a:spcAft>
                <a:spcPts val="0"/>
              </a:spcAft>
              <a:buSzPts val="5600"/>
              <a:buNone/>
              <a:defRPr/>
            </a:lvl3pPr>
            <a:lvl4pPr lvl="3" algn="l" rtl="0">
              <a:lnSpc>
                <a:spcPct val="100000"/>
              </a:lnSpc>
              <a:spcBef>
                <a:spcPts val="0"/>
              </a:spcBef>
              <a:spcAft>
                <a:spcPts val="0"/>
              </a:spcAft>
              <a:buSzPts val="5600"/>
              <a:buNone/>
              <a:defRPr/>
            </a:lvl4pPr>
            <a:lvl5pPr lvl="4" algn="l" rtl="0">
              <a:lnSpc>
                <a:spcPct val="100000"/>
              </a:lnSpc>
              <a:spcBef>
                <a:spcPts val="0"/>
              </a:spcBef>
              <a:spcAft>
                <a:spcPts val="0"/>
              </a:spcAft>
              <a:buSzPts val="5600"/>
              <a:buNone/>
              <a:defRPr/>
            </a:lvl5pPr>
            <a:lvl6pPr lvl="5" algn="l" rtl="0">
              <a:lnSpc>
                <a:spcPct val="100000"/>
              </a:lnSpc>
              <a:spcBef>
                <a:spcPts val="0"/>
              </a:spcBef>
              <a:spcAft>
                <a:spcPts val="0"/>
              </a:spcAft>
              <a:buSzPts val="5600"/>
              <a:buNone/>
              <a:defRPr/>
            </a:lvl6pPr>
            <a:lvl7pPr lvl="6" algn="l" rtl="0">
              <a:lnSpc>
                <a:spcPct val="100000"/>
              </a:lnSpc>
              <a:spcBef>
                <a:spcPts val="0"/>
              </a:spcBef>
              <a:spcAft>
                <a:spcPts val="0"/>
              </a:spcAft>
              <a:buSzPts val="5600"/>
              <a:buNone/>
              <a:defRPr/>
            </a:lvl7pPr>
            <a:lvl8pPr lvl="7" algn="l" rtl="0">
              <a:lnSpc>
                <a:spcPct val="100000"/>
              </a:lnSpc>
              <a:spcBef>
                <a:spcPts val="0"/>
              </a:spcBef>
              <a:spcAft>
                <a:spcPts val="0"/>
              </a:spcAft>
              <a:buSzPts val="5600"/>
              <a:buNone/>
              <a:defRPr/>
            </a:lvl8pPr>
            <a:lvl9pPr lvl="8" algn="l" rtl="0">
              <a:lnSpc>
                <a:spcPct val="100000"/>
              </a:lnSpc>
              <a:spcBef>
                <a:spcPts val="0"/>
              </a:spcBef>
              <a:spcAft>
                <a:spcPts val="0"/>
              </a:spcAft>
              <a:buSzPts val="5600"/>
              <a:buNone/>
              <a:defRPr/>
            </a:lvl9pPr>
          </a:lstStyle>
          <a:p>
            <a:endParaRPr/>
          </a:p>
        </p:txBody>
      </p:sp>
      <p:sp>
        <p:nvSpPr>
          <p:cNvPr id="53" name="Google Shape;53;g101c6fc9c77_0_50"/>
          <p:cNvSpPr txBox="1">
            <a:spLocks noGrp="1"/>
          </p:cNvSpPr>
          <p:nvPr>
            <p:ph type="body" idx="1"/>
          </p:nvPr>
        </p:nvSpPr>
        <p:spPr>
          <a:xfrm>
            <a:off x="843741" y="2491096"/>
            <a:ext cx="16600500" cy="5657700"/>
          </a:xfrm>
          <a:prstGeom prst="rect">
            <a:avLst/>
          </a:prstGeom>
          <a:noFill/>
          <a:ln>
            <a:noFill/>
          </a:ln>
        </p:spPr>
        <p:txBody>
          <a:bodyPr spcFirstLastPara="1" wrap="square" lIns="0" tIns="0" rIns="0" bIns="0" anchor="t" anchorCtr="0">
            <a:spAutoFit/>
          </a:bodyPr>
          <a:lstStyle>
            <a:lvl1pPr marL="457200" lvl="0" indent="-228600" algn="l" rtl="0">
              <a:lnSpc>
                <a:spcPct val="115000"/>
              </a:lnSpc>
              <a:spcBef>
                <a:spcPts val="0"/>
              </a:spcBef>
              <a:spcAft>
                <a:spcPts val="0"/>
              </a:spcAft>
              <a:buSzPts val="3600"/>
              <a:buNone/>
              <a:defRPr b="0" i="0">
                <a:solidFill>
                  <a:schemeClr val="dk1"/>
                </a:solidFill>
              </a:defRPr>
            </a:lvl1pPr>
            <a:lvl2pPr marL="914400" lvl="1" indent="-228600" algn="l" rtl="0">
              <a:lnSpc>
                <a:spcPct val="115000"/>
              </a:lnSpc>
              <a:spcBef>
                <a:spcPts val="2400"/>
              </a:spcBef>
              <a:spcAft>
                <a:spcPts val="0"/>
              </a:spcAft>
              <a:buSzPts val="2800"/>
              <a:buNone/>
              <a:defRPr/>
            </a:lvl2pPr>
            <a:lvl3pPr marL="1371600" lvl="2" indent="-228600" algn="l" rtl="0">
              <a:lnSpc>
                <a:spcPct val="115000"/>
              </a:lnSpc>
              <a:spcBef>
                <a:spcPts val="2400"/>
              </a:spcBef>
              <a:spcAft>
                <a:spcPts val="0"/>
              </a:spcAft>
              <a:buSzPts val="2800"/>
              <a:buNone/>
              <a:defRPr/>
            </a:lvl3pPr>
            <a:lvl4pPr marL="1828800" lvl="3" indent="-228600" algn="l" rtl="0">
              <a:lnSpc>
                <a:spcPct val="115000"/>
              </a:lnSpc>
              <a:spcBef>
                <a:spcPts val="2400"/>
              </a:spcBef>
              <a:spcAft>
                <a:spcPts val="0"/>
              </a:spcAft>
              <a:buSzPts val="2800"/>
              <a:buNone/>
              <a:defRPr/>
            </a:lvl4pPr>
            <a:lvl5pPr marL="2286000" lvl="4" indent="-228600" algn="l" rtl="0">
              <a:lnSpc>
                <a:spcPct val="115000"/>
              </a:lnSpc>
              <a:spcBef>
                <a:spcPts val="2400"/>
              </a:spcBef>
              <a:spcAft>
                <a:spcPts val="0"/>
              </a:spcAft>
              <a:buSzPts val="2800"/>
              <a:buNone/>
              <a:defRPr/>
            </a:lvl5pPr>
            <a:lvl6pPr marL="2743200" lvl="5" indent="-228600" algn="l" rtl="0">
              <a:lnSpc>
                <a:spcPct val="115000"/>
              </a:lnSpc>
              <a:spcBef>
                <a:spcPts val="2400"/>
              </a:spcBef>
              <a:spcAft>
                <a:spcPts val="0"/>
              </a:spcAft>
              <a:buSzPts val="2800"/>
              <a:buNone/>
              <a:defRPr/>
            </a:lvl6pPr>
            <a:lvl7pPr marL="3200400" lvl="6" indent="-228600" algn="l" rtl="0">
              <a:lnSpc>
                <a:spcPct val="115000"/>
              </a:lnSpc>
              <a:spcBef>
                <a:spcPts val="2400"/>
              </a:spcBef>
              <a:spcAft>
                <a:spcPts val="0"/>
              </a:spcAft>
              <a:buSzPts val="2800"/>
              <a:buNone/>
              <a:defRPr/>
            </a:lvl7pPr>
            <a:lvl8pPr marL="3657600" lvl="7" indent="-228600" algn="l" rtl="0">
              <a:lnSpc>
                <a:spcPct val="115000"/>
              </a:lnSpc>
              <a:spcBef>
                <a:spcPts val="2400"/>
              </a:spcBef>
              <a:spcAft>
                <a:spcPts val="0"/>
              </a:spcAft>
              <a:buSzPts val="2800"/>
              <a:buNone/>
              <a:defRPr/>
            </a:lvl8pPr>
            <a:lvl9pPr marL="4114800" lvl="8" indent="-228600" algn="l" rtl="0">
              <a:lnSpc>
                <a:spcPct val="115000"/>
              </a:lnSpc>
              <a:spcBef>
                <a:spcPts val="2400"/>
              </a:spcBef>
              <a:spcAft>
                <a:spcPts val="2400"/>
              </a:spcAft>
              <a:buSzPts val="2800"/>
              <a:buNone/>
              <a:defRPr/>
            </a:lvl9pPr>
          </a:lstStyle>
          <a:p>
            <a:endParaRPr/>
          </a:p>
        </p:txBody>
      </p:sp>
      <p:sp>
        <p:nvSpPr>
          <p:cNvPr id="54" name="Google Shape;54;g101c6fc9c77_0_50"/>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g101c6fc9c77_0_50"/>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g101c6fc9c77_0_50"/>
          <p:cNvSpPr txBox="1">
            <a:spLocks noGrp="1"/>
          </p:cNvSpPr>
          <p:nvPr>
            <p:ph type="sldNum" idx="12"/>
          </p:nvPr>
        </p:nvSpPr>
        <p:spPr>
          <a:xfrm>
            <a:off x="13167361" y="9566910"/>
            <a:ext cx="4206300" cy="307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57"/>
        <p:cNvGrpSpPr/>
        <p:nvPr/>
      </p:nvGrpSpPr>
      <p:grpSpPr>
        <a:xfrm>
          <a:off x="0" y="0"/>
          <a:ext cx="0" cy="0"/>
          <a:chOff x="0" y="0"/>
          <a:chExt cx="0" cy="0"/>
        </a:xfrm>
      </p:grpSpPr>
      <p:sp>
        <p:nvSpPr>
          <p:cNvPr id="58" name="Google Shape;58;g101c6fc9c77_0_57"/>
          <p:cNvSpPr/>
          <p:nvPr/>
        </p:nvSpPr>
        <p:spPr>
          <a:xfrm>
            <a:off x="0" y="0"/>
            <a:ext cx="18288000" cy="10287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g101c6fc9c77_0_57"/>
          <p:cNvSpPr txBox="1">
            <a:spLocks noGrp="1"/>
          </p:cNvSpPr>
          <p:nvPr>
            <p:ph type="ctrTitle"/>
          </p:nvPr>
        </p:nvSpPr>
        <p:spPr>
          <a:xfrm>
            <a:off x="1016000" y="1389315"/>
            <a:ext cx="16256100" cy="8178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5600"/>
              <a:buNone/>
              <a:defRPr b="0" i="0">
                <a:solidFill>
                  <a:schemeClr val="dk1"/>
                </a:solidFill>
              </a:defRPr>
            </a:lvl1pPr>
            <a:lvl2pPr lvl="1" algn="l" rtl="0">
              <a:lnSpc>
                <a:spcPct val="100000"/>
              </a:lnSpc>
              <a:spcBef>
                <a:spcPts val="0"/>
              </a:spcBef>
              <a:spcAft>
                <a:spcPts val="0"/>
              </a:spcAft>
              <a:buSzPts val="5600"/>
              <a:buNone/>
              <a:defRPr/>
            </a:lvl2pPr>
            <a:lvl3pPr lvl="2" algn="l" rtl="0">
              <a:lnSpc>
                <a:spcPct val="100000"/>
              </a:lnSpc>
              <a:spcBef>
                <a:spcPts val="0"/>
              </a:spcBef>
              <a:spcAft>
                <a:spcPts val="0"/>
              </a:spcAft>
              <a:buSzPts val="5600"/>
              <a:buNone/>
              <a:defRPr/>
            </a:lvl3pPr>
            <a:lvl4pPr lvl="3" algn="l" rtl="0">
              <a:lnSpc>
                <a:spcPct val="100000"/>
              </a:lnSpc>
              <a:spcBef>
                <a:spcPts val="0"/>
              </a:spcBef>
              <a:spcAft>
                <a:spcPts val="0"/>
              </a:spcAft>
              <a:buSzPts val="5600"/>
              <a:buNone/>
              <a:defRPr/>
            </a:lvl4pPr>
            <a:lvl5pPr lvl="4" algn="l" rtl="0">
              <a:lnSpc>
                <a:spcPct val="100000"/>
              </a:lnSpc>
              <a:spcBef>
                <a:spcPts val="0"/>
              </a:spcBef>
              <a:spcAft>
                <a:spcPts val="0"/>
              </a:spcAft>
              <a:buSzPts val="5600"/>
              <a:buNone/>
              <a:defRPr/>
            </a:lvl5pPr>
            <a:lvl6pPr lvl="5" algn="l" rtl="0">
              <a:lnSpc>
                <a:spcPct val="100000"/>
              </a:lnSpc>
              <a:spcBef>
                <a:spcPts val="0"/>
              </a:spcBef>
              <a:spcAft>
                <a:spcPts val="0"/>
              </a:spcAft>
              <a:buSzPts val="5600"/>
              <a:buNone/>
              <a:defRPr/>
            </a:lvl6pPr>
            <a:lvl7pPr lvl="6" algn="l" rtl="0">
              <a:lnSpc>
                <a:spcPct val="100000"/>
              </a:lnSpc>
              <a:spcBef>
                <a:spcPts val="0"/>
              </a:spcBef>
              <a:spcAft>
                <a:spcPts val="0"/>
              </a:spcAft>
              <a:buSzPts val="5600"/>
              <a:buNone/>
              <a:defRPr/>
            </a:lvl7pPr>
            <a:lvl8pPr lvl="7" algn="l" rtl="0">
              <a:lnSpc>
                <a:spcPct val="100000"/>
              </a:lnSpc>
              <a:spcBef>
                <a:spcPts val="0"/>
              </a:spcBef>
              <a:spcAft>
                <a:spcPts val="0"/>
              </a:spcAft>
              <a:buSzPts val="5600"/>
              <a:buNone/>
              <a:defRPr/>
            </a:lvl8pPr>
            <a:lvl9pPr lvl="8" algn="l" rtl="0">
              <a:lnSpc>
                <a:spcPct val="100000"/>
              </a:lnSpc>
              <a:spcBef>
                <a:spcPts val="0"/>
              </a:spcBef>
              <a:spcAft>
                <a:spcPts val="0"/>
              </a:spcAft>
              <a:buSzPts val="5600"/>
              <a:buNone/>
              <a:defRPr/>
            </a:lvl9pPr>
          </a:lstStyle>
          <a:p>
            <a:endParaRPr/>
          </a:p>
        </p:txBody>
      </p:sp>
      <p:sp>
        <p:nvSpPr>
          <p:cNvPr id="60" name="Google Shape;60;g101c6fc9c77_0_57"/>
          <p:cNvSpPr txBox="1">
            <a:spLocks noGrp="1"/>
          </p:cNvSpPr>
          <p:nvPr>
            <p:ph type="subTitle" idx="1"/>
          </p:nvPr>
        </p:nvSpPr>
        <p:spPr>
          <a:xfrm>
            <a:off x="2743200" y="5760720"/>
            <a:ext cx="12801600" cy="2571600"/>
          </a:xfrm>
          <a:prstGeom prst="rect">
            <a:avLst/>
          </a:prstGeom>
          <a:noFill/>
          <a:ln>
            <a:noFill/>
          </a:ln>
        </p:spPr>
        <p:txBody>
          <a:bodyPr spcFirstLastPara="1" wrap="square" lIns="0" tIns="0" rIns="0" bIns="0" anchor="t" anchorCtr="0">
            <a:spAutoFit/>
          </a:bodyPr>
          <a:lstStyle>
            <a:lvl1pPr lvl="0" algn="l" rtl="0">
              <a:lnSpc>
                <a:spcPct val="115000"/>
              </a:lnSpc>
              <a:spcBef>
                <a:spcPts val="0"/>
              </a:spcBef>
              <a:spcAft>
                <a:spcPts val="0"/>
              </a:spcAft>
              <a:buSzPts val="3600"/>
              <a:buNone/>
              <a:defRPr/>
            </a:lvl1pPr>
            <a:lvl2pPr lvl="1" algn="l" rtl="0">
              <a:lnSpc>
                <a:spcPct val="115000"/>
              </a:lnSpc>
              <a:spcBef>
                <a:spcPts val="2400"/>
              </a:spcBef>
              <a:spcAft>
                <a:spcPts val="0"/>
              </a:spcAft>
              <a:buSzPts val="2800"/>
              <a:buNone/>
              <a:defRPr/>
            </a:lvl2pPr>
            <a:lvl3pPr lvl="2" algn="l" rtl="0">
              <a:lnSpc>
                <a:spcPct val="115000"/>
              </a:lnSpc>
              <a:spcBef>
                <a:spcPts val="2400"/>
              </a:spcBef>
              <a:spcAft>
                <a:spcPts val="0"/>
              </a:spcAft>
              <a:buSzPts val="2800"/>
              <a:buNone/>
              <a:defRPr/>
            </a:lvl3pPr>
            <a:lvl4pPr lvl="3" algn="l" rtl="0">
              <a:lnSpc>
                <a:spcPct val="115000"/>
              </a:lnSpc>
              <a:spcBef>
                <a:spcPts val="2400"/>
              </a:spcBef>
              <a:spcAft>
                <a:spcPts val="0"/>
              </a:spcAft>
              <a:buSzPts val="2800"/>
              <a:buNone/>
              <a:defRPr/>
            </a:lvl4pPr>
            <a:lvl5pPr lvl="4" algn="l" rtl="0">
              <a:lnSpc>
                <a:spcPct val="115000"/>
              </a:lnSpc>
              <a:spcBef>
                <a:spcPts val="2400"/>
              </a:spcBef>
              <a:spcAft>
                <a:spcPts val="0"/>
              </a:spcAft>
              <a:buSzPts val="2800"/>
              <a:buNone/>
              <a:defRPr/>
            </a:lvl5pPr>
            <a:lvl6pPr lvl="5" algn="l" rtl="0">
              <a:lnSpc>
                <a:spcPct val="115000"/>
              </a:lnSpc>
              <a:spcBef>
                <a:spcPts val="2400"/>
              </a:spcBef>
              <a:spcAft>
                <a:spcPts val="0"/>
              </a:spcAft>
              <a:buSzPts val="2800"/>
              <a:buNone/>
              <a:defRPr/>
            </a:lvl6pPr>
            <a:lvl7pPr lvl="6" algn="l" rtl="0">
              <a:lnSpc>
                <a:spcPct val="115000"/>
              </a:lnSpc>
              <a:spcBef>
                <a:spcPts val="2400"/>
              </a:spcBef>
              <a:spcAft>
                <a:spcPts val="0"/>
              </a:spcAft>
              <a:buSzPts val="2800"/>
              <a:buNone/>
              <a:defRPr/>
            </a:lvl7pPr>
            <a:lvl8pPr lvl="7" algn="l" rtl="0">
              <a:lnSpc>
                <a:spcPct val="115000"/>
              </a:lnSpc>
              <a:spcBef>
                <a:spcPts val="2400"/>
              </a:spcBef>
              <a:spcAft>
                <a:spcPts val="0"/>
              </a:spcAft>
              <a:buSzPts val="2800"/>
              <a:buNone/>
              <a:defRPr/>
            </a:lvl8pPr>
            <a:lvl9pPr lvl="8" algn="l" rtl="0">
              <a:lnSpc>
                <a:spcPct val="115000"/>
              </a:lnSpc>
              <a:spcBef>
                <a:spcPts val="2400"/>
              </a:spcBef>
              <a:spcAft>
                <a:spcPts val="2400"/>
              </a:spcAft>
              <a:buSzPts val="2800"/>
              <a:buNone/>
              <a:defRPr/>
            </a:lvl9pPr>
          </a:lstStyle>
          <a:p>
            <a:endParaRPr/>
          </a:p>
        </p:txBody>
      </p:sp>
      <p:sp>
        <p:nvSpPr>
          <p:cNvPr id="61" name="Google Shape;61;g101c6fc9c77_0_57"/>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g101c6fc9c77_0_57"/>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g101c6fc9c77_0_57"/>
          <p:cNvSpPr txBox="1">
            <a:spLocks noGrp="1"/>
          </p:cNvSpPr>
          <p:nvPr>
            <p:ph type="sldNum" idx="12"/>
          </p:nvPr>
        </p:nvSpPr>
        <p:spPr>
          <a:xfrm>
            <a:off x="13167361" y="9566910"/>
            <a:ext cx="4206300" cy="307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4"/>
        <p:cNvGrpSpPr/>
        <p:nvPr/>
      </p:nvGrpSpPr>
      <p:grpSpPr>
        <a:xfrm>
          <a:off x="0" y="0"/>
          <a:ext cx="0" cy="0"/>
          <a:chOff x="0" y="0"/>
          <a:chExt cx="0" cy="0"/>
        </a:xfrm>
      </p:grpSpPr>
      <p:sp>
        <p:nvSpPr>
          <p:cNvPr id="65" name="Google Shape;65;g101c6fc9c77_0_64"/>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g101c6fc9c77_0_64"/>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g101c6fc9c77_0_64"/>
          <p:cNvSpPr txBox="1">
            <a:spLocks noGrp="1"/>
          </p:cNvSpPr>
          <p:nvPr>
            <p:ph type="sldNum" idx="12"/>
          </p:nvPr>
        </p:nvSpPr>
        <p:spPr>
          <a:xfrm>
            <a:off x="13167361" y="9566910"/>
            <a:ext cx="4206300" cy="307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01c6fc9c77_0_13"/>
          <p:cNvSpPr txBox="1">
            <a:spLocks noGrp="1"/>
          </p:cNvSpPr>
          <p:nvPr>
            <p:ph type="title"/>
          </p:nvPr>
        </p:nvSpPr>
        <p:spPr>
          <a:xfrm>
            <a:off x="623400" y="4301700"/>
            <a:ext cx="17041200" cy="1683600"/>
          </a:xfrm>
          <a:prstGeom prst="rect">
            <a:avLst/>
          </a:prstGeom>
        </p:spPr>
        <p:txBody>
          <a:bodyPr spcFirstLastPara="1" wrap="square" lIns="182850" tIns="182850" rIns="182850" bIns="182850" anchor="ctr"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5" name="Google Shape;15;g101c6fc9c77_0_13"/>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01c6fc9c77_0_16"/>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 name="Google Shape;18;g101c6fc9c77_0_16"/>
          <p:cNvSpPr txBox="1">
            <a:spLocks noGrp="1"/>
          </p:cNvSpPr>
          <p:nvPr>
            <p:ph type="body" idx="1"/>
          </p:nvPr>
        </p:nvSpPr>
        <p:spPr>
          <a:xfrm>
            <a:off x="623400" y="2304950"/>
            <a:ext cx="17041200" cy="6832800"/>
          </a:xfrm>
          <a:prstGeom prst="rect">
            <a:avLst/>
          </a:prstGeom>
        </p:spPr>
        <p:txBody>
          <a:bodyPr spcFirstLastPara="1" wrap="square" lIns="182850" tIns="182850" rIns="182850" bIns="182850" anchor="t" anchorCtr="0">
            <a:normAutofit/>
          </a:bodyPr>
          <a:lstStyle>
            <a:lvl1pPr marL="457200" lvl="0" indent="-457200">
              <a:spcBef>
                <a:spcPts val="0"/>
              </a:spcBef>
              <a:spcAft>
                <a:spcPts val="0"/>
              </a:spcAft>
              <a:buSzPts val="3600"/>
              <a:buChar char="●"/>
              <a:defRPr/>
            </a:lvl1pPr>
            <a:lvl2pPr marL="914400" lvl="1" indent="-406400">
              <a:spcBef>
                <a:spcPts val="0"/>
              </a:spcBef>
              <a:spcAft>
                <a:spcPts val="0"/>
              </a:spcAft>
              <a:buSzPts val="2800"/>
              <a:buChar char="○"/>
              <a:defRPr/>
            </a:lvl2pPr>
            <a:lvl3pPr marL="1371600" lvl="2" indent="-406400">
              <a:spcBef>
                <a:spcPts val="0"/>
              </a:spcBef>
              <a:spcAft>
                <a:spcPts val="0"/>
              </a:spcAft>
              <a:buSzPts val="2800"/>
              <a:buChar char="■"/>
              <a:defRPr/>
            </a:lvl3pPr>
            <a:lvl4pPr marL="1828800" lvl="3" indent="-406400">
              <a:spcBef>
                <a:spcPts val="0"/>
              </a:spcBef>
              <a:spcAft>
                <a:spcPts val="0"/>
              </a:spcAft>
              <a:buSzPts val="28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9" name="Google Shape;19;g101c6fc9c77_0_16"/>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01c6fc9c77_0_20"/>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2" name="Google Shape;22;g101c6fc9c77_0_20"/>
          <p:cNvSpPr txBox="1">
            <a:spLocks noGrp="1"/>
          </p:cNvSpPr>
          <p:nvPr>
            <p:ph type="body" idx="1"/>
          </p:nvPr>
        </p:nvSpPr>
        <p:spPr>
          <a:xfrm>
            <a:off x="623400" y="2304950"/>
            <a:ext cx="7999800" cy="6832800"/>
          </a:xfrm>
          <a:prstGeom prst="rect">
            <a:avLst/>
          </a:prstGeom>
        </p:spPr>
        <p:txBody>
          <a:bodyPr spcFirstLastPara="1" wrap="square" lIns="182850" tIns="182850" rIns="182850" bIns="182850" anchor="t" anchorCtr="0">
            <a:normAutofit/>
          </a:bodyPr>
          <a:lstStyle>
            <a:lvl1pPr marL="457200" lvl="0" indent="-406400">
              <a:spcBef>
                <a:spcPts val="0"/>
              </a:spcBef>
              <a:spcAft>
                <a:spcPts val="0"/>
              </a:spcAft>
              <a:buSzPts val="2800"/>
              <a:buChar char="●"/>
              <a:defRPr sz="28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3" name="Google Shape;23;g101c6fc9c77_0_20"/>
          <p:cNvSpPr txBox="1">
            <a:spLocks noGrp="1"/>
          </p:cNvSpPr>
          <p:nvPr>
            <p:ph type="body" idx="2"/>
          </p:nvPr>
        </p:nvSpPr>
        <p:spPr>
          <a:xfrm>
            <a:off x="9664800" y="2304950"/>
            <a:ext cx="7999800" cy="6832800"/>
          </a:xfrm>
          <a:prstGeom prst="rect">
            <a:avLst/>
          </a:prstGeom>
        </p:spPr>
        <p:txBody>
          <a:bodyPr spcFirstLastPara="1" wrap="square" lIns="182850" tIns="182850" rIns="182850" bIns="182850" anchor="t" anchorCtr="0">
            <a:normAutofit/>
          </a:bodyPr>
          <a:lstStyle>
            <a:lvl1pPr marL="457200" lvl="0" indent="-406400">
              <a:spcBef>
                <a:spcPts val="0"/>
              </a:spcBef>
              <a:spcAft>
                <a:spcPts val="0"/>
              </a:spcAft>
              <a:buSzPts val="2800"/>
              <a:buChar char="●"/>
              <a:defRPr sz="28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4" name="Google Shape;24;g101c6fc9c77_0_20"/>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01c6fc9c77_0_25"/>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7" name="Google Shape;27;g101c6fc9c77_0_25"/>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01c6fc9c77_0_28"/>
          <p:cNvSpPr txBox="1">
            <a:spLocks noGrp="1"/>
          </p:cNvSpPr>
          <p:nvPr>
            <p:ph type="title"/>
          </p:nvPr>
        </p:nvSpPr>
        <p:spPr>
          <a:xfrm>
            <a:off x="623400" y="1111200"/>
            <a:ext cx="5616000" cy="1511400"/>
          </a:xfrm>
          <a:prstGeom prst="rect">
            <a:avLst/>
          </a:prstGeom>
        </p:spPr>
        <p:txBody>
          <a:bodyPr spcFirstLastPara="1" wrap="square" lIns="182850" tIns="182850" rIns="182850" bIns="182850"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g101c6fc9c77_0_28"/>
          <p:cNvSpPr txBox="1">
            <a:spLocks noGrp="1"/>
          </p:cNvSpPr>
          <p:nvPr>
            <p:ph type="body" idx="1"/>
          </p:nvPr>
        </p:nvSpPr>
        <p:spPr>
          <a:xfrm>
            <a:off x="623400" y="2779200"/>
            <a:ext cx="5616000" cy="6358800"/>
          </a:xfrm>
          <a:prstGeom prst="rect">
            <a:avLst/>
          </a:prstGeom>
        </p:spPr>
        <p:txBody>
          <a:bodyPr spcFirstLastPara="1" wrap="square" lIns="182850" tIns="182850" rIns="182850" bIns="182850" anchor="t" anchorCtr="0">
            <a:normAutofit/>
          </a:bodyPr>
          <a:lstStyle>
            <a:lvl1pPr marL="457200" lvl="0" indent="-381000">
              <a:spcBef>
                <a:spcPts val="0"/>
              </a:spcBef>
              <a:spcAft>
                <a:spcPts val="0"/>
              </a:spcAft>
              <a:buSzPts val="2400"/>
              <a:buChar char="●"/>
              <a:defRPr sz="24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1" name="Google Shape;31;g101c6fc9c77_0_28"/>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01c6fc9c77_0_32"/>
          <p:cNvSpPr txBox="1">
            <a:spLocks noGrp="1"/>
          </p:cNvSpPr>
          <p:nvPr>
            <p:ph type="title"/>
          </p:nvPr>
        </p:nvSpPr>
        <p:spPr>
          <a:xfrm>
            <a:off x="980500" y="900300"/>
            <a:ext cx="12735600" cy="8181600"/>
          </a:xfrm>
          <a:prstGeom prst="rect">
            <a:avLst/>
          </a:prstGeom>
        </p:spPr>
        <p:txBody>
          <a:bodyPr spcFirstLastPara="1" wrap="square" lIns="182850" tIns="182850" rIns="182850" bIns="182850" anchor="ctr" anchorCtr="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34" name="Google Shape;34;g101c6fc9c77_0_32"/>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01c6fc9c77_0_35"/>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7" name="Google Shape;37;g101c6fc9c77_0_35"/>
          <p:cNvSpPr txBox="1">
            <a:spLocks noGrp="1"/>
          </p:cNvSpPr>
          <p:nvPr>
            <p:ph type="title"/>
          </p:nvPr>
        </p:nvSpPr>
        <p:spPr>
          <a:xfrm>
            <a:off x="531000" y="2466350"/>
            <a:ext cx="8090400" cy="29646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a:endParaRPr/>
          </a:p>
        </p:txBody>
      </p:sp>
      <p:sp>
        <p:nvSpPr>
          <p:cNvPr id="38" name="Google Shape;38;g101c6fc9c77_0_35"/>
          <p:cNvSpPr txBox="1">
            <a:spLocks noGrp="1"/>
          </p:cNvSpPr>
          <p:nvPr>
            <p:ph type="subTitle" idx="1"/>
          </p:nvPr>
        </p:nvSpPr>
        <p:spPr>
          <a:xfrm>
            <a:off x="531000" y="5606150"/>
            <a:ext cx="8090400" cy="2470200"/>
          </a:xfrm>
          <a:prstGeom prst="rect">
            <a:avLst/>
          </a:prstGeom>
        </p:spPr>
        <p:txBody>
          <a:bodyPr spcFirstLastPara="1" wrap="square" lIns="182850" tIns="182850" rIns="182850" bIns="182850" anchor="t"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g101c6fc9c77_0_35"/>
          <p:cNvSpPr txBox="1">
            <a:spLocks noGrp="1"/>
          </p:cNvSpPr>
          <p:nvPr>
            <p:ph type="body" idx="2"/>
          </p:nvPr>
        </p:nvSpPr>
        <p:spPr>
          <a:xfrm>
            <a:off x="9879000" y="1448150"/>
            <a:ext cx="7674000" cy="7390200"/>
          </a:xfrm>
          <a:prstGeom prst="rect">
            <a:avLst/>
          </a:prstGeom>
        </p:spPr>
        <p:txBody>
          <a:bodyPr spcFirstLastPara="1" wrap="square" lIns="182850" tIns="182850" rIns="182850" bIns="182850" anchor="ctr" anchorCtr="0">
            <a:normAutofit/>
          </a:bodyPr>
          <a:lstStyle>
            <a:lvl1pPr marL="457200" lvl="0" indent="-457200">
              <a:spcBef>
                <a:spcPts val="0"/>
              </a:spcBef>
              <a:spcAft>
                <a:spcPts val="0"/>
              </a:spcAft>
              <a:buSzPts val="3600"/>
              <a:buChar char="●"/>
              <a:defRPr/>
            </a:lvl1pPr>
            <a:lvl2pPr marL="914400" lvl="1" indent="-406400">
              <a:spcBef>
                <a:spcPts val="0"/>
              </a:spcBef>
              <a:spcAft>
                <a:spcPts val="0"/>
              </a:spcAft>
              <a:buSzPts val="2800"/>
              <a:buChar char="○"/>
              <a:defRPr/>
            </a:lvl2pPr>
            <a:lvl3pPr marL="1371600" lvl="2" indent="-406400">
              <a:spcBef>
                <a:spcPts val="0"/>
              </a:spcBef>
              <a:spcAft>
                <a:spcPts val="0"/>
              </a:spcAft>
              <a:buSzPts val="2800"/>
              <a:buChar char="■"/>
              <a:defRPr/>
            </a:lvl3pPr>
            <a:lvl4pPr marL="1828800" lvl="3" indent="-406400">
              <a:spcBef>
                <a:spcPts val="0"/>
              </a:spcBef>
              <a:spcAft>
                <a:spcPts val="0"/>
              </a:spcAft>
              <a:buSzPts val="28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40" name="Google Shape;40;g101c6fc9c77_0_35"/>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01c6fc9c77_0_41"/>
          <p:cNvSpPr txBox="1">
            <a:spLocks noGrp="1"/>
          </p:cNvSpPr>
          <p:nvPr>
            <p:ph type="body" idx="1"/>
          </p:nvPr>
        </p:nvSpPr>
        <p:spPr>
          <a:xfrm>
            <a:off x="623400" y="8461150"/>
            <a:ext cx="11997600" cy="1210200"/>
          </a:xfrm>
          <a:prstGeom prst="rect">
            <a:avLst/>
          </a:prstGeom>
        </p:spPr>
        <p:txBody>
          <a:bodyPr spcFirstLastPara="1" wrap="square" lIns="182850" tIns="182850" rIns="182850" bIns="182850" anchor="ctr" anchorCtr="0">
            <a:normAutofit/>
          </a:bodyPr>
          <a:lstStyle>
            <a:lvl1pPr marL="457200" lvl="0" indent="-228600">
              <a:lnSpc>
                <a:spcPct val="100000"/>
              </a:lnSpc>
              <a:spcBef>
                <a:spcPts val="0"/>
              </a:spcBef>
              <a:spcAft>
                <a:spcPts val="0"/>
              </a:spcAft>
              <a:buSzPts val="3600"/>
              <a:buNone/>
              <a:defRPr/>
            </a:lvl1pPr>
          </a:lstStyle>
          <a:p>
            <a:endParaRPr/>
          </a:p>
        </p:txBody>
      </p:sp>
      <p:sp>
        <p:nvSpPr>
          <p:cNvPr id="43" name="Google Shape;43;g101c6fc9c77_0_41"/>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1c6fc9c77_0_5"/>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a:endParaRPr/>
          </a:p>
        </p:txBody>
      </p:sp>
      <p:sp>
        <p:nvSpPr>
          <p:cNvPr id="7" name="Google Shape;7;g101c6fc9c77_0_5"/>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lvl="0" indent="-457200">
              <a:lnSpc>
                <a:spcPct val="115000"/>
              </a:lnSpc>
              <a:spcBef>
                <a:spcPts val="0"/>
              </a:spcBef>
              <a:spcAft>
                <a:spcPts val="0"/>
              </a:spcAft>
              <a:buClr>
                <a:schemeClr val="dk2"/>
              </a:buClr>
              <a:buSzPts val="3600"/>
              <a:buChar char="●"/>
              <a:defRPr sz="3600">
                <a:solidFill>
                  <a:schemeClr val="dk2"/>
                </a:solidFill>
              </a:defRPr>
            </a:lvl1pPr>
            <a:lvl2pPr marL="914400" lvl="1" indent="-406400">
              <a:lnSpc>
                <a:spcPct val="115000"/>
              </a:lnSpc>
              <a:spcBef>
                <a:spcPts val="0"/>
              </a:spcBef>
              <a:spcAft>
                <a:spcPts val="0"/>
              </a:spcAft>
              <a:buClr>
                <a:schemeClr val="dk2"/>
              </a:buClr>
              <a:buSzPts val="2800"/>
              <a:buChar char="○"/>
              <a:defRPr sz="2800">
                <a:solidFill>
                  <a:schemeClr val="dk2"/>
                </a:solidFill>
              </a:defRPr>
            </a:lvl2pPr>
            <a:lvl3pPr marL="1371600" lvl="2" indent="-406400">
              <a:lnSpc>
                <a:spcPct val="115000"/>
              </a:lnSpc>
              <a:spcBef>
                <a:spcPts val="0"/>
              </a:spcBef>
              <a:spcAft>
                <a:spcPts val="0"/>
              </a:spcAft>
              <a:buClr>
                <a:schemeClr val="dk2"/>
              </a:buClr>
              <a:buSzPts val="2800"/>
              <a:buChar char="■"/>
              <a:defRPr sz="2800">
                <a:solidFill>
                  <a:schemeClr val="dk2"/>
                </a:solidFill>
              </a:defRPr>
            </a:lvl3pPr>
            <a:lvl4pPr marL="1828800" lvl="3" indent="-406400">
              <a:lnSpc>
                <a:spcPct val="115000"/>
              </a:lnSpc>
              <a:spcBef>
                <a:spcPts val="0"/>
              </a:spcBef>
              <a:spcAft>
                <a:spcPts val="0"/>
              </a:spcAft>
              <a:buClr>
                <a:schemeClr val="dk2"/>
              </a:buClr>
              <a:buSzPts val="2800"/>
              <a:buChar char="●"/>
              <a:defRPr sz="2800">
                <a:solidFill>
                  <a:schemeClr val="dk2"/>
                </a:solidFill>
              </a:defRPr>
            </a:lvl4pPr>
            <a:lvl5pPr marL="2286000" lvl="4" indent="-406400">
              <a:lnSpc>
                <a:spcPct val="115000"/>
              </a:lnSpc>
              <a:spcBef>
                <a:spcPts val="0"/>
              </a:spcBef>
              <a:spcAft>
                <a:spcPts val="0"/>
              </a:spcAft>
              <a:buClr>
                <a:schemeClr val="dk2"/>
              </a:buClr>
              <a:buSzPts val="2800"/>
              <a:buChar char="○"/>
              <a:defRPr sz="2800">
                <a:solidFill>
                  <a:schemeClr val="dk2"/>
                </a:solidFill>
              </a:defRPr>
            </a:lvl5pPr>
            <a:lvl6pPr marL="2743200" lvl="5" indent="-406400">
              <a:lnSpc>
                <a:spcPct val="115000"/>
              </a:lnSpc>
              <a:spcBef>
                <a:spcPts val="0"/>
              </a:spcBef>
              <a:spcAft>
                <a:spcPts val="0"/>
              </a:spcAft>
              <a:buClr>
                <a:schemeClr val="dk2"/>
              </a:buClr>
              <a:buSzPts val="2800"/>
              <a:buChar char="■"/>
              <a:defRPr sz="2800">
                <a:solidFill>
                  <a:schemeClr val="dk2"/>
                </a:solidFill>
              </a:defRPr>
            </a:lvl6pPr>
            <a:lvl7pPr marL="3200400" lvl="6" indent="-406400">
              <a:lnSpc>
                <a:spcPct val="115000"/>
              </a:lnSpc>
              <a:spcBef>
                <a:spcPts val="0"/>
              </a:spcBef>
              <a:spcAft>
                <a:spcPts val="0"/>
              </a:spcAft>
              <a:buClr>
                <a:schemeClr val="dk2"/>
              </a:buClr>
              <a:buSzPts val="2800"/>
              <a:buChar char="●"/>
              <a:defRPr sz="2800">
                <a:solidFill>
                  <a:schemeClr val="dk2"/>
                </a:solidFill>
              </a:defRPr>
            </a:lvl7pPr>
            <a:lvl8pPr marL="3657600" lvl="7" indent="-406400">
              <a:lnSpc>
                <a:spcPct val="115000"/>
              </a:lnSpc>
              <a:spcBef>
                <a:spcPts val="0"/>
              </a:spcBef>
              <a:spcAft>
                <a:spcPts val="0"/>
              </a:spcAft>
              <a:buClr>
                <a:schemeClr val="dk2"/>
              </a:buClr>
              <a:buSzPts val="2800"/>
              <a:buChar char="○"/>
              <a:defRPr sz="2800">
                <a:solidFill>
                  <a:schemeClr val="dk2"/>
                </a:solidFill>
              </a:defRPr>
            </a:lvl8pPr>
            <a:lvl9pPr marL="4114800" lvl="8" indent="-406400">
              <a:lnSpc>
                <a:spcPct val="115000"/>
              </a:lnSpc>
              <a:spcBef>
                <a:spcPts val="0"/>
              </a:spcBef>
              <a:spcAft>
                <a:spcPts val="0"/>
              </a:spcAft>
              <a:buClr>
                <a:schemeClr val="dk2"/>
              </a:buClr>
              <a:buSzPts val="2800"/>
              <a:buChar char="■"/>
              <a:defRPr sz="2800">
                <a:solidFill>
                  <a:schemeClr val="dk2"/>
                </a:solidFill>
              </a:defRPr>
            </a:lvl9pPr>
          </a:lstStyle>
          <a:p>
            <a:endParaRPr/>
          </a:p>
        </p:txBody>
      </p:sp>
      <p:sp>
        <p:nvSpPr>
          <p:cNvPr id="8" name="Google Shape;8;g101c6fc9c77_0_5"/>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42C14TabEUxVxeZW8kHrAjandxrQB7c5Yu_NL-HDFOk/edit?usp=sharing"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p:nvPr/>
        </p:nvSpPr>
        <p:spPr>
          <a:xfrm>
            <a:off x="5548775" y="5915023"/>
            <a:ext cx="12739370" cy="4371975"/>
          </a:xfrm>
          <a:custGeom>
            <a:avLst/>
            <a:gdLst/>
            <a:ahLst/>
            <a:cxnLst/>
            <a:rect l="l" t="t" r="r" b="b"/>
            <a:pathLst>
              <a:path w="12739369" h="4371975" extrusionOk="0">
                <a:moveTo>
                  <a:pt x="0" y="4371967"/>
                </a:moveTo>
                <a:lnTo>
                  <a:pt x="12739192" y="4371967"/>
                </a:lnTo>
                <a:lnTo>
                  <a:pt x="12739192" y="0"/>
                </a:lnTo>
                <a:lnTo>
                  <a:pt x="0" y="0"/>
                </a:lnTo>
                <a:lnTo>
                  <a:pt x="0" y="4371967"/>
                </a:lnTo>
                <a:close/>
              </a:path>
            </a:pathLst>
          </a:custGeom>
          <a:solidFill>
            <a:srgbClr val="7C7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1"/>
          <p:cNvSpPr txBox="1">
            <a:spLocks noGrp="1"/>
          </p:cNvSpPr>
          <p:nvPr>
            <p:ph type="title"/>
          </p:nvPr>
        </p:nvSpPr>
        <p:spPr>
          <a:xfrm>
            <a:off x="3378504" y="993254"/>
            <a:ext cx="11531100" cy="1607400"/>
          </a:xfrm>
          <a:prstGeom prst="rect">
            <a:avLst/>
          </a:prstGeom>
          <a:noFill/>
          <a:ln>
            <a:noFill/>
          </a:ln>
        </p:spPr>
        <p:txBody>
          <a:bodyPr spcFirstLastPara="1" wrap="square" lIns="0" tIns="12700" rIns="0" bIns="0" anchor="t" anchorCtr="0">
            <a:spAutoFit/>
          </a:bodyPr>
          <a:lstStyle/>
          <a:p>
            <a:pPr marL="12700" marR="5080" lvl="0" indent="0" algn="l" rtl="0">
              <a:lnSpc>
                <a:spcPct val="127699"/>
              </a:lnSpc>
              <a:spcBef>
                <a:spcPts val="0"/>
              </a:spcBef>
              <a:spcAft>
                <a:spcPts val="0"/>
              </a:spcAft>
              <a:buSzPts val="5600"/>
              <a:buNone/>
            </a:pPr>
            <a:r>
              <a:rPr lang="en-US"/>
              <a:t>Pathology classification using  multiple Deep Learning techniques</a:t>
            </a:r>
            <a:endParaRPr/>
          </a:p>
        </p:txBody>
      </p:sp>
      <p:grpSp>
        <p:nvGrpSpPr>
          <p:cNvPr id="81" name="Google Shape;81;p1"/>
          <p:cNvGrpSpPr/>
          <p:nvPr/>
        </p:nvGrpSpPr>
        <p:grpSpPr>
          <a:xfrm>
            <a:off x="0" y="3267577"/>
            <a:ext cx="18283600" cy="7019422"/>
            <a:chOff x="0" y="3267577"/>
            <a:chExt cx="18283600" cy="7019422"/>
          </a:xfrm>
        </p:grpSpPr>
        <p:sp>
          <p:nvSpPr>
            <p:cNvPr id="82" name="Google Shape;82;p1"/>
            <p:cNvSpPr/>
            <p:nvPr/>
          </p:nvSpPr>
          <p:spPr>
            <a:xfrm>
              <a:off x="946899" y="3267577"/>
              <a:ext cx="16182975" cy="0"/>
            </a:xfrm>
            <a:custGeom>
              <a:avLst/>
              <a:gdLst/>
              <a:ahLst/>
              <a:cxnLst/>
              <a:rect l="l" t="t" r="r" b="b"/>
              <a:pathLst>
                <a:path w="16182975" h="120000" extrusionOk="0">
                  <a:moveTo>
                    <a:pt x="0" y="0"/>
                  </a:moveTo>
                  <a:lnTo>
                    <a:pt x="16182975"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1"/>
            <p:cNvSpPr/>
            <p:nvPr/>
          </p:nvSpPr>
          <p:spPr>
            <a:xfrm>
              <a:off x="0" y="4629149"/>
              <a:ext cx="5549265" cy="5657850"/>
            </a:xfrm>
            <a:custGeom>
              <a:avLst/>
              <a:gdLst/>
              <a:ahLst/>
              <a:cxnLst/>
              <a:rect l="l" t="t" r="r" b="b"/>
              <a:pathLst>
                <a:path w="5549265" h="5657850" extrusionOk="0">
                  <a:moveTo>
                    <a:pt x="0" y="5657841"/>
                  </a:moveTo>
                  <a:lnTo>
                    <a:pt x="0" y="0"/>
                  </a:lnTo>
                  <a:lnTo>
                    <a:pt x="5548775" y="0"/>
                  </a:lnTo>
                  <a:lnTo>
                    <a:pt x="5548775" y="5657841"/>
                  </a:lnTo>
                  <a:lnTo>
                    <a:pt x="0" y="5657841"/>
                  </a:lnTo>
                  <a:close/>
                </a:path>
              </a:pathLst>
            </a:custGeom>
            <a:solidFill>
              <a:srgbClr val="3C383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1"/>
            <p:cNvSpPr/>
            <p:nvPr/>
          </p:nvSpPr>
          <p:spPr>
            <a:xfrm>
              <a:off x="5549310" y="4629149"/>
              <a:ext cx="12734290" cy="1285875"/>
            </a:xfrm>
            <a:custGeom>
              <a:avLst/>
              <a:gdLst/>
              <a:ahLst/>
              <a:cxnLst/>
              <a:rect l="l" t="t" r="r" b="b"/>
              <a:pathLst>
                <a:path w="12734290" h="1285875" extrusionOk="0">
                  <a:moveTo>
                    <a:pt x="12733813" y="1285873"/>
                  </a:moveTo>
                  <a:lnTo>
                    <a:pt x="0" y="1285873"/>
                  </a:lnTo>
                  <a:lnTo>
                    <a:pt x="0" y="0"/>
                  </a:lnTo>
                  <a:lnTo>
                    <a:pt x="12733813" y="0"/>
                  </a:lnTo>
                  <a:lnTo>
                    <a:pt x="12733813" y="1285873"/>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5" name="Google Shape;85;p1"/>
          <p:cNvSpPr txBox="1"/>
          <p:nvPr/>
        </p:nvSpPr>
        <p:spPr>
          <a:xfrm>
            <a:off x="6493774" y="4989858"/>
            <a:ext cx="5300980" cy="5334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Verdana"/>
                <a:ea typeface="Verdana"/>
                <a:cs typeface="Verdana"/>
                <a:sym typeface="Verdana"/>
              </a:rPr>
              <a:t>Guide</a:t>
            </a:r>
            <a:r>
              <a:rPr lang="en-US" sz="3300" b="0" i="0" u="none" strike="noStrike" cap="none">
                <a:solidFill>
                  <a:srgbClr val="000000"/>
                </a:solidFill>
                <a:latin typeface="Arial"/>
                <a:ea typeface="Arial"/>
                <a:cs typeface="Arial"/>
                <a:sym typeface="Arial"/>
              </a:rPr>
              <a:t>:</a:t>
            </a:r>
            <a:r>
              <a:rPr lang="en-US" sz="3300" b="0" i="0" u="none" strike="noStrike" cap="none">
                <a:solidFill>
                  <a:srgbClr val="000000"/>
                </a:solidFill>
                <a:latin typeface="Verdana"/>
                <a:ea typeface="Verdana"/>
                <a:cs typeface="Verdana"/>
                <a:sym typeface="Verdana"/>
              </a:rPr>
              <a:t>Sri Rahul Diwate</a:t>
            </a:r>
            <a:endParaRPr sz="3300" b="0" i="0" u="none" strike="noStrike" cap="none">
              <a:solidFill>
                <a:srgbClr val="000000"/>
              </a:solidFill>
              <a:latin typeface="Verdana"/>
              <a:ea typeface="Verdana"/>
              <a:cs typeface="Verdana"/>
              <a:sym typeface="Verdana"/>
            </a:endParaRPr>
          </a:p>
        </p:txBody>
      </p:sp>
      <p:sp>
        <p:nvSpPr>
          <p:cNvPr id="86" name="Google Shape;86;p1"/>
          <p:cNvSpPr txBox="1"/>
          <p:nvPr/>
        </p:nvSpPr>
        <p:spPr>
          <a:xfrm>
            <a:off x="545340" y="6888581"/>
            <a:ext cx="4349100" cy="1142400"/>
          </a:xfrm>
          <a:prstGeom prst="rect">
            <a:avLst/>
          </a:prstGeom>
          <a:noFill/>
          <a:ln>
            <a:noFill/>
          </a:ln>
        </p:spPr>
        <p:txBody>
          <a:bodyPr spcFirstLastPara="1" wrap="square" lIns="0" tIns="17125" rIns="0" bIns="0" anchor="t" anchorCtr="0">
            <a:spAutoFit/>
          </a:bodyPr>
          <a:lstStyle/>
          <a:p>
            <a:pPr marL="12700" marR="5080" lvl="0" indent="0" algn="l" rtl="0">
              <a:lnSpc>
                <a:spcPct val="124923"/>
              </a:lnSpc>
              <a:spcBef>
                <a:spcPts val="0"/>
              </a:spcBef>
              <a:spcAft>
                <a:spcPts val="0"/>
              </a:spcAft>
              <a:buClr>
                <a:srgbClr val="000000"/>
              </a:buClr>
              <a:buSzPts val="3100"/>
              <a:buFont typeface="Arial"/>
              <a:buNone/>
            </a:pPr>
            <a:r>
              <a:rPr lang="en-US" sz="3100" b="0" i="0" u="none" strike="noStrike" cap="none">
                <a:solidFill>
                  <a:srgbClr val="FFFFFF"/>
                </a:solidFill>
                <a:latin typeface="Verdana"/>
                <a:ea typeface="Verdana"/>
                <a:cs typeface="Verdana"/>
                <a:sym typeface="Verdana"/>
              </a:rPr>
              <a:t>Name</a:t>
            </a:r>
            <a:r>
              <a:rPr lang="en-US" sz="3250" b="0" i="0" u="none" strike="noStrike" cap="none">
                <a:solidFill>
                  <a:srgbClr val="FFFFFF"/>
                </a:solidFill>
                <a:latin typeface="Arial"/>
                <a:ea typeface="Arial"/>
                <a:cs typeface="Arial"/>
                <a:sym typeface="Arial"/>
              </a:rPr>
              <a:t>: </a:t>
            </a:r>
            <a:r>
              <a:rPr lang="en-US" sz="3100" b="0" i="0" u="none" strike="noStrike" cap="none">
                <a:solidFill>
                  <a:srgbClr val="FFFFFF"/>
                </a:solidFill>
                <a:latin typeface="Verdana"/>
                <a:ea typeface="Verdana"/>
                <a:cs typeface="Verdana"/>
                <a:sym typeface="Verdana"/>
              </a:rPr>
              <a:t>Aditya Shirude  </a:t>
            </a:r>
            <a:r>
              <a:rPr lang="en-US" sz="3100">
                <a:solidFill>
                  <a:srgbClr val="FFFFFF"/>
                </a:solidFill>
                <a:latin typeface="Verdana"/>
                <a:ea typeface="Verdana"/>
                <a:cs typeface="Verdana"/>
                <a:sym typeface="Verdana"/>
              </a:rPr>
              <a:t>Gr </a:t>
            </a:r>
            <a:r>
              <a:rPr lang="en-US" sz="3100" b="0" i="0" u="none" strike="noStrike" cap="none">
                <a:solidFill>
                  <a:srgbClr val="FFFFFF"/>
                </a:solidFill>
                <a:latin typeface="Verdana"/>
                <a:ea typeface="Verdana"/>
                <a:cs typeface="Verdana"/>
                <a:sym typeface="Verdana"/>
              </a:rPr>
              <a:t>no</a:t>
            </a:r>
            <a:r>
              <a:rPr lang="en-US" sz="3250" b="0" i="0" u="none" strike="noStrike" cap="none">
                <a:solidFill>
                  <a:srgbClr val="FFFFFF"/>
                </a:solidFill>
                <a:latin typeface="Arial"/>
                <a:ea typeface="Arial"/>
                <a:cs typeface="Arial"/>
                <a:sym typeface="Arial"/>
              </a:rPr>
              <a:t>: 12010009</a:t>
            </a:r>
            <a:endParaRPr sz="325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867160" y="1003968"/>
            <a:ext cx="40938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r>
              <a:rPr lang="en-US" sz="5200">
                <a:latin typeface="Arial"/>
                <a:ea typeface="Arial"/>
                <a:cs typeface="Arial"/>
                <a:sym typeface="Arial"/>
              </a:rPr>
              <a:t>Methodology</a:t>
            </a:r>
            <a:endParaRPr sz="5200">
              <a:latin typeface="Arial"/>
              <a:ea typeface="Arial"/>
              <a:cs typeface="Arial"/>
              <a:sym typeface="Arial"/>
            </a:endParaRPr>
          </a:p>
        </p:txBody>
      </p:sp>
      <p:sp>
        <p:nvSpPr>
          <p:cNvPr id="157" name="Google Shape;157;p14"/>
          <p:cNvSpPr txBox="1"/>
          <p:nvPr/>
        </p:nvSpPr>
        <p:spPr>
          <a:xfrm>
            <a:off x="867150" y="2839100"/>
            <a:ext cx="15074100" cy="5618400"/>
          </a:xfrm>
          <a:prstGeom prst="rect">
            <a:avLst/>
          </a:prstGeom>
          <a:solidFill>
            <a:srgbClr val="3C3838"/>
          </a:solidFill>
          <a:ln>
            <a:noFill/>
          </a:ln>
        </p:spPr>
        <p:txBody>
          <a:bodyPr spcFirstLastPara="1" wrap="square" lIns="0" tIns="5075" rIns="0" bIns="0" anchor="t" anchorCtr="0">
            <a:spAutoFit/>
          </a:bodyPr>
          <a:lstStyle/>
          <a:p>
            <a:pPr marL="1057275" marR="1948178" lvl="0" indent="0" algn="l" rtl="0">
              <a:lnSpc>
                <a:spcPct val="121400"/>
              </a:lnSpc>
              <a:spcBef>
                <a:spcPts val="0"/>
              </a:spcBef>
              <a:spcAft>
                <a:spcPts val="0"/>
              </a:spcAft>
              <a:buClr>
                <a:srgbClr val="000000"/>
              </a:buClr>
              <a:buSzPts val="3250"/>
              <a:buFont typeface="Arial"/>
              <a:buNone/>
            </a:pPr>
            <a:endParaRPr sz="3250">
              <a:solidFill>
                <a:srgbClr val="FFFFFF"/>
              </a:solidFill>
              <a:latin typeface="Verdana"/>
              <a:ea typeface="Verdana"/>
              <a:cs typeface="Verdana"/>
              <a:sym typeface="Verdana"/>
            </a:endParaRPr>
          </a:p>
          <a:p>
            <a:pPr marL="1057275" marR="1948178" lvl="0" indent="0" algn="l" rtl="0">
              <a:lnSpc>
                <a:spcPct val="121400"/>
              </a:lnSpc>
              <a:spcBef>
                <a:spcPts val="0"/>
              </a:spcBef>
              <a:spcAft>
                <a:spcPts val="0"/>
              </a:spcAft>
              <a:buClr>
                <a:schemeClr val="dk1"/>
              </a:buClr>
              <a:buSzPts val="3250"/>
              <a:buFont typeface="Arial"/>
              <a:buNone/>
            </a:pPr>
            <a:r>
              <a:rPr lang="en-US" sz="3250">
                <a:solidFill>
                  <a:schemeClr val="lt1"/>
                </a:solidFill>
                <a:latin typeface="Verdana"/>
                <a:ea typeface="Verdana"/>
                <a:cs typeface="Verdana"/>
                <a:sym typeface="Verdana"/>
              </a:rPr>
              <a:t>Data acquisition</a:t>
            </a:r>
            <a:r>
              <a:rPr lang="en-US" sz="3450">
                <a:solidFill>
                  <a:schemeClr val="lt1"/>
                </a:solidFill>
              </a:rPr>
              <a:t>:- </a:t>
            </a:r>
            <a:endParaRPr sz="3450">
              <a:solidFill>
                <a:schemeClr val="lt1"/>
              </a:solidFill>
            </a:endParaRPr>
          </a:p>
          <a:p>
            <a:pPr marL="1057275" marR="1948178" lvl="0" indent="0" algn="l" rtl="0">
              <a:lnSpc>
                <a:spcPct val="121400"/>
              </a:lnSpc>
              <a:spcBef>
                <a:spcPts val="0"/>
              </a:spcBef>
              <a:spcAft>
                <a:spcPts val="0"/>
              </a:spcAft>
              <a:buClr>
                <a:schemeClr val="dk1"/>
              </a:buClr>
              <a:buSzPts val="3250"/>
              <a:buFont typeface="Arial"/>
              <a:buNone/>
            </a:pPr>
            <a:r>
              <a:rPr lang="en-US" sz="3450">
                <a:solidFill>
                  <a:schemeClr val="lt1"/>
                </a:solidFill>
              </a:rPr>
              <a:t>Kaggle chest-xray-pneumonia.</a:t>
            </a:r>
            <a:endParaRPr sz="3450">
              <a:solidFill>
                <a:schemeClr val="lt1"/>
              </a:solidFill>
            </a:endParaRPr>
          </a:p>
          <a:p>
            <a:pPr marL="1057275" marR="1948178" lvl="0" indent="0" algn="l" rtl="0">
              <a:lnSpc>
                <a:spcPct val="121400"/>
              </a:lnSpc>
              <a:spcBef>
                <a:spcPts val="0"/>
              </a:spcBef>
              <a:spcAft>
                <a:spcPts val="0"/>
              </a:spcAft>
              <a:buClr>
                <a:srgbClr val="000000"/>
              </a:buClr>
              <a:buSzPts val="3250"/>
              <a:buFont typeface="Arial"/>
              <a:buNone/>
            </a:pPr>
            <a:endParaRPr sz="3250">
              <a:solidFill>
                <a:srgbClr val="FFFFFF"/>
              </a:solidFill>
              <a:latin typeface="Verdana"/>
              <a:ea typeface="Verdana"/>
              <a:cs typeface="Verdana"/>
              <a:sym typeface="Verdana"/>
            </a:endParaRPr>
          </a:p>
          <a:p>
            <a:pPr marL="1057275" marR="1809113" lvl="0" indent="0" algn="just" rtl="0">
              <a:lnSpc>
                <a:spcPct val="125000"/>
              </a:lnSpc>
              <a:spcBef>
                <a:spcPts val="0"/>
              </a:spcBef>
              <a:spcAft>
                <a:spcPts val="0"/>
              </a:spcAft>
              <a:buClr>
                <a:schemeClr val="dk1"/>
              </a:buClr>
              <a:buSzPts val="3250"/>
              <a:buFont typeface="Arial"/>
              <a:buNone/>
            </a:pPr>
            <a:r>
              <a:rPr lang="en-US" sz="3250">
                <a:solidFill>
                  <a:schemeClr val="lt1"/>
                </a:solidFill>
                <a:latin typeface="Verdana"/>
                <a:ea typeface="Verdana"/>
                <a:cs typeface="Verdana"/>
                <a:sym typeface="Verdana"/>
              </a:rPr>
              <a:t>Image Preprocessing</a:t>
            </a:r>
            <a:r>
              <a:rPr lang="en-US" sz="3450">
                <a:solidFill>
                  <a:schemeClr val="lt1"/>
                </a:solidFill>
              </a:rPr>
              <a:t>:-</a:t>
            </a:r>
            <a:r>
              <a:rPr lang="en-US" sz="3250">
                <a:solidFill>
                  <a:schemeClr val="lt1"/>
                </a:solidFill>
                <a:latin typeface="Verdana"/>
                <a:ea typeface="Verdana"/>
                <a:cs typeface="Verdana"/>
                <a:sym typeface="Verdana"/>
              </a:rPr>
              <a:t>The images will be resized and blurred  using multiple preprocessor techniques to make them more  standardized that will make testing and trainer easier</a:t>
            </a:r>
            <a:r>
              <a:rPr lang="en-US" sz="3450">
                <a:solidFill>
                  <a:schemeClr val="lt1"/>
                </a:solidFill>
              </a:rPr>
              <a:t>.</a:t>
            </a:r>
            <a:endParaRPr sz="3450">
              <a:solidFill>
                <a:schemeClr val="dk1"/>
              </a:solidFill>
            </a:endParaRPr>
          </a:p>
          <a:p>
            <a:pPr marL="0" marR="1809114" lvl="0" indent="0" algn="just" rtl="0">
              <a:lnSpc>
                <a:spcPct val="125000"/>
              </a:lnSpc>
              <a:spcBef>
                <a:spcPts val="0"/>
              </a:spcBef>
              <a:spcAft>
                <a:spcPts val="0"/>
              </a:spcAft>
              <a:buClr>
                <a:srgbClr val="000000"/>
              </a:buClr>
              <a:buSzPts val="3250"/>
              <a:buFont typeface="Arial"/>
              <a:buNone/>
            </a:pPr>
            <a:endParaRPr sz="3450" b="0" i="0" u="none" strike="noStrike" cap="none">
              <a:solidFill>
                <a:srgbClr val="000000"/>
              </a:solidFill>
              <a:latin typeface="Arial"/>
              <a:ea typeface="Arial"/>
              <a:cs typeface="Arial"/>
              <a:sym typeface="Arial"/>
            </a:endParaRPr>
          </a:p>
        </p:txBody>
      </p:sp>
      <p:sp>
        <p:nvSpPr>
          <p:cNvPr id="158" name="Google Shape;158;p14"/>
          <p:cNvSpPr/>
          <p:nvPr/>
        </p:nvSpPr>
        <p:spPr>
          <a:xfrm>
            <a:off x="903692" y="2096697"/>
            <a:ext cx="4124960" cy="0"/>
          </a:xfrm>
          <a:custGeom>
            <a:avLst/>
            <a:gdLst/>
            <a:ahLst/>
            <a:cxnLst/>
            <a:rect l="l" t="t" r="r" b="b"/>
            <a:pathLst>
              <a:path w="4124960" h="120000" extrusionOk="0">
                <a:moveTo>
                  <a:pt x="0" y="0"/>
                </a:moveTo>
                <a:lnTo>
                  <a:pt x="4124406"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p:nvPr/>
        </p:nvSpPr>
        <p:spPr>
          <a:xfrm>
            <a:off x="843741" y="2491096"/>
            <a:ext cx="15558309" cy="3567900"/>
          </a:xfrm>
          <a:prstGeom prst="rect">
            <a:avLst/>
          </a:prstGeom>
          <a:solidFill>
            <a:srgbClr val="3C3838"/>
          </a:solidFill>
          <a:ln>
            <a:noFill/>
          </a:ln>
        </p:spPr>
        <p:txBody>
          <a:bodyPr spcFirstLastPara="1" wrap="square" lIns="0" tIns="0" rIns="0" bIns="0" anchor="t" anchorCtr="0">
            <a:spAutoFit/>
          </a:bodyPr>
          <a:lstStyle/>
          <a:p>
            <a:pPr marL="0" marR="0" lvl="0" indent="0" algn="l" rtl="0">
              <a:lnSpc>
                <a:spcPct val="100000"/>
              </a:lnSpc>
              <a:spcBef>
                <a:spcPts val="15"/>
              </a:spcBef>
              <a:spcAft>
                <a:spcPts val="0"/>
              </a:spcAft>
              <a:buClr>
                <a:srgbClr val="000000"/>
              </a:buClr>
              <a:buSzPts val="3300"/>
              <a:buFont typeface="Arial"/>
              <a:buNone/>
            </a:pPr>
            <a:endParaRPr sz="3300" b="0" i="0" u="none" strike="noStrike" cap="none" dirty="0">
              <a:solidFill>
                <a:srgbClr val="000000"/>
              </a:solidFill>
              <a:latin typeface="Times New Roman"/>
              <a:ea typeface="Times New Roman"/>
              <a:cs typeface="Times New Roman"/>
              <a:sym typeface="Times New Roman"/>
            </a:endParaRPr>
          </a:p>
          <a:p>
            <a:pPr marL="655955" marR="0" lvl="0" indent="0" algn="l" rtl="0">
              <a:lnSpc>
                <a:spcPct val="100000"/>
              </a:lnSpc>
              <a:spcBef>
                <a:spcPts val="0"/>
              </a:spcBef>
              <a:spcAft>
                <a:spcPts val="0"/>
              </a:spcAft>
              <a:buClr>
                <a:srgbClr val="000000"/>
              </a:buClr>
              <a:buSzPts val="3150"/>
              <a:buFont typeface="Arial"/>
              <a:buNone/>
            </a:pPr>
            <a:r>
              <a:rPr lang="en-US" sz="3150" b="0" i="0" u="none" strike="noStrike" cap="none" dirty="0">
                <a:solidFill>
                  <a:srgbClr val="FFFFFF"/>
                </a:solidFill>
                <a:latin typeface="Verdana"/>
                <a:ea typeface="Verdana"/>
                <a:cs typeface="Verdana"/>
                <a:sym typeface="Verdana"/>
              </a:rPr>
              <a:t>Feature Extraction</a:t>
            </a:r>
            <a:r>
              <a:rPr lang="en-US" sz="3350" b="0" i="0" u="none" strike="noStrike" cap="none" dirty="0">
                <a:solidFill>
                  <a:srgbClr val="FFFFFF"/>
                </a:solidFill>
                <a:latin typeface="Arial"/>
                <a:ea typeface="Arial"/>
                <a:cs typeface="Arial"/>
                <a:sym typeface="Arial"/>
              </a:rPr>
              <a:t>:-</a:t>
            </a:r>
            <a:endParaRPr sz="3350" b="0" i="0" u="none" strike="noStrike" cap="none" dirty="0">
              <a:solidFill>
                <a:srgbClr val="000000"/>
              </a:solidFill>
              <a:latin typeface="Arial"/>
              <a:ea typeface="Arial"/>
              <a:cs typeface="Arial"/>
              <a:sym typeface="Arial"/>
            </a:endParaRPr>
          </a:p>
          <a:p>
            <a:pPr marL="655955" marR="494665" lvl="0" indent="0" algn="just" rtl="0">
              <a:lnSpc>
                <a:spcPct val="123700"/>
              </a:lnSpc>
              <a:spcBef>
                <a:spcPts val="160"/>
              </a:spcBef>
              <a:spcAft>
                <a:spcPts val="0"/>
              </a:spcAft>
              <a:buClr>
                <a:srgbClr val="000000"/>
              </a:buClr>
              <a:buSzPts val="3150"/>
              <a:buFont typeface="Arial"/>
              <a:buNone/>
            </a:pPr>
            <a:r>
              <a:rPr lang="en-US" sz="3150" dirty="0">
                <a:solidFill>
                  <a:srgbClr val="FFFFFF"/>
                </a:solidFill>
                <a:latin typeface="Verdana"/>
                <a:ea typeface="Verdana"/>
                <a:cs typeface="Verdana"/>
                <a:sym typeface="Verdana"/>
              </a:rPr>
              <a:t>A</a:t>
            </a:r>
            <a:r>
              <a:rPr lang="en-US" sz="3150" b="0" i="0" u="none" strike="noStrike" cap="none" dirty="0">
                <a:solidFill>
                  <a:srgbClr val="FFFFFF"/>
                </a:solidFill>
                <a:latin typeface="Verdana"/>
                <a:ea typeface="Verdana"/>
                <a:cs typeface="Verdana"/>
                <a:sym typeface="Verdana"/>
              </a:rPr>
              <a:t> multilayer superposition that can extract detailed features from images</a:t>
            </a:r>
            <a:r>
              <a:rPr lang="en-US" sz="3350" b="0" i="0" u="none" strike="noStrike" cap="none" dirty="0">
                <a:solidFill>
                  <a:srgbClr val="FFFFFF"/>
                </a:solidFill>
                <a:latin typeface="Arial"/>
                <a:ea typeface="Arial"/>
                <a:cs typeface="Arial"/>
                <a:sym typeface="Arial"/>
              </a:rPr>
              <a:t>.  </a:t>
            </a:r>
            <a:r>
              <a:rPr lang="en-US" sz="3150" b="0" i="0" u="none" strike="noStrike" cap="none" dirty="0">
                <a:solidFill>
                  <a:srgbClr val="FFFFFF"/>
                </a:solidFill>
                <a:latin typeface="Verdana"/>
                <a:ea typeface="Verdana"/>
                <a:cs typeface="Verdana"/>
                <a:sym typeface="Verdana"/>
              </a:rPr>
              <a:t>Following the initialization of each parameter and given the training  period and learning rate</a:t>
            </a:r>
            <a:r>
              <a:rPr lang="en-US" sz="3350" b="0" i="0" u="none" strike="noStrike" cap="none" dirty="0">
                <a:solidFill>
                  <a:srgbClr val="FFFFFF"/>
                </a:solidFill>
                <a:latin typeface="Arial"/>
                <a:ea typeface="Arial"/>
                <a:cs typeface="Arial"/>
                <a:sym typeface="Arial"/>
              </a:rPr>
              <a:t>, </a:t>
            </a:r>
            <a:r>
              <a:rPr lang="en-US" sz="3150" b="0" i="0" u="none" strike="noStrike" cap="none" dirty="0">
                <a:solidFill>
                  <a:srgbClr val="FFFFFF"/>
                </a:solidFill>
                <a:latin typeface="Verdana"/>
                <a:ea typeface="Verdana"/>
                <a:cs typeface="Verdana"/>
                <a:sym typeface="Verdana"/>
              </a:rPr>
              <a:t>the comparison dispersion algorithm is used to  update the training parameters</a:t>
            </a:r>
            <a:r>
              <a:rPr lang="en-US" sz="3350" b="0" i="0" u="none" strike="noStrike" cap="none" dirty="0">
                <a:solidFill>
                  <a:srgbClr val="FFFFFF"/>
                </a:solidFill>
                <a:latin typeface="Arial"/>
                <a:ea typeface="Arial"/>
                <a:cs typeface="Arial"/>
                <a:sym typeface="Arial"/>
              </a:rPr>
              <a:t>.</a:t>
            </a:r>
            <a:endParaRPr sz="3350" b="0" i="0" u="none" strike="noStrike" cap="none" dirty="0">
              <a:solidFill>
                <a:srgbClr val="000000"/>
              </a:solidFill>
              <a:latin typeface="Arial"/>
              <a:ea typeface="Arial"/>
              <a:cs typeface="Arial"/>
              <a:sym typeface="Arial"/>
            </a:endParaRPr>
          </a:p>
        </p:txBody>
      </p:sp>
      <p:sp>
        <p:nvSpPr>
          <p:cNvPr id="164" name="Google Shape;164;p15"/>
          <p:cNvSpPr txBox="1">
            <a:spLocks noGrp="1"/>
          </p:cNvSpPr>
          <p:nvPr>
            <p:ph type="title"/>
          </p:nvPr>
        </p:nvSpPr>
        <p:spPr>
          <a:xfrm>
            <a:off x="1804167" y="1003962"/>
            <a:ext cx="40938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r>
              <a:rPr lang="en-US" sz="5200">
                <a:latin typeface="Arial"/>
                <a:ea typeface="Arial"/>
                <a:cs typeface="Arial"/>
                <a:sym typeface="Arial"/>
              </a:rPr>
              <a:t>Methodology</a:t>
            </a:r>
            <a:endParaRPr sz="5200">
              <a:latin typeface="Arial"/>
              <a:ea typeface="Arial"/>
              <a:cs typeface="Arial"/>
              <a:sym typeface="Arial"/>
            </a:endParaRPr>
          </a:p>
        </p:txBody>
      </p:sp>
      <p:sp>
        <p:nvSpPr>
          <p:cNvPr id="165" name="Google Shape;165;p15"/>
          <p:cNvSpPr/>
          <p:nvPr/>
        </p:nvSpPr>
        <p:spPr>
          <a:xfrm>
            <a:off x="1840860" y="2057018"/>
            <a:ext cx="4210685" cy="0"/>
          </a:xfrm>
          <a:custGeom>
            <a:avLst/>
            <a:gdLst/>
            <a:ahLst/>
            <a:cxnLst/>
            <a:rect l="l" t="t" r="r" b="b"/>
            <a:pathLst>
              <a:path w="4210685" h="120000" extrusionOk="0">
                <a:moveTo>
                  <a:pt x="0" y="0"/>
                </a:moveTo>
                <a:lnTo>
                  <a:pt x="4210085"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169"/>
        <p:cNvGrpSpPr/>
        <p:nvPr/>
      </p:nvGrpSpPr>
      <p:grpSpPr>
        <a:xfrm>
          <a:off x="0" y="0"/>
          <a:ext cx="0" cy="0"/>
          <a:chOff x="0" y="0"/>
          <a:chExt cx="0" cy="0"/>
        </a:xfrm>
      </p:grpSpPr>
      <p:sp>
        <p:nvSpPr>
          <p:cNvPr id="170" name="Google Shape;170;p16"/>
          <p:cNvSpPr/>
          <p:nvPr/>
        </p:nvSpPr>
        <p:spPr>
          <a:xfrm>
            <a:off x="567275" y="1646800"/>
            <a:ext cx="17154525" cy="8394192"/>
          </a:xfrm>
          <a:custGeom>
            <a:avLst/>
            <a:gdLst/>
            <a:ahLst/>
            <a:cxnLst/>
            <a:rect l="l" t="t" r="r" b="b"/>
            <a:pathLst>
              <a:path w="17154525" h="8229600" extrusionOk="0">
                <a:moveTo>
                  <a:pt x="17154502" y="8229521"/>
                </a:moveTo>
                <a:lnTo>
                  <a:pt x="0" y="8229521"/>
                </a:lnTo>
                <a:lnTo>
                  <a:pt x="0" y="0"/>
                </a:lnTo>
                <a:lnTo>
                  <a:pt x="17154502" y="0"/>
                </a:lnTo>
                <a:lnTo>
                  <a:pt x="17154502" y="8229521"/>
                </a:lnTo>
                <a:close/>
              </a:path>
            </a:pathLst>
          </a:custGeom>
          <a:solidFill>
            <a:srgbClr val="3C383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16"/>
          <p:cNvSpPr txBox="1"/>
          <p:nvPr/>
        </p:nvSpPr>
        <p:spPr>
          <a:xfrm>
            <a:off x="1466049" y="1873370"/>
            <a:ext cx="15354900" cy="7114500"/>
          </a:xfrm>
          <a:prstGeom prst="rect">
            <a:avLst/>
          </a:prstGeom>
          <a:noFill/>
          <a:ln>
            <a:noFill/>
          </a:ln>
        </p:spPr>
        <p:txBody>
          <a:bodyPr spcFirstLastPara="1" wrap="square" lIns="0" tIns="145400" rIns="0" bIns="0" anchor="t" anchorCtr="0">
            <a:spAutoFit/>
          </a:bodyPr>
          <a:lstStyle/>
          <a:p>
            <a:pPr marL="12700" marR="0" lvl="0" indent="0" algn="just" rtl="0">
              <a:lnSpc>
                <a:spcPct val="100000"/>
              </a:lnSpc>
              <a:spcBef>
                <a:spcPts val="0"/>
              </a:spcBef>
              <a:spcAft>
                <a:spcPts val="0"/>
              </a:spcAft>
              <a:buClr>
                <a:srgbClr val="000000"/>
              </a:buClr>
              <a:buSzPts val="3200"/>
              <a:buFont typeface="Arial"/>
              <a:buNone/>
            </a:pPr>
            <a:r>
              <a:rPr lang="en-US" sz="3200" b="0" i="0" u="none" strike="noStrike" cap="none" dirty="0">
                <a:solidFill>
                  <a:srgbClr val="FFFFFF"/>
                </a:solidFill>
                <a:latin typeface="Verdana"/>
                <a:ea typeface="Verdana"/>
                <a:cs typeface="Verdana"/>
                <a:sym typeface="Verdana"/>
              </a:rPr>
              <a:t>Classification of Images</a:t>
            </a:r>
            <a:r>
              <a:rPr lang="en-US" sz="3400" b="0" i="0" u="none" strike="noStrike" cap="none" dirty="0">
                <a:solidFill>
                  <a:srgbClr val="FFFFFF"/>
                </a:solidFill>
                <a:latin typeface="Arial"/>
                <a:ea typeface="Arial"/>
                <a:cs typeface="Arial"/>
                <a:sym typeface="Arial"/>
              </a:rPr>
              <a:t>:</a:t>
            </a:r>
            <a:endParaRPr sz="3400" b="0" i="0" u="none" strike="noStrike" cap="none" dirty="0">
              <a:solidFill>
                <a:srgbClr val="000000"/>
              </a:solidFill>
              <a:latin typeface="Arial"/>
              <a:ea typeface="Arial"/>
              <a:cs typeface="Arial"/>
              <a:sym typeface="Arial"/>
            </a:endParaRPr>
          </a:p>
          <a:p>
            <a:pPr marL="12700" marR="5080" lvl="0" indent="0" algn="just" rtl="0">
              <a:lnSpc>
                <a:spcPct val="121700"/>
              </a:lnSpc>
              <a:spcBef>
                <a:spcPts val="160"/>
              </a:spcBef>
              <a:spcAft>
                <a:spcPts val="0"/>
              </a:spcAft>
              <a:buClr>
                <a:srgbClr val="000000"/>
              </a:buClr>
              <a:buSzPts val="3200"/>
              <a:buFont typeface="Arial"/>
              <a:buNone/>
            </a:pPr>
            <a:r>
              <a:rPr lang="en-US" sz="3200" b="0" i="0" u="none" strike="noStrike" cap="none" dirty="0">
                <a:solidFill>
                  <a:srgbClr val="FFFFFF"/>
                </a:solidFill>
                <a:latin typeface="Verdana"/>
                <a:ea typeface="Verdana"/>
                <a:cs typeface="Verdana"/>
                <a:sym typeface="Verdana"/>
              </a:rPr>
              <a:t>Classification of images will be done by two different models based on  different algorithms</a:t>
            </a:r>
            <a:r>
              <a:rPr lang="en-US" sz="3400" b="0" i="0" u="none" strike="noStrike" cap="none" dirty="0">
                <a:solidFill>
                  <a:srgbClr val="FFFFFF"/>
                </a:solidFill>
                <a:latin typeface="Arial"/>
                <a:ea typeface="Arial"/>
                <a:cs typeface="Arial"/>
                <a:sym typeface="Arial"/>
              </a:rPr>
              <a:t>.</a:t>
            </a:r>
            <a:endParaRPr sz="3400" b="0" i="0" u="none" strike="noStrike" cap="none" dirty="0">
              <a:solidFill>
                <a:srgbClr val="000000"/>
              </a:solidFill>
              <a:latin typeface="Arial"/>
              <a:ea typeface="Arial"/>
              <a:cs typeface="Arial"/>
              <a:sym typeface="Arial"/>
            </a:endParaRPr>
          </a:p>
          <a:p>
            <a:pPr marL="12700" marR="5080" lvl="0" indent="0" algn="just" rtl="0">
              <a:lnSpc>
                <a:spcPct val="100000"/>
              </a:lnSpc>
              <a:spcBef>
                <a:spcPts val="290"/>
              </a:spcBef>
              <a:spcAft>
                <a:spcPts val="0"/>
              </a:spcAft>
              <a:buClr>
                <a:srgbClr val="000000"/>
              </a:buClr>
              <a:buSzPts val="3200"/>
              <a:buFont typeface="Arial"/>
              <a:buNone/>
            </a:pPr>
            <a:r>
              <a:rPr lang="en-US" sz="3200" b="0" i="0" u="none" strike="noStrike" cap="none" dirty="0">
                <a:solidFill>
                  <a:srgbClr val="FFFFFF"/>
                </a:solidFill>
                <a:latin typeface="Verdana"/>
                <a:ea typeface="Verdana"/>
                <a:cs typeface="Verdana"/>
                <a:sym typeface="Verdana"/>
              </a:rPr>
              <a:t>Transfer learning </a:t>
            </a:r>
            <a:r>
              <a:rPr lang="en-US" sz="3400" b="0" i="0" u="none" strike="noStrike" cap="none" dirty="0">
                <a:solidFill>
                  <a:srgbClr val="FFFFFF"/>
                </a:solidFill>
                <a:latin typeface="Arial"/>
                <a:ea typeface="Arial"/>
                <a:cs typeface="Arial"/>
                <a:sym typeface="Arial"/>
              </a:rPr>
              <a:t>(</a:t>
            </a:r>
            <a:r>
              <a:rPr lang="en-US" sz="3200" b="0" i="0" u="none" strike="noStrike" cap="none" dirty="0">
                <a:solidFill>
                  <a:srgbClr val="FFFFFF"/>
                </a:solidFill>
                <a:latin typeface="Verdana"/>
                <a:ea typeface="Verdana"/>
                <a:cs typeface="Verdana"/>
                <a:sym typeface="Verdana"/>
              </a:rPr>
              <a:t>TL</a:t>
            </a:r>
            <a:r>
              <a:rPr lang="en-US" sz="3400" b="0" i="0" u="none" strike="noStrike" cap="none" dirty="0">
                <a:solidFill>
                  <a:srgbClr val="FFFFFF"/>
                </a:solidFill>
                <a:latin typeface="Arial"/>
                <a:ea typeface="Arial"/>
                <a:cs typeface="Arial"/>
                <a:sym typeface="Arial"/>
              </a:rPr>
              <a:t>) </a:t>
            </a:r>
            <a:r>
              <a:rPr lang="en-US" sz="3200" b="0" i="0" u="none" strike="noStrike" cap="none" dirty="0">
                <a:solidFill>
                  <a:srgbClr val="FFFFFF"/>
                </a:solidFill>
                <a:latin typeface="Verdana"/>
                <a:ea typeface="Verdana"/>
                <a:cs typeface="Verdana"/>
                <a:sym typeface="Verdana"/>
              </a:rPr>
              <a:t>is a machine learning </a:t>
            </a:r>
            <a:r>
              <a:rPr lang="en-US" sz="3400" b="0" i="0" u="none" strike="noStrike" cap="none" dirty="0">
                <a:solidFill>
                  <a:srgbClr val="FFFFFF"/>
                </a:solidFill>
                <a:latin typeface="Arial"/>
                <a:ea typeface="Arial"/>
                <a:cs typeface="Arial"/>
                <a:sym typeface="Arial"/>
              </a:rPr>
              <a:t>(</a:t>
            </a:r>
            <a:r>
              <a:rPr lang="en-US" sz="3200" b="0" i="0" u="none" strike="noStrike" cap="none" dirty="0">
                <a:solidFill>
                  <a:srgbClr val="FFFFFF"/>
                </a:solidFill>
                <a:latin typeface="Verdana"/>
                <a:ea typeface="Verdana"/>
                <a:cs typeface="Verdana"/>
                <a:sym typeface="Verdana"/>
              </a:rPr>
              <a:t>ML</a:t>
            </a:r>
            <a:r>
              <a:rPr lang="en-US" sz="3400" b="0" i="0" u="none" strike="noStrike" cap="none" dirty="0">
                <a:solidFill>
                  <a:srgbClr val="FFFFFF"/>
                </a:solidFill>
                <a:latin typeface="Arial"/>
                <a:ea typeface="Arial"/>
                <a:cs typeface="Arial"/>
                <a:sym typeface="Arial"/>
              </a:rPr>
              <a:t>) </a:t>
            </a:r>
            <a:r>
              <a:rPr lang="en-US" sz="3200" b="0" i="0" u="none" strike="noStrike" cap="none" dirty="0">
                <a:solidFill>
                  <a:srgbClr val="FFFFFF"/>
                </a:solidFill>
                <a:latin typeface="Verdana"/>
                <a:ea typeface="Verdana"/>
                <a:cs typeface="Verdana"/>
                <a:sym typeface="Verdana"/>
              </a:rPr>
              <a:t>research problem that  focuses on storing knowledge acquired while solving one problem and  applying it to a different but related problem</a:t>
            </a:r>
            <a:r>
              <a:rPr lang="en-US" sz="3400" b="0" i="0" u="none" strike="noStrike" cap="none" dirty="0">
                <a:solidFill>
                  <a:srgbClr val="FFFFFF"/>
                </a:solidFill>
                <a:latin typeface="Arial"/>
                <a:ea typeface="Arial"/>
                <a:cs typeface="Arial"/>
                <a:sym typeface="Arial"/>
              </a:rPr>
              <a:t>.</a:t>
            </a:r>
            <a:endParaRPr sz="3400" b="0" i="0" u="none" strike="noStrike" cap="none" dirty="0">
              <a:solidFill>
                <a:srgbClr val="000000"/>
              </a:solidFill>
              <a:latin typeface="Arial"/>
              <a:ea typeface="Arial"/>
              <a:cs typeface="Arial"/>
              <a:sym typeface="Arial"/>
            </a:endParaRPr>
          </a:p>
          <a:p>
            <a:pPr marL="12700" marR="0" lvl="0" indent="0" algn="just" rtl="0">
              <a:lnSpc>
                <a:spcPct val="100000"/>
              </a:lnSpc>
              <a:spcBef>
                <a:spcPts val="490"/>
              </a:spcBef>
              <a:spcAft>
                <a:spcPts val="0"/>
              </a:spcAft>
              <a:buClr>
                <a:srgbClr val="000000"/>
              </a:buClr>
              <a:buSzPts val="3200"/>
              <a:buFont typeface="Arial"/>
              <a:buNone/>
            </a:pPr>
            <a:r>
              <a:rPr lang="en-US" sz="3200" b="0" i="0" u="none" strike="noStrike" cap="none" dirty="0">
                <a:solidFill>
                  <a:srgbClr val="FFFFFF"/>
                </a:solidFill>
                <a:latin typeface="Verdana"/>
                <a:ea typeface="Verdana"/>
                <a:cs typeface="Verdana"/>
                <a:sym typeface="Verdana"/>
              </a:rPr>
              <a:t>Image Classification technique </a:t>
            </a:r>
            <a:r>
              <a:rPr lang="en-US" sz="3200" dirty="0">
                <a:solidFill>
                  <a:srgbClr val="FFFFFF"/>
                </a:solidFill>
                <a:latin typeface="Verdana"/>
                <a:ea typeface="Verdana"/>
                <a:cs typeface="Verdana"/>
                <a:sym typeface="Verdana"/>
              </a:rPr>
              <a:t>u</a:t>
            </a:r>
            <a:r>
              <a:rPr lang="en-US" sz="3200" b="0" i="0" u="none" strike="noStrike" cap="none" dirty="0">
                <a:solidFill>
                  <a:srgbClr val="FFFFFF"/>
                </a:solidFill>
                <a:latin typeface="Verdana"/>
                <a:ea typeface="Verdana"/>
                <a:cs typeface="Verdana"/>
                <a:sym typeface="Verdana"/>
              </a:rPr>
              <a:t>sing CNN</a:t>
            </a:r>
            <a:r>
              <a:rPr lang="en-US" sz="3400" b="0" i="0" u="none" strike="noStrike" cap="none" dirty="0">
                <a:solidFill>
                  <a:srgbClr val="FFFFFF"/>
                </a:solidFill>
                <a:latin typeface="Arial"/>
                <a:ea typeface="Arial"/>
                <a:cs typeface="Arial"/>
                <a:sym typeface="Arial"/>
              </a:rPr>
              <a:t>:-</a:t>
            </a:r>
            <a:endParaRPr sz="3400" b="0" i="0" u="none" strike="noStrike" cap="none" dirty="0">
              <a:solidFill>
                <a:srgbClr val="000000"/>
              </a:solidFill>
              <a:latin typeface="Arial"/>
              <a:ea typeface="Arial"/>
              <a:cs typeface="Arial"/>
              <a:sym typeface="Arial"/>
            </a:endParaRPr>
          </a:p>
          <a:p>
            <a:pPr marL="12700" marR="6350" lvl="0" indent="0" algn="just" rtl="0">
              <a:lnSpc>
                <a:spcPct val="119500"/>
              </a:lnSpc>
              <a:spcBef>
                <a:spcPts val="0"/>
              </a:spcBef>
              <a:spcAft>
                <a:spcPts val="0"/>
              </a:spcAft>
              <a:buClr>
                <a:srgbClr val="000000"/>
              </a:buClr>
              <a:buSzPts val="3200"/>
              <a:buFont typeface="Arial"/>
              <a:buNone/>
            </a:pPr>
            <a:r>
              <a:rPr lang="en-US" sz="3200" b="0" i="0" u="none" strike="noStrike" cap="none" dirty="0">
                <a:solidFill>
                  <a:srgbClr val="FFFFFF"/>
                </a:solidFill>
                <a:latin typeface="Verdana"/>
                <a:ea typeface="Verdana"/>
                <a:cs typeface="Verdana"/>
                <a:sym typeface="Verdana"/>
              </a:rPr>
              <a:t>The used image classification technique</a:t>
            </a:r>
            <a:r>
              <a:rPr lang="en-US" sz="3400" b="0" i="0" u="none" strike="noStrike" cap="none" dirty="0">
                <a:solidFill>
                  <a:srgbClr val="FFFFFF"/>
                </a:solidFill>
                <a:latin typeface="Arial"/>
                <a:ea typeface="Arial"/>
                <a:cs typeface="Arial"/>
                <a:sym typeface="Arial"/>
              </a:rPr>
              <a:t> </a:t>
            </a:r>
            <a:r>
              <a:rPr lang="en-US" sz="3200" b="0" i="0" u="none" strike="noStrike" cap="none" dirty="0">
                <a:solidFill>
                  <a:srgbClr val="FFFFFF"/>
                </a:solidFill>
                <a:latin typeface="Verdana"/>
                <a:ea typeface="Verdana"/>
                <a:cs typeface="Verdana"/>
                <a:sym typeface="Verdana"/>
              </a:rPr>
              <a:t>is a supervised machine learning algorithm</a:t>
            </a:r>
            <a:r>
              <a:rPr lang="en-US" sz="3400" b="0" i="0" u="none" strike="noStrike" cap="none" dirty="0">
                <a:solidFill>
                  <a:srgbClr val="FFFFFF"/>
                </a:solidFill>
                <a:latin typeface="Arial"/>
                <a:ea typeface="Arial"/>
                <a:cs typeface="Arial"/>
                <a:sym typeface="Arial"/>
              </a:rPr>
              <a:t>,  </a:t>
            </a:r>
            <a:r>
              <a:rPr lang="en-US" sz="3200" b="0" i="0" u="none" strike="noStrike" cap="none" dirty="0">
                <a:solidFill>
                  <a:srgbClr val="FFFFFF"/>
                </a:solidFill>
                <a:latin typeface="Verdana"/>
                <a:ea typeface="Verdana"/>
                <a:cs typeface="Verdana"/>
                <a:sym typeface="Verdana"/>
              </a:rPr>
              <a:t>whereby H</a:t>
            </a:r>
            <a:r>
              <a:rPr lang="en-US" sz="3400" b="0" i="0" u="none" strike="noStrike" cap="none" dirty="0">
                <a:solidFill>
                  <a:srgbClr val="FFFFFF"/>
                </a:solidFill>
                <a:latin typeface="Arial"/>
                <a:ea typeface="Arial"/>
                <a:cs typeface="Arial"/>
                <a:sym typeface="Arial"/>
              </a:rPr>
              <a:t>. </a:t>
            </a:r>
            <a:r>
              <a:rPr lang="en-US" sz="3200" b="0" i="0" u="none" strike="noStrike" cap="none" dirty="0">
                <a:solidFill>
                  <a:srgbClr val="FFFFFF"/>
                </a:solidFill>
                <a:latin typeface="Verdana"/>
                <a:ea typeface="Verdana"/>
                <a:cs typeface="Verdana"/>
                <a:sym typeface="Verdana"/>
              </a:rPr>
              <a:t>learns by recording a marked training set of data X and its  labels Y and mapping the input X to the desired output Y</a:t>
            </a:r>
            <a:r>
              <a:rPr lang="en-US" sz="3400" b="0" i="0" u="none" strike="noStrike" cap="none" dirty="0">
                <a:solidFill>
                  <a:srgbClr val="FFFFFF"/>
                </a:solidFill>
                <a:latin typeface="Arial"/>
                <a:ea typeface="Arial"/>
                <a:cs typeface="Arial"/>
                <a:sym typeface="Arial"/>
              </a:rPr>
              <a:t>.</a:t>
            </a:r>
            <a:endParaRPr sz="3400" b="0" i="0" u="none" strike="noStrike" cap="none" dirty="0">
              <a:solidFill>
                <a:srgbClr val="000000"/>
              </a:solidFill>
              <a:latin typeface="Arial"/>
              <a:ea typeface="Arial"/>
              <a:cs typeface="Arial"/>
              <a:sym typeface="Arial"/>
            </a:endParaRPr>
          </a:p>
          <a:p>
            <a:pPr marL="12700" marR="5080" lvl="0" indent="0" algn="just" rtl="0">
              <a:lnSpc>
                <a:spcPct val="119500"/>
              </a:lnSpc>
              <a:spcBef>
                <a:spcPts val="0"/>
              </a:spcBef>
              <a:spcAft>
                <a:spcPts val="0"/>
              </a:spcAft>
              <a:buClr>
                <a:srgbClr val="000000"/>
              </a:buClr>
              <a:buSzPts val="3200"/>
              <a:buFont typeface="Arial"/>
              <a:buNone/>
            </a:pPr>
            <a:r>
              <a:rPr lang="en-US" sz="3200" b="0" i="0" u="none" strike="noStrike" cap="none" dirty="0">
                <a:solidFill>
                  <a:srgbClr val="FFFFFF"/>
                </a:solidFill>
                <a:latin typeface="Verdana"/>
                <a:ea typeface="Verdana"/>
                <a:cs typeface="Verdana"/>
                <a:sym typeface="Verdana"/>
              </a:rPr>
              <a:t>The results produced by the models will be compared on a scale of </a:t>
            </a:r>
            <a:r>
              <a:rPr lang="en-US" sz="3400" b="0" i="0" u="none" strike="noStrike" cap="none" dirty="0">
                <a:solidFill>
                  <a:srgbClr val="FFFFFF"/>
                </a:solidFill>
                <a:latin typeface="Arial"/>
                <a:ea typeface="Arial"/>
                <a:cs typeface="Arial"/>
                <a:sym typeface="Arial"/>
              </a:rPr>
              <a:t>0 </a:t>
            </a:r>
            <a:r>
              <a:rPr lang="en-US" sz="3200" b="0" i="0" u="none" strike="noStrike" cap="none" dirty="0">
                <a:solidFill>
                  <a:srgbClr val="FFFFFF"/>
                </a:solidFill>
                <a:latin typeface="Verdana"/>
                <a:ea typeface="Verdana"/>
                <a:cs typeface="Verdana"/>
                <a:sym typeface="Verdana"/>
              </a:rPr>
              <a:t>to </a:t>
            </a:r>
            <a:r>
              <a:rPr lang="en-US" sz="3400" b="0" i="0" u="none" strike="noStrike" cap="none" dirty="0">
                <a:solidFill>
                  <a:srgbClr val="FFFFFF"/>
                </a:solidFill>
                <a:latin typeface="Arial"/>
                <a:ea typeface="Arial"/>
                <a:cs typeface="Arial"/>
                <a:sym typeface="Arial"/>
              </a:rPr>
              <a:t>1  </a:t>
            </a:r>
            <a:r>
              <a:rPr lang="en-US" sz="3200" b="0" i="0" u="none" strike="noStrike" cap="none" dirty="0">
                <a:solidFill>
                  <a:srgbClr val="FFFFFF"/>
                </a:solidFill>
                <a:latin typeface="Verdana"/>
                <a:ea typeface="Verdana"/>
                <a:cs typeface="Verdana"/>
                <a:sym typeface="Verdana"/>
              </a:rPr>
              <a:t>for accuracy</a:t>
            </a:r>
            <a:r>
              <a:rPr lang="en-US" sz="3400" b="0" i="0" u="none" strike="noStrike" cap="none" dirty="0">
                <a:solidFill>
                  <a:srgbClr val="FFFFFF"/>
                </a:solidFill>
                <a:latin typeface="Arial"/>
                <a:ea typeface="Arial"/>
                <a:cs typeface="Arial"/>
                <a:sym typeface="Arial"/>
              </a:rPr>
              <a:t>.</a:t>
            </a:r>
            <a:endParaRPr sz="3400" b="0" i="0" u="none" strike="noStrike" cap="none" dirty="0">
              <a:solidFill>
                <a:srgbClr val="000000"/>
              </a:solidFill>
              <a:latin typeface="Arial"/>
              <a:ea typeface="Arial"/>
              <a:cs typeface="Arial"/>
              <a:sym typeface="Arial"/>
            </a:endParaRPr>
          </a:p>
        </p:txBody>
      </p:sp>
      <p:sp>
        <p:nvSpPr>
          <p:cNvPr id="172" name="Google Shape;172;p16"/>
          <p:cNvSpPr txBox="1">
            <a:spLocks noGrp="1"/>
          </p:cNvSpPr>
          <p:nvPr>
            <p:ph type="title"/>
          </p:nvPr>
        </p:nvSpPr>
        <p:spPr>
          <a:xfrm>
            <a:off x="1016000" y="430402"/>
            <a:ext cx="40938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r>
              <a:rPr lang="en-US" sz="5200">
                <a:latin typeface="Arial"/>
                <a:ea typeface="Arial"/>
                <a:cs typeface="Arial"/>
                <a:sym typeface="Arial"/>
              </a:rPr>
              <a:t>Methodology</a:t>
            </a:r>
            <a:endParaRPr sz="5200">
              <a:latin typeface="Arial"/>
              <a:ea typeface="Arial"/>
              <a:cs typeface="Arial"/>
              <a:sym typeface="Arial"/>
            </a:endParaRPr>
          </a:p>
        </p:txBody>
      </p:sp>
      <p:sp>
        <p:nvSpPr>
          <p:cNvPr id="173" name="Google Shape;173;p16"/>
          <p:cNvSpPr/>
          <p:nvPr/>
        </p:nvSpPr>
        <p:spPr>
          <a:xfrm>
            <a:off x="800984" y="1394599"/>
            <a:ext cx="4020185" cy="0"/>
          </a:xfrm>
          <a:custGeom>
            <a:avLst/>
            <a:gdLst/>
            <a:ahLst/>
            <a:cxnLst/>
            <a:rect l="l" t="t" r="r" b="b"/>
            <a:pathLst>
              <a:path w="4020185" h="120000" extrusionOk="0">
                <a:moveTo>
                  <a:pt x="0" y="0"/>
                </a:moveTo>
                <a:lnTo>
                  <a:pt x="4019672"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BE83-C2C2-42AC-9200-CB23A608E92F}"/>
              </a:ext>
            </a:extLst>
          </p:cNvPr>
          <p:cNvSpPr>
            <a:spLocks noGrp="1"/>
          </p:cNvSpPr>
          <p:nvPr>
            <p:ph type="title"/>
          </p:nvPr>
        </p:nvSpPr>
        <p:spPr>
          <a:xfrm>
            <a:off x="3235629" y="528638"/>
            <a:ext cx="9551684" cy="700192"/>
          </a:xfrm>
        </p:spPr>
        <p:txBody>
          <a:bodyPr/>
          <a:lstStyle/>
          <a:p>
            <a:r>
              <a:rPr lang="en-US" dirty="0"/>
              <a:t>Block Diagram</a:t>
            </a:r>
          </a:p>
        </p:txBody>
      </p:sp>
      <p:sp>
        <p:nvSpPr>
          <p:cNvPr id="3" name="Text Placeholder 2">
            <a:extLst>
              <a:ext uri="{FF2B5EF4-FFF2-40B4-BE49-F238E27FC236}">
                <a16:creationId xmlns:a16="http://schemas.microsoft.com/office/drawing/2014/main" id="{4275F8FE-49E5-42C9-8B22-E61B1869475B}"/>
              </a:ext>
            </a:extLst>
          </p:cNvPr>
          <p:cNvSpPr>
            <a:spLocks noGrp="1"/>
          </p:cNvSpPr>
          <p:nvPr>
            <p:ph type="body" idx="1"/>
          </p:nvPr>
        </p:nvSpPr>
        <p:spPr>
          <a:xfrm>
            <a:off x="843741" y="2899192"/>
            <a:ext cx="16600500" cy="5249604"/>
          </a:xfrm>
        </p:spPr>
        <p:txBody>
          <a:bodyPr/>
          <a:lstStyle/>
          <a:p>
            <a:endParaRPr lang="en-US" dirty="0"/>
          </a:p>
        </p:txBody>
      </p:sp>
      <p:sp>
        <p:nvSpPr>
          <p:cNvPr id="4" name="AutoShape 2">
            <a:extLst>
              <a:ext uri="{FF2B5EF4-FFF2-40B4-BE49-F238E27FC236}">
                <a16:creationId xmlns:a16="http://schemas.microsoft.com/office/drawing/2014/main" id="{8EC1D6DB-103D-4D37-9D3C-0DAF854FB301}"/>
              </a:ext>
            </a:extLst>
          </p:cNvPr>
          <p:cNvSpPr>
            <a:spLocks noChangeAspect="1" noChangeArrowheads="1"/>
          </p:cNvSpPr>
          <p:nvPr/>
        </p:nvSpPr>
        <p:spPr bwMode="auto">
          <a:xfrm>
            <a:off x="1709738" y="785813"/>
            <a:ext cx="14868525" cy="8715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a:extLst>
              <a:ext uri="{FF2B5EF4-FFF2-40B4-BE49-F238E27FC236}">
                <a16:creationId xmlns:a16="http://schemas.microsoft.com/office/drawing/2014/main" id="{518DEA5D-8A6F-4726-9BAC-E60412A1A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1414463"/>
            <a:ext cx="14868525" cy="808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2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B13A-5022-431D-B695-4A46BAE136C6}"/>
              </a:ext>
            </a:extLst>
          </p:cNvPr>
          <p:cNvSpPr>
            <a:spLocks noGrp="1"/>
          </p:cNvSpPr>
          <p:nvPr>
            <p:ph type="title"/>
          </p:nvPr>
        </p:nvSpPr>
        <p:spPr>
          <a:xfrm>
            <a:off x="843741" y="993254"/>
            <a:ext cx="14065863" cy="700192"/>
          </a:xfrm>
        </p:spPr>
        <p:txBody>
          <a:bodyPr/>
          <a:lstStyle/>
          <a:p>
            <a:r>
              <a:rPr lang="en-US" dirty="0"/>
              <a:t>Results</a:t>
            </a:r>
          </a:p>
        </p:txBody>
      </p:sp>
      <p:sp>
        <p:nvSpPr>
          <p:cNvPr id="3" name="Text Placeholder 2">
            <a:extLst>
              <a:ext uri="{FF2B5EF4-FFF2-40B4-BE49-F238E27FC236}">
                <a16:creationId xmlns:a16="http://schemas.microsoft.com/office/drawing/2014/main" id="{5A2C0BA3-48FC-4934-B229-7FFA39AF2561}"/>
              </a:ext>
            </a:extLst>
          </p:cNvPr>
          <p:cNvSpPr>
            <a:spLocks noGrp="1"/>
          </p:cNvSpPr>
          <p:nvPr>
            <p:ph type="body" idx="1"/>
          </p:nvPr>
        </p:nvSpPr>
        <p:spPr/>
        <p:txBody>
          <a:bodyPr/>
          <a:lstStyle/>
          <a:p>
            <a:endParaRPr lang="en-US" dirty="0"/>
          </a:p>
        </p:txBody>
      </p:sp>
      <p:pic>
        <p:nvPicPr>
          <p:cNvPr id="10" name="Picture 9">
            <a:extLst>
              <a:ext uri="{FF2B5EF4-FFF2-40B4-BE49-F238E27FC236}">
                <a16:creationId xmlns:a16="http://schemas.microsoft.com/office/drawing/2014/main" id="{EBE809D5-07AA-4C3A-AF2E-961A70FE58BC}"/>
              </a:ext>
            </a:extLst>
          </p:cNvPr>
          <p:cNvPicPr>
            <a:picLocks noChangeAspect="1"/>
          </p:cNvPicPr>
          <p:nvPr/>
        </p:nvPicPr>
        <p:blipFill>
          <a:blip r:embed="rId2"/>
          <a:stretch>
            <a:fillRect/>
          </a:stretch>
        </p:blipFill>
        <p:spPr>
          <a:xfrm>
            <a:off x="10918570" y="2514609"/>
            <a:ext cx="5685013" cy="6431837"/>
          </a:xfrm>
          <a:prstGeom prst="rect">
            <a:avLst/>
          </a:prstGeom>
        </p:spPr>
      </p:pic>
      <p:pic>
        <p:nvPicPr>
          <p:cNvPr id="12" name="Picture 11">
            <a:extLst>
              <a:ext uri="{FF2B5EF4-FFF2-40B4-BE49-F238E27FC236}">
                <a16:creationId xmlns:a16="http://schemas.microsoft.com/office/drawing/2014/main" id="{0E6A6DAC-0BDF-4818-BE9F-F50D29921DD2}"/>
              </a:ext>
            </a:extLst>
          </p:cNvPr>
          <p:cNvPicPr>
            <a:picLocks noChangeAspect="1"/>
          </p:cNvPicPr>
          <p:nvPr/>
        </p:nvPicPr>
        <p:blipFill>
          <a:blip r:embed="rId3"/>
          <a:stretch>
            <a:fillRect/>
          </a:stretch>
        </p:blipFill>
        <p:spPr>
          <a:xfrm>
            <a:off x="1064967" y="2350764"/>
            <a:ext cx="6005080" cy="6759526"/>
          </a:xfrm>
          <a:prstGeom prst="rect">
            <a:avLst/>
          </a:prstGeom>
        </p:spPr>
      </p:pic>
    </p:spTree>
    <p:extLst>
      <p:ext uri="{BB962C8B-B14F-4D97-AF65-F5344CB8AC3E}">
        <p14:creationId xmlns:p14="http://schemas.microsoft.com/office/powerpoint/2010/main" val="399493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63E6-429F-4C30-80D3-1C774EC9C754}"/>
              </a:ext>
            </a:extLst>
          </p:cNvPr>
          <p:cNvSpPr>
            <a:spLocks noGrp="1"/>
          </p:cNvSpPr>
          <p:nvPr>
            <p:ph type="title"/>
          </p:nvPr>
        </p:nvSpPr>
        <p:spPr>
          <a:xfrm>
            <a:off x="843741" y="1336154"/>
            <a:ext cx="14580990" cy="700192"/>
          </a:xfrm>
        </p:spPr>
        <p:txBody>
          <a:bodyPr/>
          <a:lstStyle/>
          <a:p>
            <a:r>
              <a:rPr lang="en-US" dirty="0"/>
              <a:t>Conclusion </a:t>
            </a:r>
          </a:p>
        </p:txBody>
      </p:sp>
      <p:sp>
        <p:nvSpPr>
          <p:cNvPr id="3" name="Text Placeholder 2">
            <a:extLst>
              <a:ext uri="{FF2B5EF4-FFF2-40B4-BE49-F238E27FC236}">
                <a16:creationId xmlns:a16="http://schemas.microsoft.com/office/drawing/2014/main" id="{04A47B5C-F6F9-403B-A39C-C70A33DE8E10}"/>
              </a:ext>
            </a:extLst>
          </p:cNvPr>
          <p:cNvSpPr>
            <a:spLocks noGrp="1"/>
          </p:cNvSpPr>
          <p:nvPr>
            <p:ph type="body" idx="1"/>
          </p:nvPr>
        </p:nvSpPr>
        <p:spPr>
          <a:xfrm>
            <a:off x="843741" y="2491096"/>
            <a:ext cx="16600500" cy="3433248"/>
          </a:xfrm>
        </p:spPr>
        <p:txBody>
          <a:bodyPr/>
          <a:lstStyle/>
          <a:p>
            <a:pPr marL="0" marR="0" algn="just">
              <a:spcBef>
                <a:spcPts val="0"/>
              </a:spcBef>
              <a:spcAft>
                <a:spcPts val="0"/>
              </a:spcAft>
            </a:pPr>
            <a:r>
              <a:rPr lang="en-US" sz="2800" dirty="0">
                <a:solidFill>
                  <a:schemeClr val="bg1"/>
                </a:solidFill>
                <a:effectLst/>
                <a:latin typeface="Verdana" panose="020B0604030504040204" pitchFamily="34" charset="0"/>
                <a:ea typeface="Verdana" panose="020B0604030504040204" pitchFamily="34" charset="0"/>
              </a:rPr>
              <a:t>Implementing the pre-trained model to predict more complicated medical imagery like tumor prediction from CT-scan images. The model can be trained so that it can be used to precisely locate possible tumor growth to catch the disease in very early stages. The scope of computer vision combined with deep learning is very vast and can be only explored if we make new and more innovative techniques from current available architecture.</a:t>
            </a:r>
          </a:p>
          <a:p>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Google Shape;185;gf776738b7a_0_4">
            <a:extLst>
              <a:ext uri="{FF2B5EF4-FFF2-40B4-BE49-F238E27FC236}">
                <a16:creationId xmlns:a16="http://schemas.microsoft.com/office/drawing/2014/main" id="{275867D9-FA27-4634-94C8-CA8E5D29902D}"/>
              </a:ext>
            </a:extLst>
          </p:cNvPr>
          <p:cNvSpPr/>
          <p:nvPr/>
        </p:nvSpPr>
        <p:spPr>
          <a:xfrm>
            <a:off x="843741" y="2103872"/>
            <a:ext cx="4128309" cy="53540"/>
          </a:xfrm>
          <a:custGeom>
            <a:avLst/>
            <a:gdLst/>
            <a:ahLst/>
            <a:cxnLst/>
            <a:rect l="l" t="t" r="r" b="b"/>
            <a:pathLst>
              <a:path w="3515360" h="120000" extrusionOk="0">
                <a:moveTo>
                  <a:pt x="0" y="0"/>
                </a:moveTo>
                <a:lnTo>
                  <a:pt x="3514882"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6168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18"/>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7C7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191;p18"/>
          <p:cNvSpPr txBox="1">
            <a:spLocks noGrp="1"/>
          </p:cNvSpPr>
          <p:nvPr>
            <p:ph type="title"/>
          </p:nvPr>
        </p:nvSpPr>
        <p:spPr>
          <a:xfrm>
            <a:off x="1169262" y="398839"/>
            <a:ext cx="34437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r>
              <a:rPr lang="en-US" sz="5200">
                <a:latin typeface="Arial"/>
                <a:ea typeface="Arial"/>
                <a:cs typeface="Arial"/>
                <a:sym typeface="Arial"/>
              </a:rPr>
              <a:t>References</a:t>
            </a:r>
            <a:endParaRPr sz="5200">
              <a:latin typeface="Arial"/>
              <a:ea typeface="Arial"/>
              <a:cs typeface="Arial"/>
              <a:sym typeface="Arial"/>
            </a:endParaRPr>
          </a:p>
        </p:txBody>
      </p:sp>
      <p:sp>
        <p:nvSpPr>
          <p:cNvPr id="192" name="Google Shape;192;p18"/>
          <p:cNvSpPr txBox="1"/>
          <p:nvPr/>
        </p:nvSpPr>
        <p:spPr>
          <a:xfrm>
            <a:off x="799384" y="1248167"/>
            <a:ext cx="16363200" cy="9656400"/>
          </a:xfrm>
          <a:prstGeom prst="rect">
            <a:avLst/>
          </a:prstGeom>
          <a:noFill/>
          <a:ln>
            <a:noFill/>
          </a:ln>
        </p:spPr>
        <p:txBody>
          <a:bodyPr spcFirstLastPara="1" wrap="square" lIns="0" tIns="12050" rIns="0" bIns="0" anchor="t" anchorCtr="0">
            <a:spAutoFit/>
          </a:bodyPr>
          <a:lstStyle/>
          <a:p>
            <a:pPr marL="0" marR="30480" lvl="0" indent="0" algn="just" rtl="0">
              <a:spcBef>
                <a:spcPts val="0"/>
              </a:spcBef>
              <a:spcAft>
                <a:spcPts val="0"/>
              </a:spcAft>
              <a:buClr>
                <a:schemeClr val="dk1"/>
              </a:buClr>
              <a:buSzPts val="1100"/>
              <a:buFont typeface="Arial"/>
              <a:buNone/>
            </a:pPr>
            <a:endParaRPr sz="1500">
              <a:solidFill>
                <a:schemeClr val="lt1"/>
              </a:solidFill>
            </a:endParaRPr>
          </a:p>
          <a:p>
            <a:pPr marL="914400" marR="30480" lvl="0" indent="-323850" algn="just" rtl="0">
              <a:spcBef>
                <a:spcPts val="0"/>
              </a:spcBef>
              <a:spcAft>
                <a:spcPts val="0"/>
              </a:spcAft>
              <a:buClr>
                <a:schemeClr val="lt1"/>
              </a:buClr>
              <a:buSzPts val="1500"/>
              <a:buAutoNum type="arabicPeriod"/>
            </a:pPr>
            <a:r>
              <a:rPr lang="en-US" sz="1500">
                <a:solidFill>
                  <a:schemeClr val="lt1"/>
                </a:solidFill>
              </a:rPr>
              <a:t>Kumar, S. N., Fred, A. L., Padmanabhan, P., Gulyas, B., Kumar, H. A., &amp; Miriam, L. J. (2021). Deep Learning Algorithms in Medical Image Processing for Cancer Diagnosis: Overview, Challenges and Future. </a:t>
            </a:r>
            <a:r>
              <a:rPr lang="en-US" sz="1500" i="1">
                <a:solidFill>
                  <a:schemeClr val="lt1"/>
                </a:solidFill>
              </a:rPr>
              <a:t>Deep Learning for Cancer Diagnosis</a:t>
            </a:r>
            <a:r>
              <a:rPr lang="en-US" sz="1500">
                <a:solidFill>
                  <a:schemeClr val="lt1"/>
                </a:solidFill>
              </a:rPr>
              <a:t>, 37-66.</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Al-Dhief, F. T., Baki, M. M., Latiff, N. M. A. A., Malik, N. N. N. A., Salim, N. S., Albader, M. A. A., ... &amp; Mohammed, M. A. (2021). Voice Pathology Detection and Classification by Adopting Online Sequential Extreme Learning Machine. </a:t>
            </a:r>
            <a:r>
              <a:rPr lang="en-US" sz="1500" i="1">
                <a:solidFill>
                  <a:schemeClr val="lt1"/>
                </a:solidFill>
              </a:rPr>
              <a:t>IEEE Access</a:t>
            </a:r>
            <a:r>
              <a:rPr lang="en-US" sz="1500">
                <a:solidFill>
                  <a:schemeClr val="lt1"/>
                </a:solidFill>
              </a:rPr>
              <a:t>, </a:t>
            </a:r>
            <a:r>
              <a:rPr lang="en-US" sz="1500" i="1">
                <a:solidFill>
                  <a:schemeClr val="lt1"/>
                </a:solidFill>
              </a:rPr>
              <a:t>9</a:t>
            </a:r>
            <a:r>
              <a:rPr lang="en-US" sz="1500">
                <a:solidFill>
                  <a:schemeClr val="lt1"/>
                </a:solidFill>
              </a:rPr>
              <a:t>, 77293-77306.</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Hirra, I., Ahmad, M., Hussain, A., Ashraf, M. U., Saeed, I. A., Qadri, S. F., … Alfakeeh, A. S. (2021). Breast Cancer Classification From Histopathological Images Using Patch-Based Deep Learning Modeling. IEEE Access, 9, 24273– 24287.</a:t>
            </a:r>
            <a:endParaRPr sz="1500">
              <a:solidFill>
                <a:schemeClr val="lt1"/>
              </a:solidFill>
            </a:endParaRPr>
          </a:p>
          <a:p>
            <a:pPr marL="914400" lvl="0" indent="-323850" algn="just" rtl="0">
              <a:lnSpc>
                <a:spcPct val="115000"/>
              </a:lnSpc>
              <a:spcBef>
                <a:spcPts val="0"/>
              </a:spcBef>
              <a:spcAft>
                <a:spcPts val="0"/>
              </a:spcAft>
              <a:buClr>
                <a:schemeClr val="lt1"/>
              </a:buClr>
              <a:buSzPts val="1500"/>
              <a:buAutoNum type="arabicPeriod"/>
            </a:pPr>
            <a:r>
              <a:rPr lang="en-US" sz="1500">
                <a:solidFill>
                  <a:schemeClr val="lt1"/>
                </a:solidFill>
              </a:rPr>
              <a:t>Koohbanani, N. A., Unnikrishnan, B., Khurram, S. A., Krishnaswamy, P., &amp; Rajpoot, N. (2021). Self-Path: Self-supervision for Classification of Pathology Images with Limited Annotations. </a:t>
            </a:r>
            <a:r>
              <a:rPr lang="en-US" sz="1500" i="1">
                <a:solidFill>
                  <a:schemeClr val="lt1"/>
                </a:solidFill>
              </a:rPr>
              <a:t>IEEE Transactions on Medical Imaging</a:t>
            </a:r>
            <a:r>
              <a:rPr lang="en-US" sz="1500">
                <a:solidFill>
                  <a:schemeClr val="lt1"/>
                </a:solidFill>
              </a:rPr>
              <a:t>.Self-Path: Self-supervision for Classification of Pathology Images with Limited Annotations. IEEE Transactions on Medical Imaging.</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Sharma, A., &amp; Rani, R. (2021). A Systematic Review of Applications of Machine Learning in Cancer Prediction and Diagnosis. </a:t>
            </a:r>
            <a:r>
              <a:rPr lang="en-US" sz="1500" i="1">
                <a:solidFill>
                  <a:schemeClr val="lt1"/>
                </a:solidFill>
              </a:rPr>
              <a:t>Archives of Computational Methods in Engineering</a:t>
            </a:r>
            <a:r>
              <a:rPr lang="en-US" sz="1500">
                <a:solidFill>
                  <a:schemeClr val="lt1"/>
                </a:solidFill>
              </a:rPr>
              <a:t>, 1-22.</a:t>
            </a:r>
            <a:endParaRPr sz="1500">
              <a:solidFill>
                <a:schemeClr val="lt1"/>
              </a:solidFill>
            </a:endParaRPr>
          </a:p>
          <a:p>
            <a:pPr marL="914400" lvl="0" indent="-323850" algn="just" rtl="0">
              <a:lnSpc>
                <a:spcPct val="115000"/>
              </a:lnSpc>
              <a:spcBef>
                <a:spcPts val="0"/>
              </a:spcBef>
              <a:spcAft>
                <a:spcPts val="0"/>
              </a:spcAft>
              <a:buClr>
                <a:schemeClr val="lt1"/>
              </a:buClr>
              <a:buSzPts val="1500"/>
              <a:buAutoNum type="arabicPeriod"/>
            </a:pPr>
            <a:r>
              <a:rPr lang="en-US" sz="1500">
                <a:solidFill>
                  <a:schemeClr val="lt1"/>
                </a:solidFill>
              </a:rPr>
              <a:t>Rajalakshmi, N. R., Sangeetha, B., Vidhyapriya, R., &amp; Ramesh, N. (2021). Combined Radiology and Pathology Based Classification of Tumor Types. In Deep Learning for Cancer Diagnosis (pp. 99-109). Springer, Singapore.</a:t>
            </a:r>
            <a:endParaRPr sz="1500">
              <a:solidFill>
                <a:schemeClr val="lt1"/>
              </a:solidFill>
            </a:endParaRPr>
          </a:p>
          <a:p>
            <a:pPr marL="914400" marR="30480" lvl="0" indent="-323850" algn="just" rtl="0">
              <a:spcBef>
                <a:spcPts val="0"/>
              </a:spcBef>
              <a:spcAft>
                <a:spcPts val="0"/>
              </a:spcAft>
              <a:buClr>
                <a:schemeClr val="lt1"/>
              </a:buClr>
              <a:buSzPts val="1500"/>
              <a:buAutoNum type="arabicPeriod"/>
            </a:pPr>
            <a:r>
              <a:rPr lang="en-US" sz="1500">
                <a:solidFill>
                  <a:schemeClr val="lt1"/>
                </a:solidFill>
              </a:rPr>
              <a:t>Kumar, S. N., Fred, A. L., Padmanabhan, P., Gulyas, B., Kumar, H. A., &amp; Miriam, L. J. (2021). Deep Learning Algorithms in Medical Image Processing for Cancer Diagnosis: Overview, Challenges and Future. </a:t>
            </a:r>
            <a:r>
              <a:rPr lang="en-US" sz="1500" i="1">
                <a:solidFill>
                  <a:schemeClr val="lt1"/>
                </a:solidFill>
              </a:rPr>
              <a:t>Deep Learning for Cancer Diagnosis</a:t>
            </a:r>
            <a:r>
              <a:rPr lang="en-US" sz="1500">
                <a:solidFill>
                  <a:schemeClr val="lt1"/>
                </a:solidFill>
              </a:rPr>
              <a:t>, 37-66.</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Munir, K., Frezza, F., &amp; Rizzi, A. (2021). Deep Learning for Brain Tumor Segmentation. In </a:t>
            </a:r>
            <a:r>
              <a:rPr lang="en-US" sz="1500" i="1">
                <a:solidFill>
                  <a:schemeClr val="lt1"/>
                </a:solidFill>
              </a:rPr>
              <a:t>Deep Learning for Cancer Diagnosis</a:t>
            </a:r>
            <a:r>
              <a:rPr lang="en-US" sz="1500">
                <a:solidFill>
                  <a:schemeClr val="lt1"/>
                </a:solidFill>
              </a:rPr>
              <a:t> (pp. 189-201). Springer, Singapore.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Healy, J. J., Curran, K. M., &amp; Trbalic, A. S. (2021). Deep Learning for Magnetic Resonance Images of Gliomas. In </a:t>
            </a:r>
            <a:r>
              <a:rPr lang="en-US" sz="1500" i="1">
                <a:solidFill>
                  <a:schemeClr val="lt1"/>
                </a:solidFill>
              </a:rPr>
              <a:t>Deep Learning for Cancer Diagnosis</a:t>
            </a:r>
            <a:r>
              <a:rPr lang="en-US" sz="1500">
                <a:solidFill>
                  <a:schemeClr val="lt1"/>
                </a:solidFill>
              </a:rPr>
              <a:t> (pp. 269-300). Springer, Singapore.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Calp, M. H. (2021). Use of Deep Learning Approaches in Cancer Diagnosis. In </a:t>
            </a:r>
            <a:r>
              <a:rPr lang="en-US" sz="1500" i="1">
                <a:solidFill>
                  <a:schemeClr val="lt1"/>
                </a:solidFill>
              </a:rPr>
              <a:t>Deep Learning for Cancer Diagnosis</a:t>
            </a:r>
            <a:r>
              <a:rPr lang="en-US" sz="1500">
                <a:solidFill>
                  <a:schemeClr val="lt1"/>
                </a:solidFill>
              </a:rPr>
              <a:t> (pp. 249-267). Springer, Singapore.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Deepal, D. A. A., &amp; Fernando, T. G. I. (2021). Convolutional Neural Network Approach for the Detection of Lung Cancers in Chest X-Ray Images. In </a:t>
            </a:r>
            <a:r>
              <a:rPr lang="en-US" sz="1500" i="1">
                <a:solidFill>
                  <a:schemeClr val="lt1"/>
                </a:solidFill>
              </a:rPr>
              <a:t>Deep Learning for Cancer Diagnosis</a:t>
            </a:r>
            <a:r>
              <a:rPr lang="en-US" sz="1500">
                <a:solidFill>
                  <a:schemeClr val="lt1"/>
                </a:solidFill>
              </a:rPr>
              <a:t> (pp. 203-226). Springer, Singapore.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Basarslan, M. S., &amp; Kayaalp, F. (2021). Performance evaluation of classification algorithms on diagnosis of breast cancer and skin disease. In </a:t>
            </a:r>
            <a:r>
              <a:rPr lang="en-US" sz="1500" i="1">
                <a:solidFill>
                  <a:schemeClr val="lt1"/>
                </a:solidFill>
              </a:rPr>
              <a:t>Deep Learning for Cancer Diagnosis</a:t>
            </a:r>
            <a:r>
              <a:rPr lang="en-US" sz="1500">
                <a:solidFill>
                  <a:schemeClr val="lt1"/>
                </a:solidFill>
              </a:rPr>
              <a:t> (pp. 27-35). Springer, Singapore.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Yari, Y., Nguyen, T. V., &amp; Nguyen, H. T. (2020). Deep learning applied for histological diagnosis of breast cancer. </a:t>
            </a:r>
            <a:r>
              <a:rPr lang="en-US" sz="1500" i="1">
                <a:solidFill>
                  <a:schemeClr val="lt1"/>
                </a:solidFill>
              </a:rPr>
              <a:t>IEEE Access</a:t>
            </a:r>
            <a:r>
              <a:rPr lang="en-US" sz="1500">
                <a:solidFill>
                  <a:schemeClr val="lt1"/>
                </a:solidFill>
              </a:rPr>
              <a:t>, </a:t>
            </a:r>
            <a:r>
              <a:rPr lang="en-US" sz="1500" i="1">
                <a:solidFill>
                  <a:schemeClr val="lt1"/>
                </a:solidFill>
              </a:rPr>
              <a:t>8</a:t>
            </a:r>
            <a:r>
              <a:rPr lang="en-US" sz="1500">
                <a:solidFill>
                  <a:schemeClr val="lt1"/>
                </a:solidFill>
              </a:rPr>
              <a:t>, 162432-162448.</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Islam, M. M., Haque, M. R., Iqbal, H., Hasan, M. M., Hasan, M., &amp; Kabir, M. N. (2020). Breast cancer prediction: a comparative study using machine learning techniques. SN Computer Science, 1(5), 1-14.</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Tang, H., &amp; Hu, Z. (2020). Research on medical image classification based on machine learning. IEEE Access, 8, 93145-93154.</a:t>
            </a:r>
            <a:endParaRPr sz="1500">
              <a:solidFill>
                <a:schemeClr val="lt1"/>
              </a:solidFill>
            </a:endParaRPr>
          </a:p>
          <a:p>
            <a:pPr marL="914400" marR="18415" lvl="0" indent="-323850" algn="just" rtl="0">
              <a:spcBef>
                <a:spcPts val="0"/>
              </a:spcBef>
              <a:spcAft>
                <a:spcPts val="0"/>
              </a:spcAft>
              <a:buClr>
                <a:schemeClr val="lt1"/>
              </a:buClr>
              <a:buSzPts val="1500"/>
              <a:buAutoNum type="arabicPeriod"/>
            </a:pPr>
            <a:r>
              <a:rPr lang="en-US" sz="1500">
                <a:solidFill>
                  <a:schemeClr val="lt1"/>
                </a:solidFill>
              </a:rPr>
              <a:t>Madhupriya, G., Guru, N. M., Praveen, S., &amp; Nivetha, B. (2019). Brain Tumor Segmentation with Deep  Learning Technique. 2019 3rd International Conference on Trends in Electronics and Informatics (ICOEI)</a:t>
            </a:r>
            <a:endParaRPr sz="1500">
              <a:solidFill>
                <a:schemeClr val="lt1"/>
              </a:solidFill>
            </a:endParaRPr>
          </a:p>
          <a:p>
            <a:pPr marL="914400" lvl="0" indent="-323850" algn="just" rtl="0">
              <a:lnSpc>
                <a:spcPct val="115000"/>
              </a:lnSpc>
              <a:spcBef>
                <a:spcPts val="0"/>
              </a:spcBef>
              <a:spcAft>
                <a:spcPts val="0"/>
              </a:spcAft>
              <a:buClr>
                <a:schemeClr val="lt1"/>
              </a:buClr>
              <a:buSzPts val="1500"/>
              <a:buAutoNum type="arabicPeriod"/>
            </a:pPr>
            <a:r>
              <a:rPr lang="en-US" sz="1500">
                <a:solidFill>
                  <a:schemeClr val="lt1"/>
                </a:solidFill>
              </a:rPr>
              <a:t>Alawad, M., Gao, S., Qiu, J., Schaefferkoetter, N., Hinkle, J. D., Yoon, H. J., ... &amp; Tourassi, G. (2019, May). Deep transfer learning across cancer registries for information extraction from pathology reports. In 2019 IEEE EMBS International Conference on Biomedical &amp; Health Informatics (BHI) (pp. 1-4). IEEE.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Ahmed, S. R. A., UÇAN, O. N., Duru, A. D., &amp; Bayat, O. (2018). Breast cancer detection and image   evaluation using augmented deep convolutional neural networks. </a:t>
            </a:r>
            <a:r>
              <a:rPr lang="en-US" sz="1500" i="1">
                <a:solidFill>
                  <a:schemeClr val="lt1"/>
                </a:solidFill>
              </a:rPr>
              <a:t>Aurum journal of engineering systems and architecture</a:t>
            </a:r>
            <a:r>
              <a:rPr lang="en-US" sz="1500">
                <a:solidFill>
                  <a:schemeClr val="lt1"/>
                </a:solidFill>
              </a:rPr>
              <a:t>, </a:t>
            </a:r>
            <a:r>
              <a:rPr lang="en-US" sz="1500" i="1">
                <a:solidFill>
                  <a:schemeClr val="lt1"/>
                </a:solidFill>
              </a:rPr>
              <a:t>2</a:t>
            </a:r>
            <a:r>
              <a:rPr lang="en-US" sz="1500">
                <a:solidFill>
                  <a:schemeClr val="lt1"/>
                </a:solidFill>
              </a:rPr>
              <a:t>(2), 121-129.</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Nurmaini, S., Malik, R. F., Abidin, D. Z., Zarkasi, A., &amp; Kunang, Y. N. (2018, October). Breast cancer classification using deep learning. In </a:t>
            </a:r>
            <a:r>
              <a:rPr lang="en-US" sz="1500" i="1">
                <a:solidFill>
                  <a:schemeClr val="lt1"/>
                </a:solidFill>
              </a:rPr>
              <a:t>2018 International Conference on Electrical Engineering and Computer Science (ICECOS)</a:t>
            </a:r>
            <a:r>
              <a:rPr lang="en-US" sz="1500">
                <a:solidFill>
                  <a:schemeClr val="lt1"/>
                </a:solidFill>
              </a:rPr>
              <a:t> (pp. 237-242). IEEE.</a:t>
            </a:r>
            <a:endParaRPr sz="1500">
              <a:solidFill>
                <a:schemeClr val="lt1"/>
              </a:solidFill>
            </a:endParaRPr>
          </a:p>
          <a:p>
            <a:pPr marL="914400" lvl="0" indent="-323850" algn="just" rtl="0">
              <a:spcBef>
                <a:spcPts val="0"/>
              </a:spcBef>
              <a:spcAft>
                <a:spcPts val="0"/>
              </a:spcAft>
              <a:buClr>
                <a:schemeClr val="lt1"/>
              </a:buClr>
              <a:buSzPts val="1500"/>
              <a:buAutoNum type="arabicPeriod"/>
            </a:pPr>
            <a:r>
              <a:rPr lang="en-US" sz="1500">
                <a:solidFill>
                  <a:schemeClr val="lt1"/>
                </a:solidFill>
              </a:rPr>
              <a:t>Chougrad, H., Zouaki, H., &amp; Alheyane, O. (2018). Deep convolutional neural networks for breast cancer screening. </a:t>
            </a:r>
            <a:r>
              <a:rPr lang="en-US" sz="1500" i="1">
                <a:solidFill>
                  <a:schemeClr val="lt1"/>
                </a:solidFill>
              </a:rPr>
              <a:t>Computer methods and programs in biomedicine</a:t>
            </a:r>
            <a:r>
              <a:rPr lang="en-US" sz="1500">
                <a:solidFill>
                  <a:schemeClr val="lt1"/>
                </a:solidFill>
              </a:rPr>
              <a:t>, </a:t>
            </a:r>
            <a:r>
              <a:rPr lang="en-US" sz="1500" i="1">
                <a:solidFill>
                  <a:schemeClr val="lt1"/>
                </a:solidFill>
              </a:rPr>
              <a:t>157</a:t>
            </a:r>
            <a:r>
              <a:rPr lang="en-US" sz="1500">
                <a:solidFill>
                  <a:schemeClr val="lt1"/>
                </a:solidFill>
              </a:rPr>
              <a:t>, 19-30.</a:t>
            </a:r>
            <a:endParaRPr sz="1500">
              <a:solidFill>
                <a:schemeClr val="lt1"/>
              </a:solidFill>
            </a:endParaRPr>
          </a:p>
          <a:p>
            <a:pPr marL="914400" lvl="0" indent="0" algn="just" rtl="0">
              <a:lnSpc>
                <a:spcPct val="124000"/>
              </a:lnSpc>
              <a:spcBef>
                <a:spcPts val="0"/>
              </a:spcBef>
              <a:spcAft>
                <a:spcPts val="0"/>
              </a:spcAft>
              <a:buClr>
                <a:schemeClr val="dk1"/>
              </a:buClr>
              <a:buSzPts val="1100"/>
              <a:buFont typeface="Arial"/>
              <a:buNone/>
            </a:pPr>
            <a:endParaRPr sz="1500">
              <a:solidFill>
                <a:schemeClr val="lt1"/>
              </a:solidFill>
            </a:endParaRPr>
          </a:p>
          <a:p>
            <a:pPr marL="914400" lvl="0" indent="0" algn="just" rtl="0">
              <a:lnSpc>
                <a:spcPct val="124000"/>
              </a:lnSpc>
              <a:spcBef>
                <a:spcPts val="0"/>
              </a:spcBef>
              <a:spcAft>
                <a:spcPts val="0"/>
              </a:spcAft>
              <a:buClr>
                <a:schemeClr val="dk1"/>
              </a:buClr>
              <a:buSzPts val="1100"/>
              <a:buFont typeface="Arial"/>
              <a:buNone/>
            </a:pPr>
            <a:endParaRPr sz="1500">
              <a:solidFill>
                <a:schemeClr val="lt1"/>
              </a:solidFill>
            </a:endParaRPr>
          </a:p>
          <a:p>
            <a:pPr marL="914400" marR="0" lvl="0" indent="0" algn="l" rtl="0">
              <a:lnSpc>
                <a:spcPct val="100000"/>
              </a:lnSpc>
              <a:spcBef>
                <a:spcPts val="434"/>
              </a:spcBef>
              <a:spcAft>
                <a:spcPts val="0"/>
              </a:spcAft>
              <a:buClr>
                <a:srgbClr val="000000"/>
              </a:buClr>
              <a:buSzPts val="2200"/>
              <a:buFont typeface="Arial"/>
              <a:buNone/>
            </a:pPr>
            <a:endParaRPr sz="15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20"/>
          <p:cNvSpPr/>
          <p:nvPr/>
        </p:nvSpPr>
        <p:spPr>
          <a:xfrm>
            <a:off x="-25040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7C7575"/>
          </a:solid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Clr>
                <a:schemeClr val="dk1"/>
              </a:buClr>
              <a:buSzPts val="11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20"/>
          <p:cNvSpPr txBox="1">
            <a:spLocks noGrp="1"/>
          </p:cNvSpPr>
          <p:nvPr>
            <p:ph type="title"/>
          </p:nvPr>
        </p:nvSpPr>
        <p:spPr>
          <a:xfrm>
            <a:off x="1169262" y="398839"/>
            <a:ext cx="34437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endParaRPr sz="5200" dirty="0">
              <a:latin typeface="Arial"/>
              <a:ea typeface="Arial"/>
              <a:cs typeface="Arial"/>
              <a:sym typeface="Arial"/>
            </a:endParaRPr>
          </a:p>
        </p:txBody>
      </p:sp>
      <p:sp>
        <p:nvSpPr>
          <p:cNvPr id="199" name="Google Shape;199;p20"/>
          <p:cNvSpPr txBox="1"/>
          <p:nvPr/>
        </p:nvSpPr>
        <p:spPr>
          <a:xfrm>
            <a:off x="968900" y="3149674"/>
            <a:ext cx="16363200" cy="139200"/>
          </a:xfrm>
          <a:prstGeom prst="rect">
            <a:avLst/>
          </a:prstGeom>
          <a:noFill/>
          <a:ln>
            <a:noFill/>
          </a:ln>
        </p:spPr>
        <p:txBody>
          <a:bodyPr spcFirstLastPara="1" wrap="square" lIns="0" tIns="12050" rIns="0" bIns="0" anchor="t" anchorCtr="0">
            <a:spAutoFit/>
          </a:bodyPr>
          <a:lstStyle/>
          <a:p>
            <a:pPr marL="0" marR="0" lvl="0" indent="0" algn="l" rtl="0">
              <a:lnSpc>
                <a:spcPct val="75000"/>
              </a:lnSpc>
              <a:spcBef>
                <a:spcPts val="0"/>
              </a:spcBef>
              <a:spcAft>
                <a:spcPts val="0"/>
              </a:spcAft>
              <a:buClr>
                <a:srgbClr val="000000"/>
              </a:buClr>
              <a:buSzPts val="1100"/>
              <a:buFont typeface="Arial"/>
              <a:buNone/>
            </a:pPr>
            <a:endParaRPr sz="1100" b="1" i="0" u="none" strike="noStrike" cap="none">
              <a:solidFill>
                <a:srgbClr val="FFFFFF"/>
              </a:solidFill>
              <a:latin typeface="Arial"/>
              <a:ea typeface="Arial"/>
              <a:cs typeface="Arial"/>
              <a:sym typeface="Arial"/>
            </a:endParaRPr>
          </a:p>
        </p:txBody>
      </p:sp>
      <p:sp>
        <p:nvSpPr>
          <p:cNvPr id="200" name="Google Shape;200;p20"/>
          <p:cNvSpPr txBox="1"/>
          <p:nvPr/>
        </p:nvSpPr>
        <p:spPr>
          <a:xfrm>
            <a:off x="805225" y="1368088"/>
            <a:ext cx="174543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p:nvPr/>
        </p:nvSpPr>
        <p:spPr>
          <a:xfrm>
            <a:off x="788229" y="762061"/>
            <a:ext cx="17283299" cy="382200"/>
          </a:xfrm>
          <a:prstGeom prst="rect">
            <a:avLst/>
          </a:prstGeom>
          <a:noFill/>
          <a:ln>
            <a:noFill/>
          </a:ln>
        </p:spPr>
        <p:txBody>
          <a:bodyPr spcFirstLastPara="1" wrap="square" lIns="0" tIns="12700" rIns="0" bIns="0" anchor="t" anchorCtr="0">
            <a:spAutoFit/>
          </a:bodyPr>
          <a:lstStyle/>
          <a:p>
            <a:pPr marL="12700" marR="1034414" lvl="0" indent="0" algn="l" rtl="0">
              <a:lnSpc>
                <a:spcPct val="114599"/>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1</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1927579" y="895429"/>
            <a:ext cx="11531100" cy="700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5600"/>
              <a:buNone/>
            </a:pPr>
            <a:r>
              <a:rPr lang="en-US"/>
              <a:t>Introduction</a:t>
            </a:r>
            <a:endParaRPr/>
          </a:p>
        </p:txBody>
      </p:sp>
      <p:sp>
        <p:nvSpPr>
          <p:cNvPr id="92" name="Google Shape;92;p7"/>
          <p:cNvSpPr txBox="1">
            <a:spLocks noGrp="1"/>
          </p:cNvSpPr>
          <p:nvPr>
            <p:ph type="body" idx="1"/>
          </p:nvPr>
        </p:nvSpPr>
        <p:spPr>
          <a:xfrm>
            <a:off x="843741" y="2491096"/>
            <a:ext cx="16600500" cy="7575300"/>
          </a:xfrm>
          <a:prstGeom prst="rect">
            <a:avLst/>
          </a:prstGeom>
          <a:noFill/>
          <a:ln>
            <a:noFill/>
          </a:ln>
        </p:spPr>
        <p:txBody>
          <a:bodyPr spcFirstLastPara="1" wrap="square" lIns="0" tIns="0" rIns="0" bIns="0" anchor="t" anchorCtr="0">
            <a:spAutoFit/>
          </a:bodyPr>
          <a:lstStyle/>
          <a:p>
            <a:pPr marL="190500" marR="190500" lvl="0" indent="0" algn="just" rtl="0">
              <a:spcBef>
                <a:spcPts val="0"/>
              </a:spcBef>
              <a:spcAft>
                <a:spcPts val="0"/>
              </a:spcAft>
              <a:buClr>
                <a:schemeClr val="dk1"/>
              </a:buClr>
              <a:buSzPts val="1100"/>
              <a:buFont typeface="Arial"/>
              <a:buNone/>
            </a:pPr>
            <a:r>
              <a:rPr lang="en-US" sz="3250">
                <a:solidFill>
                  <a:schemeClr val="lt1"/>
                </a:solidFill>
                <a:latin typeface="Roboto"/>
                <a:ea typeface="Roboto"/>
                <a:cs typeface="Roboto"/>
                <a:sym typeface="Roboto"/>
              </a:rPr>
              <a:t>Many researchers have used open source medical datasets to develop disease detection and prediction applications. In addition, next-generation sequencing has allowed researchers to dig deeper into the complex details of biological systems. Over the last few decades, the rapid population growth has made early detection of disease an important topic in medical research. The risk of death from a serious illness such as cancer increases exponentially as the population grows. A system that helps medical staff diagnose illness, provide reliable, efficient and prompt response, and reduce the risk of death. The proposed model aims to improve the current classification and feature extraction methods in pathological images. The new algorithm surpasses traditional neural training techniques and is designed to detect disease more accurately at an earlier stage. This study compares the accuracy of two neural training techniques on same dataset to find the best  algorithm for classifying medical images.</a:t>
            </a:r>
            <a:endParaRPr sz="3250">
              <a:solidFill>
                <a:schemeClr val="lt1"/>
              </a:solidFill>
              <a:latin typeface="Roboto"/>
              <a:ea typeface="Roboto"/>
              <a:cs typeface="Roboto"/>
              <a:sym typeface="Roboto"/>
            </a:endParaRPr>
          </a:p>
          <a:p>
            <a:pPr marL="0" lvl="0" indent="0" algn="just" rtl="0">
              <a:spcBef>
                <a:spcPts val="0"/>
              </a:spcBef>
              <a:spcAft>
                <a:spcPts val="0"/>
              </a:spcAft>
              <a:buClr>
                <a:schemeClr val="dk1"/>
              </a:buClr>
              <a:buSzPts val="1100"/>
              <a:buFont typeface="Arial"/>
              <a:buNone/>
            </a:pPr>
            <a:endParaRPr sz="1100"/>
          </a:p>
          <a:p>
            <a:pPr marL="0" lvl="0" indent="0" algn="just" rtl="0">
              <a:lnSpc>
                <a:spcPct val="115000"/>
              </a:lnSpc>
              <a:spcBef>
                <a:spcPts val="0"/>
              </a:spcBef>
              <a:spcAft>
                <a:spcPts val="2400"/>
              </a:spcAft>
              <a:buSzPts val="3600"/>
              <a:buNone/>
            </a:pPr>
            <a:endParaRPr sz="3100">
              <a:solidFill>
                <a:schemeClr val="lt1"/>
              </a:solidFill>
            </a:endParaRPr>
          </a:p>
        </p:txBody>
      </p:sp>
      <p:sp>
        <p:nvSpPr>
          <p:cNvPr id="93" name="Google Shape;93;p7"/>
          <p:cNvSpPr/>
          <p:nvPr/>
        </p:nvSpPr>
        <p:spPr>
          <a:xfrm>
            <a:off x="1414422" y="1909668"/>
            <a:ext cx="5648959" cy="0"/>
          </a:xfrm>
          <a:custGeom>
            <a:avLst/>
            <a:gdLst/>
            <a:ahLst/>
            <a:cxnLst/>
            <a:rect l="l" t="t" r="r" b="b"/>
            <a:pathLst>
              <a:path w="5648959" h="120000" extrusionOk="0">
                <a:moveTo>
                  <a:pt x="0" y="0"/>
                </a:moveTo>
                <a:lnTo>
                  <a:pt x="5648450"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901200" y="2961028"/>
            <a:ext cx="1810385" cy="0"/>
          </a:xfrm>
          <a:custGeom>
            <a:avLst/>
            <a:gdLst/>
            <a:ahLst/>
            <a:cxnLst/>
            <a:rect l="l" t="t" r="r" b="b"/>
            <a:pathLst>
              <a:path w="1810385" h="120000" extrusionOk="0">
                <a:moveTo>
                  <a:pt x="0" y="0"/>
                </a:moveTo>
                <a:lnTo>
                  <a:pt x="1809954"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3"/>
          <p:cNvSpPr txBox="1">
            <a:spLocks noGrp="1"/>
          </p:cNvSpPr>
          <p:nvPr>
            <p:ph type="title"/>
          </p:nvPr>
        </p:nvSpPr>
        <p:spPr>
          <a:xfrm>
            <a:off x="1016000" y="1971260"/>
            <a:ext cx="13311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r>
              <a:rPr lang="en-US" sz="5200" b="1">
                <a:latin typeface="Arial"/>
                <a:ea typeface="Arial"/>
                <a:cs typeface="Arial"/>
                <a:sym typeface="Arial"/>
              </a:rPr>
              <a:t>Aim</a:t>
            </a:r>
            <a:endParaRPr sz="5200">
              <a:latin typeface="Arial"/>
              <a:ea typeface="Arial"/>
              <a:cs typeface="Arial"/>
              <a:sym typeface="Arial"/>
            </a:endParaRPr>
          </a:p>
        </p:txBody>
      </p:sp>
      <p:sp>
        <p:nvSpPr>
          <p:cNvPr id="100" name="Google Shape;100;p3"/>
          <p:cNvSpPr txBox="1"/>
          <p:nvPr/>
        </p:nvSpPr>
        <p:spPr>
          <a:xfrm>
            <a:off x="541178" y="3287389"/>
            <a:ext cx="16021686" cy="5657850"/>
          </a:xfrm>
          <a:prstGeom prst="rect">
            <a:avLst/>
          </a:prstGeom>
          <a:solidFill>
            <a:srgbClr val="3C3838"/>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rgbClr val="000000"/>
              </a:solidFill>
              <a:latin typeface="Times New Roman"/>
              <a:ea typeface="Times New Roman"/>
              <a:cs typeface="Times New Roman"/>
              <a:sym typeface="Times New Roman"/>
            </a:endParaRPr>
          </a:p>
          <a:p>
            <a:pPr marL="814705" marR="2345690" lvl="0" indent="0" algn="l" rtl="0">
              <a:lnSpc>
                <a:spcPct val="127099"/>
              </a:lnSpc>
              <a:spcBef>
                <a:spcPts val="2095"/>
              </a:spcBef>
              <a:spcAft>
                <a:spcPts val="0"/>
              </a:spcAft>
              <a:buClr>
                <a:srgbClr val="000000"/>
              </a:buClr>
              <a:buSzPts val="3250"/>
              <a:buFont typeface="Arial"/>
              <a:buNone/>
            </a:pPr>
            <a:r>
              <a:rPr lang="en-US" sz="3250" b="0" i="0" u="none" strike="noStrike" cap="none">
                <a:solidFill>
                  <a:srgbClr val="FFFFFF"/>
                </a:solidFill>
                <a:latin typeface="Verdana"/>
                <a:ea typeface="Verdana"/>
                <a:cs typeface="Verdana"/>
                <a:sym typeface="Verdana"/>
              </a:rPr>
              <a:t>To automate the classification process of the pathology  images generated by the medical institutes more accurately  as compared to the traditional CNN techniques by using  Adaptive Support Vector Machine</a:t>
            </a:r>
            <a:r>
              <a:rPr lang="en-US" sz="3450" b="0" i="0" u="none" strike="noStrike" cap="none">
                <a:solidFill>
                  <a:srgbClr val="FFFFFF"/>
                </a:solidFill>
                <a:latin typeface="Arial"/>
                <a:ea typeface="Arial"/>
                <a:cs typeface="Arial"/>
                <a:sym typeface="Arial"/>
              </a:rPr>
              <a:t>-</a:t>
            </a:r>
            <a:r>
              <a:rPr lang="en-US" sz="3250" b="0" i="0" u="none" strike="noStrike" cap="none">
                <a:solidFill>
                  <a:srgbClr val="FFFFFF"/>
                </a:solidFill>
                <a:latin typeface="Verdana"/>
                <a:ea typeface="Verdana"/>
                <a:cs typeface="Verdana"/>
                <a:sym typeface="Verdana"/>
              </a:rPr>
              <a:t>based Transfer Learning</a:t>
            </a:r>
            <a:r>
              <a:rPr lang="en-US" sz="3450" b="0" i="0" u="none" strike="noStrike" cap="none">
                <a:solidFill>
                  <a:srgbClr val="FFFFFF"/>
                </a:solidFill>
                <a:latin typeface="Arial"/>
                <a:ea typeface="Arial"/>
                <a:cs typeface="Arial"/>
                <a:sym typeface="Arial"/>
              </a:rPr>
              <a:t>.</a:t>
            </a:r>
            <a:endParaRPr sz="345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1028750" y="2031599"/>
            <a:ext cx="14887575" cy="7659100"/>
          </a:xfrm>
          <a:custGeom>
            <a:avLst/>
            <a:gdLst/>
            <a:ahLst/>
            <a:cxnLst/>
            <a:rect l="l" t="t" r="r" b="b"/>
            <a:pathLst>
              <a:path w="14887575" h="6115050" extrusionOk="0">
                <a:moveTo>
                  <a:pt x="14887429" y="6115044"/>
                </a:moveTo>
                <a:lnTo>
                  <a:pt x="0" y="6115044"/>
                </a:lnTo>
                <a:lnTo>
                  <a:pt x="0" y="0"/>
                </a:lnTo>
                <a:lnTo>
                  <a:pt x="14887429" y="0"/>
                </a:lnTo>
                <a:lnTo>
                  <a:pt x="14887429" y="6115044"/>
                </a:lnTo>
                <a:close/>
              </a:path>
            </a:pathLst>
          </a:custGeom>
          <a:solidFill>
            <a:srgbClr val="3C383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6" name="Google Shape;106;p4"/>
          <p:cNvSpPr txBox="1">
            <a:spLocks noGrp="1"/>
          </p:cNvSpPr>
          <p:nvPr>
            <p:ph type="title"/>
          </p:nvPr>
        </p:nvSpPr>
        <p:spPr>
          <a:xfrm>
            <a:off x="1128532" y="468188"/>
            <a:ext cx="28980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5600"/>
              <a:buNone/>
            </a:pPr>
            <a:r>
              <a:rPr lang="en-US" sz="5200">
                <a:latin typeface="Arial"/>
                <a:ea typeface="Arial"/>
                <a:cs typeface="Arial"/>
                <a:sym typeface="Arial"/>
              </a:rPr>
              <a:t>Objective</a:t>
            </a:r>
            <a:endParaRPr sz="5200">
              <a:latin typeface="Arial"/>
              <a:ea typeface="Arial"/>
              <a:cs typeface="Arial"/>
              <a:sym typeface="Arial"/>
            </a:endParaRPr>
          </a:p>
        </p:txBody>
      </p:sp>
      <p:sp>
        <p:nvSpPr>
          <p:cNvPr id="107" name="Google Shape;107;p4"/>
          <p:cNvSpPr txBox="1"/>
          <p:nvPr/>
        </p:nvSpPr>
        <p:spPr>
          <a:xfrm>
            <a:off x="1724329" y="3200728"/>
            <a:ext cx="13496400" cy="5314132"/>
          </a:xfrm>
          <a:prstGeom prst="rect">
            <a:avLst/>
          </a:prstGeom>
          <a:noFill/>
          <a:ln>
            <a:noFill/>
          </a:ln>
        </p:spPr>
        <p:txBody>
          <a:bodyPr spcFirstLastPara="1" wrap="square" lIns="0" tIns="31100" rIns="0" bIns="0" anchor="t" anchorCtr="0">
            <a:spAutoFit/>
          </a:bodyPr>
          <a:lstStyle/>
          <a:p>
            <a:pPr marL="0" marR="5080" lvl="0" indent="0" algn="just" rtl="0">
              <a:lnSpc>
                <a:spcPct val="123100"/>
              </a:lnSpc>
              <a:spcBef>
                <a:spcPts val="0"/>
              </a:spcBef>
              <a:spcAft>
                <a:spcPts val="0"/>
              </a:spcAft>
              <a:buNone/>
            </a:pPr>
            <a:endParaRPr sz="3250" dirty="0">
              <a:solidFill>
                <a:srgbClr val="FFFFFF"/>
              </a:solidFill>
            </a:endParaRPr>
          </a:p>
          <a:p>
            <a:pPr marL="457200" marR="5080" lvl="0" indent="-434975" algn="just" rtl="0">
              <a:lnSpc>
                <a:spcPct val="123100"/>
              </a:lnSpc>
              <a:spcBef>
                <a:spcPts val="0"/>
              </a:spcBef>
              <a:spcAft>
                <a:spcPts val="0"/>
              </a:spcAft>
              <a:buClr>
                <a:srgbClr val="FFFFFF"/>
              </a:buClr>
              <a:buSzPts val="3250"/>
              <a:buChar char="●"/>
            </a:pPr>
            <a:r>
              <a:rPr lang="en-US" sz="3250" dirty="0">
                <a:solidFill>
                  <a:srgbClr val="FFFFFF"/>
                </a:solidFill>
              </a:rPr>
              <a:t>To compare the accuracy of CNN model with transfer learning model.</a:t>
            </a:r>
            <a:endParaRPr sz="3250" dirty="0">
              <a:solidFill>
                <a:srgbClr val="FFFFFF"/>
              </a:solidFill>
            </a:endParaRPr>
          </a:p>
          <a:p>
            <a:pPr marL="457200" marR="845185" lvl="0" indent="-438150" algn="just" rtl="0">
              <a:lnSpc>
                <a:spcPct val="125000"/>
              </a:lnSpc>
              <a:spcBef>
                <a:spcPts val="0"/>
              </a:spcBef>
              <a:spcAft>
                <a:spcPts val="0"/>
              </a:spcAft>
              <a:buClr>
                <a:srgbClr val="FFFFFF"/>
              </a:buClr>
              <a:buSzPts val="3300"/>
              <a:buChar char="●"/>
            </a:pPr>
            <a:r>
              <a:rPr lang="en-US" sz="3100" b="0" i="0" u="none" strike="noStrike" cap="none" dirty="0">
                <a:solidFill>
                  <a:srgbClr val="FFFFFF"/>
                </a:solidFill>
                <a:latin typeface="Verdana"/>
                <a:ea typeface="Verdana"/>
                <a:cs typeface="Verdana"/>
                <a:sym typeface="Verdana"/>
              </a:rPr>
              <a:t>Provide the complete framework that is capable of processing  graphical pathology images with better accuracy compared to  the traditional neural network algorithms</a:t>
            </a:r>
            <a:r>
              <a:rPr lang="en-US" sz="3250" b="0" i="0" u="none" strike="noStrike" cap="none" dirty="0">
                <a:solidFill>
                  <a:srgbClr val="FFFFFF"/>
                </a:solidFill>
                <a:latin typeface="Arial"/>
                <a:ea typeface="Arial"/>
                <a:cs typeface="Arial"/>
                <a:sym typeface="Arial"/>
              </a:rPr>
              <a:t>.</a:t>
            </a:r>
            <a:endParaRPr sz="3250" b="0" i="0" u="none" strike="noStrike" cap="none" dirty="0">
              <a:solidFill>
                <a:srgbClr val="FFFFFF"/>
              </a:solidFill>
              <a:latin typeface="Arial"/>
              <a:ea typeface="Arial"/>
              <a:cs typeface="Arial"/>
              <a:sym typeface="Arial"/>
            </a:endParaRPr>
          </a:p>
          <a:p>
            <a:pPr marL="457200" marR="845185" lvl="0" indent="-434975" algn="just" rtl="0">
              <a:lnSpc>
                <a:spcPct val="125000"/>
              </a:lnSpc>
              <a:spcBef>
                <a:spcPts val="0"/>
              </a:spcBef>
              <a:spcAft>
                <a:spcPts val="0"/>
              </a:spcAft>
              <a:buClr>
                <a:srgbClr val="FFFFFF"/>
              </a:buClr>
              <a:buSzPts val="3250"/>
              <a:buChar char="●"/>
            </a:pPr>
            <a:r>
              <a:rPr lang="en-US" sz="3250" dirty="0">
                <a:solidFill>
                  <a:srgbClr val="FFFFFF"/>
                </a:solidFill>
              </a:rPr>
              <a:t>Help automate the process of classification of huge pathological data</a:t>
            </a:r>
            <a:endParaRPr sz="3250" dirty="0">
              <a:solidFill>
                <a:srgbClr val="FFFFFF"/>
              </a:solidFill>
            </a:endParaRPr>
          </a:p>
          <a:p>
            <a:pPr marL="0" marR="845185" lvl="0" indent="0" algn="just" rtl="0">
              <a:lnSpc>
                <a:spcPct val="125000"/>
              </a:lnSpc>
              <a:spcBef>
                <a:spcPts val="2825"/>
              </a:spcBef>
              <a:spcAft>
                <a:spcPts val="0"/>
              </a:spcAft>
              <a:buNone/>
            </a:pPr>
            <a:endParaRPr sz="3250" dirty="0">
              <a:solidFill>
                <a:srgbClr val="FFFFFF"/>
              </a:solidFill>
            </a:endParaRPr>
          </a:p>
        </p:txBody>
      </p:sp>
      <p:sp>
        <p:nvSpPr>
          <p:cNvPr id="108" name="Google Shape;108;p4"/>
          <p:cNvSpPr/>
          <p:nvPr/>
        </p:nvSpPr>
        <p:spPr>
          <a:xfrm>
            <a:off x="942666" y="1591491"/>
            <a:ext cx="3515360" cy="0"/>
          </a:xfrm>
          <a:custGeom>
            <a:avLst/>
            <a:gdLst/>
            <a:ahLst/>
            <a:cxnLst/>
            <a:rect l="l" t="t" r="r" b="b"/>
            <a:pathLst>
              <a:path w="3515360" h="120000" extrusionOk="0">
                <a:moveTo>
                  <a:pt x="0" y="0"/>
                </a:moveTo>
                <a:lnTo>
                  <a:pt x="3514882"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918200" y="1258900"/>
            <a:ext cx="9466500" cy="813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200"/>
              <a:buFont typeface="Arial"/>
              <a:buNone/>
            </a:pPr>
            <a:r>
              <a:rPr lang="en-US" sz="5200" b="0" i="0" u="none" strike="noStrike" cap="none">
                <a:solidFill>
                  <a:srgbClr val="FFFFFF"/>
                </a:solidFill>
                <a:latin typeface="Arial"/>
                <a:ea typeface="Arial"/>
                <a:cs typeface="Arial"/>
                <a:sym typeface="Arial"/>
              </a:rPr>
              <a:t>Problem Identification</a:t>
            </a:r>
            <a:endParaRPr sz="5200" b="0" i="0" u="none" strike="noStrike" cap="none">
              <a:solidFill>
                <a:srgbClr val="000000"/>
              </a:solidFill>
              <a:latin typeface="Arial"/>
              <a:ea typeface="Arial"/>
              <a:cs typeface="Arial"/>
              <a:sym typeface="Arial"/>
            </a:endParaRPr>
          </a:p>
        </p:txBody>
      </p:sp>
      <p:sp>
        <p:nvSpPr>
          <p:cNvPr id="114" name="Google Shape;114;p5"/>
          <p:cNvSpPr txBox="1"/>
          <p:nvPr/>
        </p:nvSpPr>
        <p:spPr>
          <a:xfrm>
            <a:off x="918200" y="2747000"/>
            <a:ext cx="14801100" cy="5069400"/>
          </a:xfrm>
          <a:prstGeom prst="rect">
            <a:avLst/>
          </a:prstGeom>
          <a:solidFill>
            <a:srgbClr val="3C3838"/>
          </a:solidFill>
          <a:ln>
            <a:noFill/>
          </a:ln>
        </p:spPr>
        <p:txBody>
          <a:bodyPr spcFirstLastPara="1" wrap="square" lIns="0" tIns="5075" rIns="0" bIns="0" anchor="t" anchorCtr="0">
            <a:spAutoFit/>
          </a:bodyPr>
          <a:lstStyle/>
          <a:p>
            <a:pPr marL="0" marR="0" lvl="0" indent="0" algn="l" rtl="0">
              <a:lnSpc>
                <a:spcPct val="100000"/>
              </a:lnSpc>
              <a:spcBef>
                <a:spcPts val="0"/>
              </a:spcBef>
              <a:spcAft>
                <a:spcPts val="0"/>
              </a:spcAft>
              <a:buClr>
                <a:srgbClr val="000000"/>
              </a:buClr>
              <a:buSzPts val="3950"/>
              <a:buFont typeface="Arial"/>
              <a:buNone/>
            </a:pPr>
            <a:endParaRPr sz="3950" b="0" i="0" u="none" strike="noStrike" cap="none">
              <a:solidFill>
                <a:srgbClr val="000000"/>
              </a:solidFill>
              <a:latin typeface="Times New Roman"/>
              <a:ea typeface="Times New Roman"/>
              <a:cs typeface="Times New Roman"/>
              <a:sym typeface="Times New Roman"/>
            </a:endParaRPr>
          </a:p>
          <a:p>
            <a:pPr marL="575945" marR="1196975" lvl="0" indent="0" algn="l" rtl="0">
              <a:lnSpc>
                <a:spcPct val="124400"/>
              </a:lnSpc>
              <a:spcBef>
                <a:spcPts val="0"/>
              </a:spcBef>
              <a:spcAft>
                <a:spcPts val="0"/>
              </a:spcAft>
              <a:buClr>
                <a:srgbClr val="000000"/>
              </a:buClr>
              <a:buSzPts val="3450"/>
              <a:buFont typeface="Arial"/>
              <a:buNone/>
            </a:pPr>
            <a:r>
              <a:rPr lang="en-US" sz="3450" b="0" i="0" u="none" strike="noStrike" cap="none">
                <a:solidFill>
                  <a:schemeClr val="lt1"/>
                </a:solidFill>
                <a:latin typeface="Arial"/>
                <a:ea typeface="Arial"/>
                <a:cs typeface="Arial"/>
                <a:sym typeface="Arial"/>
              </a:rPr>
              <a:t>Due to the increased amount of pathological data generated in recent years, </a:t>
            </a:r>
            <a:r>
              <a:rPr lang="en-US" sz="3250" b="0" i="0" u="none" strike="noStrike" cap="none">
                <a:solidFill>
                  <a:srgbClr val="FFFFFF"/>
                </a:solidFill>
                <a:latin typeface="Verdana"/>
                <a:ea typeface="Verdana"/>
                <a:cs typeface="Verdana"/>
                <a:sym typeface="Verdana"/>
              </a:rPr>
              <a:t>there is a need for automating the classification of huge  pathological image data more accurately and efficiently in  the medical sector</a:t>
            </a:r>
            <a:r>
              <a:rPr lang="en-US" sz="3450" b="0" i="0" u="none" strike="noStrike" cap="none">
                <a:solidFill>
                  <a:srgbClr val="FFFFFF"/>
                </a:solidFill>
                <a:latin typeface="Arial"/>
                <a:ea typeface="Arial"/>
                <a:cs typeface="Arial"/>
                <a:sym typeface="Arial"/>
              </a:rPr>
              <a:t>. There is a need for increasing the efficiency of the algorithms for analysing and classifying such huge amount of graphical images with lesser computational power.</a:t>
            </a:r>
            <a:endParaRPr sz="3450" b="0" i="0" u="none" strike="noStrike" cap="none">
              <a:solidFill>
                <a:srgbClr val="FFFFFF"/>
              </a:solidFill>
              <a:latin typeface="Arial"/>
              <a:ea typeface="Arial"/>
              <a:cs typeface="Arial"/>
              <a:sym typeface="Arial"/>
            </a:endParaRPr>
          </a:p>
          <a:p>
            <a:pPr marL="575945" marR="1196975" lvl="0" indent="0" algn="l" rtl="0">
              <a:lnSpc>
                <a:spcPct val="124400"/>
              </a:lnSpc>
              <a:spcBef>
                <a:spcPts val="0"/>
              </a:spcBef>
              <a:spcAft>
                <a:spcPts val="0"/>
              </a:spcAft>
              <a:buClr>
                <a:srgbClr val="000000"/>
              </a:buClr>
              <a:buSzPts val="3450"/>
              <a:buFont typeface="Arial"/>
              <a:buNone/>
            </a:pPr>
            <a:endParaRPr sz="3450" b="0" i="0" u="none" strike="noStrike" cap="none">
              <a:solidFill>
                <a:srgbClr val="FFFFFF"/>
              </a:solidFill>
              <a:latin typeface="Arial"/>
              <a:ea typeface="Arial"/>
              <a:cs typeface="Arial"/>
              <a:sym typeface="Arial"/>
            </a:endParaRPr>
          </a:p>
        </p:txBody>
      </p:sp>
      <p:sp>
        <p:nvSpPr>
          <p:cNvPr id="115" name="Google Shape;115;p5"/>
          <p:cNvSpPr/>
          <p:nvPr/>
        </p:nvSpPr>
        <p:spPr>
          <a:xfrm>
            <a:off x="1028830" y="2409600"/>
            <a:ext cx="5934075" cy="0"/>
          </a:xfrm>
          <a:custGeom>
            <a:avLst/>
            <a:gdLst/>
            <a:ahLst/>
            <a:cxnLst/>
            <a:rect l="l" t="t" r="r" b="b"/>
            <a:pathLst>
              <a:path w="5934075" h="120000" extrusionOk="0">
                <a:moveTo>
                  <a:pt x="0" y="0"/>
                </a:moveTo>
                <a:lnTo>
                  <a:pt x="5934051"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1394223" y="729572"/>
            <a:ext cx="5694600" cy="81330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SzPts val="5600"/>
              <a:buNone/>
            </a:pPr>
            <a:r>
              <a:rPr lang="en-US" sz="5200">
                <a:latin typeface="Arial"/>
                <a:ea typeface="Arial"/>
                <a:cs typeface="Arial"/>
                <a:sym typeface="Arial"/>
              </a:rPr>
              <a:t>Solution Proposed</a:t>
            </a:r>
            <a:endParaRPr sz="5200">
              <a:latin typeface="Arial"/>
              <a:ea typeface="Arial"/>
              <a:cs typeface="Arial"/>
              <a:sym typeface="Arial"/>
            </a:endParaRPr>
          </a:p>
        </p:txBody>
      </p:sp>
      <p:sp>
        <p:nvSpPr>
          <p:cNvPr id="121" name="Google Shape;121;p6"/>
          <p:cNvSpPr/>
          <p:nvPr/>
        </p:nvSpPr>
        <p:spPr>
          <a:xfrm>
            <a:off x="906093" y="2575458"/>
            <a:ext cx="15973425" cy="5657850"/>
          </a:xfrm>
          <a:custGeom>
            <a:avLst/>
            <a:gdLst/>
            <a:ahLst/>
            <a:cxnLst/>
            <a:rect l="l" t="t" r="r" b="b"/>
            <a:pathLst>
              <a:path w="15973425" h="5657850" extrusionOk="0">
                <a:moveTo>
                  <a:pt x="15973409" y="5657841"/>
                </a:moveTo>
                <a:lnTo>
                  <a:pt x="0" y="5657841"/>
                </a:lnTo>
                <a:lnTo>
                  <a:pt x="0" y="0"/>
                </a:lnTo>
                <a:lnTo>
                  <a:pt x="15973409" y="0"/>
                </a:lnTo>
                <a:lnTo>
                  <a:pt x="15973409" y="5657841"/>
                </a:lnTo>
                <a:close/>
              </a:path>
            </a:pathLst>
          </a:custGeom>
          <a:solidFill>
            <a:srgbClr val="3C3838"/>
          </a:solid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6"/>
          <p:cNvSpPr txBox="1"/>
          <p:nvPr/>
        </p:nvSpPr>
        <p:spPr>
          <a:xfrm>
            <a:off x="1680725" y="2889100"/>
            <a:ext cx="13884901" cy="6397500"/>
          </a:xfrm>
          <a:prstGeom prst="rect">
            <a:avLst/>
          </a:prstGeom>
          <a:noFill/>
          <a:ln>
            <a:noFill/>
          </a:ln>
        </p:spPr>
        <p:txBody>
          <a:bodyPr spcFirstLastPara="1" wrap="square" lIns="0" tIns="23475" rIns="0" bIns="0" anchor="t" anchorCtr="0">
            <a:spAutoFit/>
          </a:bodyPr>
          <a:lstStyle/>
          <a:p>
            <a:pPr marL="12700" marR="5080" lvl="0" indent="0" algn="just" rtl="0">
              <a:lnSpc>
                <a:spcPct val="145538"/>
              </a:lnSpc>
              <a:spcBef>
                <a:spcPts val="0"/>
              </a:spcBef>
              <a:spcAft>
                <a:spcPts val="0"/>
              </a:spcAft>
              <a:buClr>
                <a:srgbClr val="000000"/>
              </a:buClr>
              <a:buSzPts val="3100"/>
              <a:buFont typeface="Arial"/>
              <a:buNone/>
            </a:pPr>
            <a:r>
              <a:rPr lang="en-US" sz="3100" b="0" i="0" u="none" strike="noStrike" cap="none">
                <a:solidFill>
                  <a:srgbClr val="FFFFFF"/>
                </a:solidFill>
                <a:latin typeface="Verdana"/>
                <a:ea typeface="Verdana"/>
                <a:cs typeface="Verdana"/>
                <a:sym typeface="Verdana"/>
              </a:rPr>
              <a:t>This study proposes a neural network with Deep Belief Network for  Image Feature Extraction</a:t>
            </a:r>
            <a:r>
              <a:rPr lang="en-US" sz="3250" b="0" i="0" u="none" strike="noStrike" cap="none">
                <a:solidFill>
                  <a:srgbClr val="FFFFFF"/>
                </a:solidFill>
                <a:latin typeface="Arial"/>
                <a:ea typeface="Arial"/>
                <a:cs typeface="Arial"/>
                <a:sym typeface="Arial"/>
              </a:rPr>
              <a:t>, </a:t>
            </a:r>
            <a:r>
              <a:rPr lang="en-US" sz="3100" b="0" i="0" u="none" strike="noStrike" cap="none">
                <a:solidFill>
                  <a:srgbClr val="FFFFFF"/>
                </a:solidFill>
                <a:latin typeface="Verdana"/>
                <a:ea typeface="Verdana"/>
                <a:cs typeface="Verdana"/>
                <a:sym typeface="Verdana"/>
              </a:rPr>
              <a:t>and two different algorithms namely K  Nearest Neighbors and Transfer Learning based on adaptive Support  Vector Machine</a:t>
            </a:r>
            <a:r>
              <a:rPr lang="en-US" sz="3250" b="0" i="0" u="none" strike="noStrike" cap="none">
                <a:solidFill>
                  <a:srgbClr val="FFFFFF"/>
                </a:solidFill>
                <a:latin typeface="Arial"/>
                <a:ea typeface="Arial"/>
                <a:cs typeface="Arial"/>
                <a:sym typeface="Arial"/>
              </a:rPr>
              <a:t>(</a:t>
            </a:r>
            <a:r>
              <a:rPr lang="en-US" sz="3100" b="0" i="0" u="none" strike="noStrike" cap="none">
                <a:solidFill>
                  <a:srgbClr val="FFFFFF"/>
                </a:solidFill>
                <a:latin typeface="Verdana"/>
                <a:ea typeface="Verdana"/>
                <a:cs typeface="Verdana"/>
                <a:sym typeface="Verdana"/>
              </a:rPr>
              <a:t>SVM</a:t>
            </a:r>
            <a:r>
              <a:rPr lang="en-US" sz="3250" b="0" i="0" u="none" strike="noStrike" cap="none">
                <a:solidFill>
                  <a:srgbClr val="FFFFFF"/>
                </a:solidFill>
                <a:latin typeface="Arial"/>
                <a:ea typeface="Arial"/>
                <a:cs typeface="Arial"/>
                <a:sym typeface="Arial"/>
              </a:rPr>
              <a:t>) </a:t>
            </a:r>
            <a:r>
              <a:rPr lang="en-US" sz="3100" b="0" i="0" u="none" strike="noStrike" cap="none">
                <a:solidFill>
                  <a:srgbClr val="FFFFFF"/>
                </a:solidFill>
                <a:latin typeface="Verdana"/>
                <a:ea typeface="Verdana"/>
                <a:cs typeface="Verdana"/>
                <a:sym typeface="Verdana"/>
              </a:rPr>
              <a:t>for classification of pathological images</a:t>
            </a:r>
            <a:r>
              <a:rPr lang="en-US" sz="3250" b="0" i="0" u="none" strike="noStrike" cap="none">
                <a:solidFill>
                  <a:srgbClr val="FFFFFF"/>
                </a:solidFill>
                <a:latin typeface="Arial"/>
                <a:ea typeface="Arial"/>
                <a:cs typeface="Arial"/>
                <a:sym typeface="Arial"/>
              </a:rPr>
              <a:t>.</a:t>
            </a:r>
            <a:endParaRPr sz="3250" b="0" i="0" u="none" strike="noStrike" cap="none">
              <a:solidFill>
                <a:srgbClr val="000000"/>
              </a:solidFill>
              <a:latin typeface="Arial"/>
              <a:ea typeface="Arial"/>
              <a:cs typeface="Arial"/>
              <a:sym typeface="Arial"/>
            </a:endParaRPr>
          </a:p>
          <a:p>
            <a:pPr marL="0" marR="0" lvl="0" indent="0" algn="just" rtl="0">
              <a:lnSpc>
                <a:spcPct val="100000"/>
              </a:lnSpc>
              <a:spcBef>
                <a:spcPts val="50"/>
              </a:spcBef>
              <a:spcAft>
                <a:spcPts val="0"/>
              </a:spcAft>
              <a:buClr>
                <a:srgbClr val="000000"/>
              </a:buClr>
              <a:buSzPts val="3700"/>
              <a:buFont typeface="Arial"/>
              <a:buNone/>
            </a:pPr>
            <a:endParaRPr sz="3700" b="0" i="0" u="none" strike="noStrike" cap="none">
              <a:solidFill>
                <a:srgbClr val="000000"/>
              </a:solidFill>
              <a:latin typeface="Arial"/>
              <a:ea typeface="Arial"/>
              <a:cs typeface="Arial"/>
              <a:sym typeface="Arial"/>
            </a:endParaRPr>
          </a:p>
          <a:p>
            <a:pPr marL="12700" marR="985518" lvl="0" indent="0" algn="just" rtl="0">
              <a:lnSpc>
                <a:spcPct val="124000"/>
              </a:lnSpc>
              <a:spcBef>
                <a:spcPts val="0"/>
              </a:spcBef>
              <a:spcAft>
                <a:spcPts val="0"/>
              </a:spcAft>
              <a:buClr>
                <a:srgbClr val="000000"/>
              </a:buClr>
              <a:buSzPts val="3100"/>
              <a:buFont typeface="Arial"/>
              <a:buNone/>
            </a:pPr>
            <a:r>
              <a:rPr lang="en-US" sz="3100" b="0" i="0" u="none" strike="noStrike" cap="none">
                <a:solidFill>
                  <a:srgbClr val="FFFFFF"/>
                </a:solidFill>
                <a:latin typeface="Verdana"/>
                <a:ea typeface="Verdana"/>
                <a:cs typeface="Verdana"/>
                <a:sym typeface="Verdana"/>
              </a:rPr>
              <a:t>With the proposed system</a:t>
            </a:r>
            <a:r>
              <a:rPr lang="en-US" sz="3250" b="0" i="0" u="none" strike="noStrike" cap="none">
                <a:solidFill>
                  <a:srgbClr val="FFFFFF"/>
                </a:solidFill>
                <a:latin typeface="Arial"/>
                <a:ea typeface="Arial"/>
                <a:cs typeface="Arial"/>
                <a:sym typeface="Arial"/>
              </a:rPr>
              <a:t>, </a:t>
            </a:r>
            <a:r>
              <a:rPr lang="en-US" sz="3100" b="0" i="0" u="none" strike="noStrike" cap="none">
                <a:solidFill>
                  <a:srgbClr val="FFFFFF"/>
                </a:solidFill>
                <a:latin typeface="Verdana"/>
                <a:ea typeface="Verdana"/>
                <a:cs typeface="Verdana"/>
                <a:sym typeface="Verdana"/>
              </a:rPr>
              <a:t>graphical pathology images will be  processed more accurately than with traditional neural network  algorithms</a:t>
            </a:r>
            <a:r>
              <a:rPr lang="en-US" sz="3250" b="0" i="0" u="none" strike="noStrike" cap="none">
                <a:solidFill>
                  <a:srgbClr val="FFFFFF"/>
                </a:solidFill>
                <a:latin typeface="Arial"/>
                <a:ea typeface="Arial"/>
                <a:cs typeface="Arial"/>
                <a:sym typeface="Arial"/>
              </a:rPr>
              <a:t>.</a:t>
            </a:r>
            <a:endParaRPr sz="3250" b="0" i="0" u="none" strike="noStrike" cap="none">
              <a:solidFill>
                <a:srgbClr val="FFFFFF"/>
              </a:solidFill>
              <a:latin typeface="Arial"/>
              <a:ea typeface="Arial"/>
              <a:cs typeface="Arial"/>
              <a:sym typeface="Arial"/>
            </a:endParaRPr>
          </a:p>
          <a:p>
            <a:pPr marL="12700" marR="985518" lvl="0" indent="0" algn="just" rtl="0">
              <a:lnSpc>
                <a:spcPct val="124000"/>
              </a:lnSpc>
              <a:spcBef>
                <a:spcPts val="0"/>
              </a:spcBef>
              <a:spcAft>
                <a:spcPts val="0"/>
              </a:spcAft>
              <a:buClr>
                <a:srgbClr val="000000"/>
              </a:buClr>
              <a:buSzPts val="3250"/>
              <a:buFont typeface="Arial"/>
              <a:buNone/>
            </a:pPr>
            <a:endParaRPr sz="3250" b="0" i="0" u="none" strike="noStrike" cap="none">
              <a:solidFill>
                <a:srgbClr val="FFFFFF"/>
              </a:solidFill>
              <a:latin typeface="Arial"/>
              <a:ea typeface="Arial"/>
              <a:cs typeface="Arial"/>
              <a:sym typeface="Arial"/>
            </a:endParaRPr>
          </a:p>
          <a:p>
            <a:pPr marL="12700" marR="985519" lvl="0" indent="0" algn="just" rtl="0">
              <a:lnSpc>
                <a:spcPct val="124000"/>
              </a:lnSpc>
              <a:spcBef>
                <a:spcPts val="0"/>
              </a:spcBef>
              <a:spcAft>
                <a:spcPts val="0"/>
              </a:spcAft>
              <a:buClr>
                <a:srgbClr val="000000"/>
              </a:buClr>
              <a:buSzPts val="3250"/>
              <a:buFont typeface="Arial"/>
              <a:buNone/>
            </a:pPr>
            <a:endParaRPr sz="3250" b="0" i="0" u="none" strike="noStrike" cap="none">
              <a:solidFill>
                <a:srgbClr val="FFFFFF"/>
              </a:solidFill>
              <a:latin typeface="Arial"/>
              <a:ea typeface="Arial"/>
              <a:cs typeface="Arial"/>
              <a:sym typeface="Arial"/>
            </a:endParaRPr>
          </a:p>
        </p:txBody>
      </p:sp>
      <p:sp>
        <p:nvSpPr>
          <p:cNvPr id="123" name="Google Shape;123;p6"/>
          <p:cNvSpPr/>
          <p:nvPr/>
        </p:nvSpPr>
        <p:spPr>
          <a:xfrm>
            <a:off x="1430722" y="1746643"/>
            <a:ext cx="5648960" cy="0"/>
          </a:xfrm>
          <a:custGeom>
            <a:avLst/>
            <a:gdLst/>
            <a:ahLst/>
            <a:cxnLst/>
            <a:rect l="l" t="t" r="r" b="b"/>
            <a:pathLst>
              <a:path w="5648959" h="120000" extrusionOk="0">
                <a:moveTo>
                  <a:pt x="0" y="0"/>
                </a:moveTo>
                <a:lnTo>
                  <a:pt x="5648450"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4361379" y="1814154"/>
            <a:ext cx="11531100" cy="700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5600"/>
              <a:buNone/>
            </a:pPr>
            <a:r>
              <a:rPr lang="en-US"/>
              <a:t>        Literature Review</a:t>
            </a:r>
            <a:endParaRPr/>
          </a:p>
        </p:txBody>
      </p:sp>
      <p:sp>
        <p:nvSpPr>
          <p:cNvPr id="137" name="Google Shape;137;p8"/>
          <p:cNvSpPr txBox="1">
            <a:spLocks noGrp="1"/>
          </p:cNvSpPr>
          <p:nvPr>
            <p:ph type="body" idx="1"/>
          </p:nvPr>
        </p:nvSpPr>
        <p:spPr>
          <a:xfrm>
            <a:off x="1969391" y="3488696"/>
            <a:ext cx="16600500" cy="944874"/>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2400"/>
              </a:spcAft>
              <a:buSzPts val="3600"/>
              <a:buNone/>
            </a:pPr>
            <a:r>
              <a:rPr lang="en-US" dirty="0"/>
              <a:t>                      			</a:t>
            </a:r>
            <a:r>
              <a:rPr lang="en-US" u="sng" dirty="0">
                <a:solidFill>
                  <a:schemeClr val="hlink"/>
                </a:solidFill>
                <a:hlinkClick r:id="rId3"/>
              </a:rPr>
              <a:t>Click Here</a:t>
            </a:r>
            <a:endParaRPr dirty="0"/>
          </a:p>
        </p:txBody>
      </p:sp>
      <p:sp>
        <p:nvSpPr>
          <p:cNvPr id="138" name="Google Shape;138;p8"/>
          <p:cNvSpPr/>
          <p:nvPr/>
        </p:nvSpPr>
        <p:spPr>
          <a:xfrm>
            <a:off x="5732980" y="3001675"/>
            <a:ext cx="5934075" cy="0"/>
          </a:xfrm>
          <a:custGeom>
            <a:avLst/>
            <a:gdLst/>
            <a:ahLst/>
            <a:cxnLst/>
            <a:rect l="l" t="t" r="r" b="b"/>
            <a:pathLst>
              <a:path w="5934075" h="120000" extrusionOk="0">
                <a:moveTo>
                  <a:pt x="0" y="0"/>
                </a:moveTo>
                <a:lnTo>
                  <a:pt x="5934051" y="0"/>
                </a:lnTo>
              </a:path>
            </a:pathLst>
          </a:custGeom>
          <a:noFill/>
          <a:ln w="476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8"/>
          <p:cNvSpPr txBox="1"/>
          <p:nvPr/>
        </p:nvSpPr>
        <p:spPr>
          <a:xfrm rot="10800000" flipH="1">
            <a:off x="152400" y="2262775"/>
            <a:ext cx="4725300" cy="73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2400"/>
              </a:spcAft>
              <a:buNone/>
            </a:pPr>
            <a:endParaRPr sz="3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01c6fc9c77_0_77"/>
          <p:cNvSpPr txBox="1">
            <a:spLocks noGrp="1"/>
          </p:cNvSpPr>
          <p:nvPr>
            <p:ph type="title"/>
          </p:nvPr>
        </p:nvSpPr>
        <p:spPr>
          <a:xfrm>
            <a:off x="3378504" y="993254"/>
            <a:ext cx="11531100" cy="7005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Software Requirements</a:t>
            </a:r>
            <a:endParaRPr/>
          </a:p>
        </p:txBody>
      </p:sp>
      <p:sp>
        <p:nvSpPr>
          <p:cNvPr id="145" name="Google Shape;145;g101c6fc9c77_0_77"/>
          <p:cNvSpPr txBox="1">
            <a:spLocks noGrp="1"/>
          </p:cNvSpPr>
          <p:nvPr>
            <p:ph type="body" idx="1"/>
          </p:nvPr>
        </p:nvSpPr>
        <p:spPr>
          <a:xfrm>
            <a:off x="843741" y="2491096"/>
            <a:ext cx="16600500" cy="24660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solidFill>
                  <a:schemeClr val="lt1"/>
                </a:solidFill>
              </a:rPr>
              <a:t>Programming Language/s: Python</a:t>
            </a:r>
            <a:endParaRPr>
              <a:solidFill>
                <a:schemeClr val="lt1"/>
              </a:solidFill>
            </a:endParaRPr>
          </a:p>
          <a:p>
            <a:pPr marL="0" lvl="0" indent="0" algn="l" rtl="0">
              <a:spcBef>
                <a:spcPts val="0"/>
              </a:spcBef>
              <a:spcAft>
                <a:spcPts val="0"/>
              </a:spcAft>
              <a:buNone/>
            </a:pPr>
            <a:r>
              <a:rPr lang="en-US">
                <a:solidFill>
                  <a:schemeClr val="lt1"/>
                </a:solidFill>
              </a:rPr>
              <a:t>Libraries: Numpy, Pandas, Matplotlib</a:t>
            </a:r>
            <a:endParaRPr>
              <a:solidFill>
                <a:schemeClr val="lt1"/>
              </a:solidFill>
            </a:endParaRPr>
          </a:p>
          <a:p>
            <a:pPr marL="0" lvl="0" indent="0" algn="l" rtl="0">
              <a:spcBef>
                <a:spcPts val="0"/>
              </a:spcBef>
              <a:spcAft>
                <a:spcPts val="0"/>
              </a:spcAft>
              <a:buNone/>
            </a:pPr>
            <a:r>
              <a:rPr lang="en-US">
                <a:solidFill>
                  <a:schemeClr val="lt1"/>
                </a:solidFill>
              </a:rPr>
              <a:t>Platforms: Jupyter</a:t>
            </a:r>
            <a:endParaRPr>
              <a:solidFill>
                <a:schemeClr val="lt1"/>
              </a:solidFill>
            </a:endParaRPr>
          </a:p>
          <a:p>
            <a:pPr marL="0" lvl="0" indent="0" algn="l" rtl="0">
              <a:spcBef>
                <a:spcPts val="0"/>
              </a:spcBef>
              <a:spcAft>
                <a:spcPts val="0"/>
              </a:spcAft>
              <a:buNone/>
            </a:pPr>
            <a:r>
              <a:rPr lang="en-US">
                <a:solidFill>
                  <a:schemeClr val="lt1"/>
                </a:solidFill>
              </a:rPr>
              <a:t>Frameworks : Keras</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1fab87744_0_0"/>
          <p:cNvSpPr txBox="1">
            <a:spLocks noGrp="1"/>
          </p:cNvSpPr>
          <p:nvPr>
            <p:ph type="title"/>
          </p:nvPr>
        </p:nvSpPr>
        <p:spPr>
          <a:xfrm>
            <a:off x="3378504" y="993254"/>
            <a:ext cx="11531100" cy="7005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Algorithms Used</a:t>
            </a:r>
            <a:endParaRPr/>
          </a:p>
        </p:txBody>
      </p:sp>
      <p:sp>
        <p:nvSpPr>
          <p:cNvPr id="151" name="Google Shape;151;g101fab87744_0_0"/>
          <p:cNvSpPr txBox="1">
            <a:spLocks noGrp="1"/>
          </p:cNvSpPr>
          <p:nvPr>
            <p:ph type="body" idx="1"/>
          </p:nvPr>
        </p:nvSpPr>
        <p:spPr>
          <a:xfrm>
            <a:off x="843741" y="2491096"/>
            <a:ext cx="16600500" cy="6194700"/>
          </a:xfrm>
          <a:prstGeom prst="rect">
            <a:avLst/>
          </a:prstGeom>
        </p:spPr>
        <p:txBody>
          <a:bodyPr spcFirstLastPara="1" wrap="square" lIns="0" tIns="0" rIns="0" bIns="0" anchor="t" anchorCtr="0">
            <a:spAutoFit/>
          </a:bodyPr>
          <a:lstStyle/>
          <a:p>
            <a:pPr marL="0" lvl="0" indent="0" algn="just" rtl="0">
              <a:spcBef>
                <a:spcPts val="0"/>
              </a:spcBef>
              <a:spcAft>
                <a:spcPts val="0"/>
              </a:spcAft>
              <a:buNone/>
            </a:pPr>
            <a:r>
              <a:rPr lang="en-US">
                <a:solidFill>
                  <a:schemeClr val="lt1"/>
                </a:solidFill>
              </a:rPr>
              <a:t>CNN:-</a:t>
            </a:r>
            <a:r>
              <a:rPr lang="en-US" sz="3200">
                <a:solidFill>
                  <a:schemeClr val="lt1"/>
                </a:solidFill>
                <a:latin typeface="Verdana"/>
                <a:ea typeface="Verdana"/>
                <a:cs typeface="Verdana"/>
                <a:sym typeface="Verdana"/>
              </a:rPr>
              <a:t> This image classification technique</a:t>
            </a:r>
            <a:r>
              <a:rPr lang="en-US" sz="3400">
                <a:solidFill>
                  <a:schemeClr val="lt1"/>
                </a:solidFill>
              </a:rPr>
              <a:t> </a:t>
            </a:r>
            <a:r>
              <a:rPr lang="en-US" sz="3200">
                <a:solidFill>
                  <a:schemeClr val="lt1"/>
                </a:solidFill>
                <a:latin typeface="Verdana"/>
                <a:ea typeface="Verdana"/>
                <a:cs typeface="Verdana"/>
                <a:sym typeface="Verdana"/>
              </a:rPr>
              <a:t>is a supervised machine learning algorithm</a:t>
            </a:r>
            <a:r>
              <a:rPr lang="en-US" sz="3400">
                <a:solidFill>
                  <a:schemeClr val="lt1"/>
                </a:solidFill>
              </a:rPr>
              <a:t>,  </a:t>
            </a:r>
            <a:r>
              <a:rPr lang="en-US" sz="3200">
                <a:solidFill>
                  <a:schemeClr val="lt1"/>
                </a:solidFill>
                <a:latin typeface="Verdana"/>
                <a:ea typeface="Verdana"/>
                <a:cs typeface="Verdana"/>
                <a:sym typeface="Verdana"/>
              </a:rPr>
              <a:t>whereby H</a:t>
            </a:r>
            <a:r>
              <a:rPr lang="en-US" sz="3400">
                <a:solidFill>
                  <a:schemeClr val="lt1"/>
                </a:solidFill>
              </a:rPr>
              <a:t>. </a:t>
            </a:r>
            <a:r>
              <a:rPr lang="en-US" sz="3200">
                <a:solidFill>
                  <a:schemeClr val="lt1"/>
                </a:solidFill>
                <a:latin typeface="Verdana"/>
                <a:ea typeface="Verdana"/>
                <a:cs typeface="Verdana"/>
                <a:sym typeface="Verdana"/>
              </a:rPr>
              <a:t>learns by recording a marked training set of data X and its  labels Y and mapping the input X to the desired output Y</a:t>
            </a:r>
            <a:r>
              <a:rPr lang="en-US" sz="3400">
                <a:solidFill>
                  <a:schemeClr val="lt1"/>
                </a:solidFill>
              </a:rPr>
              <a:t>.</a:t>
            </a:r>
            <a:endParaRPr sz="3400"/>
          </a:p>
          <a:p>
            <a:pPr marL="12700" marR="5080" lvl="0" indent="0" algn="just" rtl="0">
              <a:lnSpc>
                <a:spcPct val="119500"/>
              </a:lnSpc>
              <a:spcBef>
                <a:spcPts val="0"/>
              </a:spcBef>
              <a:spcAft>
                <a:spcPts val="0"/>
              </a:spcAft>
              <a:buClr>
                <a:schemeClr val="dk1"/>
              </a:buClr>
              <a:buSzPts val="3200"/>
              <a:buFont typeface="Arial"/>
              <a:buNone/>
            </a:pPr>
            <a:r>
              <a:rPr lang="en-US" sz="3200">
                <a:solidFill>
                  <a:schemeClr val="lt1"/>
                </a:solidFill>
                <a:latin typeface="Verdana"/>
                <a:ea typeface="Verdana"/>
                <a:cs typeface="Verdana"/>
                <a:sym typeface="Verdana"/>
              </a:rPr>
              <a:t>The results produced by the models will be compared on a scale of </a:t>
            </a:r>
            <a:r>
              <a:rPr lang="en-US" sz="3400">
                <a:solidFill>
                  <a:schemeClr val="lt1"/>
                </a:solidFill>
              </a:rPr>
              <a:t>0 </a:t>
            </a:r>
            <a:r>
              <a:rPr lang="en-US" sz="3200">
                <a:solidFill>
                  <a:schemeClr val="lt1"/>
                </a:solidFill>
                <a:latin typeface="Verdana"/>
                <a:ea typeface="Verdana"/>
                <a:cs typeface="Verdana"/>
                <a:sym typeface="Verdana"/>
              </a:rPr>
              <a:t>to </a:t>
            </a:r>
            <a:r>
              <a:rPr lang="en-US" sz="3400">
                <a:solidFill>
                  <a:schemeClr val="lt1"/>
                </a:solidFill>
              </a:rPr>
              <a:t>1  </a:t>
            </a:r>
            <a:r>
              <a:rPr lang="en-US" sz="3200">
                <a:solidFill>
                  <a:schemeClr val="lt1"/>
                </a:solidFill>
                <a:latin typeface="Verdana"/>
                <a:ea typeface="Verdana"/>
                <a:cs typeface="Verdana"/>
                <a:sym typeface="Verdana"/>
              </a:rPr>
              <a:t>for accuracy</a:t>
            </a:r>
            <a:r>
              <a:rPr lang="en-US" sz="3400">
                <a:solidFill>
                  <a:schemeClr val="lt1"/>
                </a:solidFill>
              </a:rPr>
              <a:t>.</a:t>
            </a:r>
            <a:endParaRPr sz="3400"/>
          </a:p>
          <a:p>
            <a:pPr marL="0" lvl="0" indent="0" algn="just" rtl="0">
              <a:spcBef>
                <a:spcPts val="0"/>
              </a:spcBef>
              <a:spcAft>
                <a:spcPts val="0"/>
              </a:spcAft>
              <a:buNone/>
            </a:pPr>
            <a:endParaRPr>
              <a:solidFill>
                <a:schemeClr val="lt1"/>
              </a:solidFill>
            </a:endParaRPr>
          </a:p>
          <a:p>
            <a:pPr marL="0" lvl="0" indent="0" algn="just" rtl="0">
              <a:spcBef>
                <a:spcPts val="0"/>
              </a:spcBef>
              <a:spcAft>
                <a:spcPts val="0"/>
              </a:spcAft>
              <a:buNone/>
            </a:pPr>
            <a:endParaRPr>
              <a:solidFill>
                <a:schemeClr val="lt1"/>
              </a:solidFill>
            </a:endParaRPr>
          </a:p>
          <a:p>
            <a:pPr marL="0" lvl="0" indent="0" algn="just" rtl="0">
              <a:spcBef>
                <a:spcPts val="0"/>
              </a:spcBef>
              <a:spcAft>
                <a:spcPts val="0"/>
              </a:spcAft>
              <a:buNone/>
            </a:pPr>
            <a:r>
              <a:rPr lang="en-US">
                <a:solidFill>
                  <a:schemeClr val="lt1"/>
                </a:solidFill>
              </a:rPr>
              <a:t>Transfer Learning:- Using a pre-trained model from keras to retrain it on our dataset. This significantly reduces the total number of trainable parameters and reduces total no of epochs cycles required to train the model.</a:t>
            </a:r>
            <a:endParaRPr>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1794</Words>
  <Application>Microsoft Office PowerPoint</Application>
  <PresentationFormat>Custom</PresentationFormat>
  <Paragraphs>79</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Verdana</vt:lpstr>
      <vt:lpstr>Roboto</vt:lpstr>
      <vt:lpstr>Simple Light</vt:lpstr>
      <vt:lpstr>Pathology classification using  multiple Deep Learning techniques</vt:lpstr>
      <vt:lpstr>Introduction</vt:lpstr>
      <vt:lpstr>Aim</vt:lpstr>
      <vt:lpstr>Objective</vt:lpstr>
      <vt:lpstr>PowerPoint Presentation</vt:lpstr>
      <vt:lpstr>Solution Proposed</vt:lpstr>
      <vt:lpstr>        Literature Review</vt:lpstr>
      <vt:lpstr>Software Requirements</vt:lpstr>
      <vt:lpstr>Algorithms Used</vt:lpstr>
      <vt:lpstr>Methodology</vt:lpstr>
      <vt:lpstr>Methodology</vt:lpstr>
      <vt:lpstr>Methodology</vt:lpstr>
      <vt:lpstr>Block Diagram</vt:lpstr>
      <vt:lpstr>Results</vt:lpstr>
      <vt:lpstr>Conclusion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Pathology classification using  multiple Deep Learning techniques</dc:title>
  <dc:creator>Aditya Shirude</dc:creator>
  <cp:lastModifiedBy>Aditya Shirude</cp:lastModifiedBy>
  <cp:revision>11</cp:revision>
  <dcterms:modified xsi:type="dcterms:W3CDTF">2022-01-22T04:39:13Z</dcterms:modified>
</cp:coreProperties>
</file>