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94" autoAdjust="0"/>
    <p:restoredTop sz="94660"/>
  </p:normalViewPr>
  <p:slideViewPr>
    <p:cSldViewPr snapToGrid="0">
      <p:cViewPr>
        <p:scale>
          <a:sx n="79" d="100"/>
          <a:sy n="79" d="100"/>
        </p:scale>
        <p:origin x="7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4746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1600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3950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7288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87716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31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063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447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293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4766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952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DA02EC-F2B6-4475-EE36-9F0897C6D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7" y="4327873"/>
            <a:ext cx="9217026" cy="1210396"/>
          </a:xfrm>
          <a:ln w="19050"/>
        </p:spPr>
        <p:txBody>
          <a:bodyPr>
            <a:normAutofit/>
          </a:bodyPr>
          <a:lstStyle/>
          <a:p>
            <a:pPr algn="ctr"/>
            <a:r>
              <a:rPr lang="he-IL" sz="6000" dirty="0">
                <a:solidFill>
                  <a:srgbClr val="FF0000"/>
                </a:solidFill>
              </a:rPr>
              <a:t>מסמך </a:t>
            </a:r>
            <a:r>
              <a:rPr lang="en-US" sz="6000" dirty="0">
                <a:solidFill>
                  <a:srgbClr val="FF0000"/>
                </a:solidFill>
              </a:rPr>
              <a:t>STR</a:t>
            </a:r>
            <a:endParaRPr lang="he-IL" sz="6000" dirty="0">
              <a:solidFill>
                <a:srgbClr val="FF0000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3945318-9AA8-F0D3-91E0-DE2E6F5F1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5717657"/>
            <a:ext cx="9155112" cy="68172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he-IL" b="1" dirty="0">
                <a:solidFill>
                  <a:srgbClr val="00FF00"/>
                </a:solidFill>
              </a:rPr>
              <a:t>יד2</a:t>
            </a:r>
          </a:p>
        </p:txBody>
      </p:sp>
    </p:spTree>
    <p:extLst>
      <p:ext uri="{BB962C8B-B14F-4D97-AF65-F5344CB8AC3E}">
        <p14:creationId xmlns:p14="http://schemas.microsoft.com/office/powerpoint/2010/main" val="214391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C70336-DC6C-7725-BE10-0F99E0EA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השוואה מול קריטריונים ממסמך </a:t>
            </a:r>
            <a:r>
              <a:rPr lang="en-US" dirty="0"/>
              <a:t>STP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2759AC-22A9-114A-599E-DE83C6CC0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כל התנאים להפעלת הבדיקות מולאו (גישה לאתר, סביבת בדיקה מוכנה).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רוב התוצאות תאמו את הציפיות.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חריגה בודדת בזיהוי סינון שגוי.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7333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D58140-6546-1024-D2C2-6BBB276D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מצב המערכת מול סבבים קודמים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078748-B2C3-152E-F93F-E53AC8E58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זהו סבב ראשון – אין בסיס להשוואה מול סבבים קודמים.</a:t>
            </a:r>
          </a:p>
        </p:txBody>
      </p:sp>
    </p:spTree>
    <p:extLst>
      <p:ext uri="{BB962C8B-B14F-4D97-AF65-F5344CB8AC3E}">
        <p14:creationId xmlns:p14="http://schemas.microsoft.com/office/powerpoint/2010/main" val="289808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F9460F-59BC-7356-20A3-8C3A7929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בעיות שצצו במהלך הבדיקות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2694FF-9F02-8E3F-B7B6-5E3181C0F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קושי בזיהוי מיון תוצאות לפי מחיר</a:t>
            </a:r>
          </a:p>
          <a:p>
            <a:r>
              <a:rPr lang="he-IL" dirty="0"/>
              <a:t>טעינה איטית בדפדפנים ניידים (בעיה לא עקבית)</a:t>
            </a:r>
          </a:p>
        </p:txBody>
      </p:sp>
    </p:spTree>
    <p:extLst>
      <p:ext uri="{BB962C8B-B14F-4D97-AF65-F5344CB8AC3E}">
        <p14:creationId xmlns:p14="http://schemas.microsoft.com/office/powerpoint/2010/main" val="32708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D1F27F-067B-2A0A-666E-746AF15A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המלצות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199755-93DE-76AC-9125-8A07EEAAC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לתקן את בעיית הסינון לפי סדר מחיר.</a:t>
            </a:r>
          </a:p>
          <a:p>
            <a:r>
              <a:rPr lang="he-IL" dirty="0"/>
              <a:t>להרחיב את הבדיקות לעוד דפדפנים וניידים.</a:t>
            </a:r>
          </a:p>
          <a:p>
            <a:r>
              <a:rPr lang="he-IL" dirty="0"/>
              <a:t>לשקול בדיקות עומסים ונגישות מעמיקות יותר בהמשך.</a:t>
            </a:r>
          </a:p>
        </p:txBody>
      </p:sp>
    </p:spTree>
    <p:extLst>
      <p:ext uri="{BB962C8B-B14F-4D97-AF65-F5344CB8AC3E}">
        <p14:creationId xmlns:p14="http://schemas.microsoft.com/office/powerpoint/2010/main" val="33943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3FFB1B-C6CF-BCB0-2568-34AB54FB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FFB0D0-1C3E-69BD-D2F7-8D6F3C22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רוב הפונקציות המרכזיות באתר פועלות כשורה.</a:t>
            </a:r>
          </a:p>
          <a:p>
            <a:r>
              <a:rPr lang="he-IL" dirty="0"/>
              <a:t>נמצאה תקלה אחת מהותית, אך לא חוסמת .</a:t>
            </a:r>
          </a:p>
          <a:p>
            <a:r>
              <a:rPr lang="he-IL" dirty="0"/>
              <a:t>המערכת יציבה – מתאימה להמשך בדיקה והרחבה.</a:t>
            </a:r>
          </a:p>
        </p:txBody>
      </p:sp>
    </p:spTree>
    <p:extLst>
      <p:ext uri="{BB962C8B-B14F-4D97-AF65-F5344CB8AC3E}">
        <p14:creationId xmlns:p14="http://schemas.microsoft.com/office/powerpoint/2010/main" val="229470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42E2A4-A2A0-944F-3747-0975487D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מטרת המסמך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988363-1D0A-D5C3-B0D9-C17945BCD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לסכם את תהליך הבדיקות שבוצע על אתר </a:t>
            </a:r>
            <a:r>
              <a:rPr lang="en-US" dirty="0"/>
              <a:t>yad2, </a:t>
            </a:r>
            <a:r>
              <a:rPr lang="he-IL" dirty="0"/>
              <a:t>כולל תוצאות הבדיקות, בעיות שהתגלו והמלצות להמשך.</a:t>
            </a:r>
          </a:p>
        </p:txBody>
      </p:sp>
    </p:spTree>
    <p:extLst>
      <p:ext uri="{BB962C8B-B14F-4D97-AF65-F5344CB8AC3E}">
        <p14:creationId xmlns:p14="http://schemas.microsoft.com/office/powerpoint/2010/main" val="356664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FA2191-179E-AEFC-A972-38A2E6A7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יעדי הבדיקות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493BFA-4C2D-F797-C89A-E0C4AE67E9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26849" y="2635688"/>
            <a:ext cx="70407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r" rtl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he-IL" dirty="0"/>
              <a:t>1. לבדוק את תקינות המערכת העיקרית באתר יד2.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r" rtl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לוודא שחיפוש, סינון, התחברות ושליחת הודעות למפרסמים פועלים כשורה.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r" rtl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לזהות תקלות פונקציונליות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ונגישותיות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7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C8E628-4156-A332-3554-518C55DD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נבדק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90BF0F-F323-5366-620E-3AC10CB21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90457" y="2938166"/>
            <a:ext cx="467040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טעינת עמוד הבית</a:t>
            </a:r>
            <a:r>
              <a:rPr lang="he-IL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חיפוש מודעות.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סינון לפי מחיר.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התחברות משתמשים.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שליחת הודעות למפרסמים</a:t>
            </a:r>
            <a:r>
              <a:rPr lang="he-IL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2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CEF19F-8E54-8E85-70BB-8CB67B6D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לא נבדק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A1E3BF-B013-1099-BA86-864627599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פרסום מודעה חדשה (דורש התחברות מלאה)</a:t>
            </a:r>
          </a:p>
          <a:p>
            <a:r>
              <a:rPr lang="he-IL" dirty="0"/>
              <a:t>בדיקות עומסים </a:t>
            </a:r>
            <a:r>
              <a:rPr lang="en-US" dirty="0"/>
              <a:t>Load Testing)</a:t>
            </a:r>
            <a:r>
              <a:rPr lang="he-IL" dirty="0"/>
              <a:t>)</a:t>
            </a:r>
          </a:p>
          <a:p>
            <a:r>
              <a:rPr lang="he-IL" dirty="0"/>
              <a:t>בדיקות אבטחה </a:t>
            </a:r>
            <a:r>
              <a:rPr lang="en-US" dirty="0"/>
              <a:t>(Penetration Testing)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85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ED19D0-350A-8480-9D2C-0B50F384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סביבות בדיקה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038799-99CB-9595-397A-CE817699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מערכת הפעלה: </a:t>
            </a:r>
            <a:r>
              <a:rPr lang="en-US" dirty="0"/>
              <a:t>Windows 11</a:t>
            </a:r>
          </a:p>
          <a:p>
            <a:r>
              <a:rPr lang="he-IL" dirty="0"/>
              <a:t>דפדפנים: </a:t>
            </a:r>
            <a:r>
              <a:rPr lang="en-US" dirty="0"/>
              <a:t>Chrome 125, Firefox 124, Edge 124</a:t>
            </a:r>
            <a:r>
              <a:rPr lang="he-IL" dirty="0"/>
              <a:t>מ</a:t>
            </a:r>
          </a:p>
          <a:p>
            <a:r>
              <a:rPr lang="he-IL" dirty="0"/>
              <a:t>כשירים: מחשבים נייחים, </a:t>
            </a:r>
            <a:r>
              <a:rPr lang="he-IL" dirty="0" err="1"/>
              <a:t>סמארטפונים</a:t>
            </a:r>
            <a:r>
              <a:rPr lang="he-IL" dirty="0"/>
              <a:t> </a:t>
            </a:r>
            <a:r>
              <a:rPr lang="en-US" dirty="0"/>
              <a:t>Android </a:t>
            </a:r>
            <a:r>
              <a:rPr lang="he-IL" dirty="0"/>
              <a:t>ו־</a:t>
            </a:r>
            <a:r>
              <a:rPr lang="en-US" dirty="0"/>
              <a:t>iOS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963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459A8C-C35B-F4AD-2CE0-A2C3BF3D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נתוני בדיקות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BB42BC-CD78-3DF4-ADD2-A7AF889D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בוצעו 5 תסריטי בדיקה:</a:t>
            </a:r>
            <a:endParaRPr lang="en-US" dirty="0"/>
          </a:p>
          <a:p>
            <a:r>
              <a:rPr lang="he-IL" dirty="0"/>
              <a:t>4 עברו בהצלחה (</a:t>
            </a:r>
            <a:r>
              <a:rPr lang="en-US" dirty="0"/>
              <a:t>PASS</a:t>
            </a:r>
            <a:r>
              <a:rPr lang="he-IL" dirty="0"/>
              <a:t>)</a:t>
            </a:r>
            <a:endParaRPr lang="en-US" dirty="0"/>
          </a:p>
          <a:p>
            <a:r>
              <a:rPr lang="en-US" dirty="0"/>
              <a:t> 1</a:t>
            </a:r>
            <a:r>
              <a:rPr lang="he-IL" dirty="0"/>
              <a:t>נכשל (</a:t>
            </a:r>
            <a:r>
              <a:rPr lang="en-US" dirty="0"/>
              <a:t>(FAIL</a:t>
            </a:r>
          </a:p>
          <a:p>
            <a:r>
              <a:rPr lang="en-US" dirty="0"/>
              <a:t> 0</a:t>
            </a:r>
            <a:r>
              <a:rPr lang="he-IL" dirty="0"/>
              <a:t>נחסמו</a:t>
            </a:r>
            <a:endParaRPr lang="en-US" dirty="0"/>
          </a:p>
          <a:p>
            <a:r>
              <a:rPr lang="he-IL" dirty="0"/>
              <a:t>0 לא הורצו</a:t>
            </a:r>
          </a:p>
        </p:txBody>
      </p:sp>
    </p:spTree>
    <p:extLst>
      <p:ext uri="{BB962C8B-B14F-4D97-AF65-F5344CB8AC3E}">
        <p14:creationId xmlns:p14="http://schemas.microsoft.com/office/powerpoint/2010/main" val="39736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56E018-92CB-A46B-5D5D-1968932A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נתוני תקלות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010119-8EAF-A8F7-BFDB-20BBE181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תקלה אחת אותרה:</a:t>
            </a:r>
            <a:br>
              <a:rPr lang="he-IL" dirty="0"/>
            </a:br>
            <a:r>
              <a:rPr lang="he-IL" dirty="0"/>
              <a:t>בתסריט </a:t>
            </a:r>
            <a:r>
              <a:rPr lang="en-US" dirty="0"/>
              <a:t>TC03 – </a:t>
            </a:r>
            <a:r>
              <a:rPr lang="he-IL" dirty="0"/>
              <a:t>הסינון לפי מחיר מהזול ליקר לא פועל כראוי.</a:t>
            </a:r>
          </a:p>
        </p:txBody>
      </p:sp>
    </p:spTree>
    <p:extLst>
      <p:ext uri="{BB962C8B-B14F-4D97-AF65-F5344CB8AC3E}">
        <p14:creationId xmlns:p14="http://schemas.microsoft.com/office/powerpoint/2010/main" val="31121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40CB26-62CE-3F84-0315-96A153C3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תקלות קריטיות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0EE066-C113-4281-F0AA-EBA8A4D5F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TC03</a:t>
            </a:r>
            <a:r>
              <a:rPr lang="en-US" dirty="0"/>
              <a:t> </a:t>
            </a:r>
            <a:r>
              <a:rPr lang="he-IL" dirty="0"/>
              <a:t>סינון לא עובד לפי סדר מחיר.</a:t>
            </a:r>
            <a:br>
              <a:rPr lang="he-IL" dirty="0"/>
            </a:br>
            <a:r>
              <a:rPr lang="he-IL" dirty="0"/>
              <a:t>• בעיה משפיעה על חוויית המשתמש ואמינות התוצאות.</a:t>
            </a:r>
            <a:br>
              <a:rPr lang="he-IL" dirty="0"/>
            </a:br>
            <a:r>
              <a:rPr lang="he-IL" dirty="0"/>
              <a:t>• דרגת חומרה: </a:t>
            </a:r>
            <a:r>
              <a:rPr lang="en-US" b="1" dirty="0"/>
              <a:t>HIGH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20691872"/>
      </p:ext>
    </p:extLst>
  </p:cSld>
  <p:clrMapOvr>
    <a:masterClrMapping/>
  </p:clrMapOvr>
</p:sld>
</file>

<file path=ppt/theme/theme1.xml><?xml version="1.0" encoding="utf-8"?>
<a:theme xmlns:a="http://schemas.openxmlformats.org/drawingml/2006/main" name="חבילה">
  <a:themeElements>
    <a:clrScheme name="חבילה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חבילה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בילה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TM10001115[[fn=חבילה]]</Template>
  <TotalTime>192</TotalTime>
  <Words>322</Words>
  <Application>Microsoft Office PowerPoint</Application>
  <PresentationFormat>מסך רחב</PresentationFormat>
  <Paragraphs>49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חבילה</vt:lpstr>
      <vt:lpstr>מסמך STR</vt:lpstr>
      <vt:lpstr>מטרת המסמך</vt:lpstr>
      <vt:lpstr>יעדי הבדיקות</vt:lpstr>
      <vt:lpstr>מה נבדק</vt:lpstr>
      <vt:lpstr>מה לא נבדק</vt:lpstr>
      <vt:lpstr>סביבות בדיקה</vt:lpstr>
      <vt:lpstr>נתוני בדיקות</vt:lpstr>
      <vt:lpstr>נתוני תקלות</vt:lpstr>
      <vt:lpstr>פירוט תקלות קריטיות</vt:lpstr>
      <vt:lpstr>השוואה מול קריטריונים ממסמך STP</vt:lpstr>
      <vt:lpstr>מצב המערכת מול סבבים קודמים</vt:lpstr>
      <vt:lpstr>בעיות שצצו במהלך הבדיקות</vt:lpstr>
      <vt:lpstr>המלצות</vt:lpstr>
      <vt:lpstr>מסקנות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תבנית מסמך STR</dc:title>
  <dc:creator>ronit edri</dc:creator>
  <cp:lastModifiedBy>Adi Hason</cp:lastModifiedBy>
  <cp:revision>4</cp:revision>
  <dcterms:created xsi:type="dcterms:W3CDTF">2023-12-13T08:04:26Z</dcterms:created>
  <dcterms:modified xsi:type="dcterms:W3CDTF">2025-05-29T07:33:06Z</dcterms:modified>
</cp:coreProperties>
</file>