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1465" autoAdjust="0"/>
  </p:normalViewPr>
  <p:slideViewPr>
    <p:cSldViewPr showGuides="1">
      <p:cViewPr varScale="1">
        <p:scale>
          <a:sx n="112" d="100"/>
          <a:sy n="112" d="100"/>
        </p:scale>
        <p:origin x="2106" y="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08.05.2017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Jede</a:t>
            </a:r>
            <a:r>
              <a:rPr lang="de-CH" baseline="0" dirty="0" smtClean="0"/>
              <a:t> Übung sollte nicht länger als 25 Minuten dauern, damit genügend Zeit ist, die Übung zu besprechen.</a:t>
            </a:r>
          </a:p>
          <a:p>
            <a:endParaRPr lang="de-CH" baseline="0" dirty="0" smtClean="0"/>
          </a:p>
          <a:p>
            <a:r>
              <a:rPr lang="de-CH" smtClean="0"/>
              <a:t>https://martinfowler.com/articles/microservice-testing/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Viele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Ideen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können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übernommen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275167"/>
              </p:ext>
            </p:extLst>
          </p:nvPr>
        </p:nvGraphicFramePr>
        <p:xfrm>
          <a:off x="773112" y="934504"/>
          <a:ext cx="11215688" cy="37084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“Testing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454613"/>
              </p:ext>
            </p:extLst>
          </p:nvPr>
        </p:nvGraphicFramePr>
        <p:xfrm>
          <a:off x="773112" y="930330"/>
          <a:ext cx="11215688" cy="471932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Service Integration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“Service Integration”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 Boot Configuration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Übung</a:t>
                      </a:r>
                      <a:r>
                        <a:rPr lang="en-GB" b="0" baseline="0" dirty="0" smtClean="0"/>
                        <a:t> “Configuration”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</a:t>
                      </a:r>
                      <a:r>
                        <a:rPr lang="en-GB" baseline="0" dirty="0" smtClean="0"/>
                        <a:t>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="1" baseline="0" dirty="0" smtClean="0"/>
                    </a:p>
                    <a:p>
                      <a:r>
                        <a:rPr lang="en-GB" dirty="0" err="1" smtClean="0"/>
                        <a:t>Ausblick</a:t>
                      </a:r>
                      <a:endParaRPr lang="en-GB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154</Words>
  <Application>Microsoft Office PowerPoint</Application>
  <PresentationFormat>Widescreen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AA Zuehlke</vt:lpstr>
      <vt:lpstr>Arial</vt:lpstr>
      <vt:lpstr>Wingdings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41</cp:revision>
  <dcterms:created xsi:type="dcterms:W3CDTF">2017-04-18T17:10:07Z</dcterms:created>
  <dcterms:modified xsi:type="dcterms:W3CDTF">2017-05-08T18:08:13Z</dcterms:modified>
</cp:coreProperties>
</file>