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4" r:id="rId3"/>
    <p:sldId id="258" r:id="rId4"/>
    <p:sldId id="265" r:id="rId5"/>
  </p:sldIdLst>
  <p:sldSz cx="12192000" cy="6858000"/>
  <p:notesSz cx="6858000" cy="9144000"/>
  <p:embeddedFontLst>
    <p:embeddedFont>
      <p:font typeface="AA Zuehlke" panose="02000503060000020004" pitchFamily="2" charset="0"/>
      <p:regular r:id="rId8"/>
      <p:italic r:id="rId9"/>
    </p:embeddedFont>
  </p:embeddedFontLst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488">
          <p15:clr>
            <a:srgbClr val="A4A3A4"/>
          </p15:clr>
        </p15:guide>
        <p15:guide id="6" pos="7552">
          <p15:clr>
            <a:srgbClr val="A4A3A4"/>
          </p15:clr>
        </p15:guide>
        <p15:guide id="7" pos="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853" autoAdjust="0"/>
  </p:normalViewPr>
  <p:slideViewPr>
    <p:cSldViewPr showGuides="1">
      <p:cViewPr varScale="1">
        <p:scale>
          <a:sx n="122" d="100"/>
          <a:sy n="122" d="100"/>
        </p:scale>
        <p:origin x="1704" y="108"/>
      </p:cViewPr>
      <p:guideLst>
        <p:guide orient="horz" pos="1127"/>
        <p:guide orient="horz" pos="4136"/>
        <p:guide orient="horz" pos="588"/>
        <p:guide orient="horz" pos="139"/>
        <p:guide pos="488"/>
        <p:guide pos="7552"/>
        <p:guide pos="1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18.04.2017</a:t>
            </a:fld>
            <a:endParaRPr lang="de-DE" dirty="0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Vorstellungsrunde</a:t>
            </a:r>
            <a:r>
              <a:rPr lang="en-GB" dirty="0" smtClean="0"/>
              <a:t>:</a:t>
            </a:r>
          </a:p>
          <a:p>
            <a:r>
              <a:rPr lang="en-GB" dirty="0" smtClean="0"/>
              <a:t>- Name,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Projekt</a:t>
            </a:r>
            <a:endParaRPr lang="en-GB" baseline="0" dirty="0" smtClean="0"/>
          </a:p>
          <a:p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Spring Boot</a:t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Erfahrungen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-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 an den </a:t>
            </a:r>
            <a:r>
              <a:rPr lang="en-GB" baseline="0" dirty="0" err="1" smtClean="0"/>
              <a:t>heutigen</a:t>
            </a:r>
            <a:r>
              <a:rPr lang="en-GB" baseline="0" dirty="0" smtClean="0"/>
              <a:t> Tag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Meine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Erwartungen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- Pilot </a:t>
            </a:r>
            <a:r>
              <a:rPr lang="en-GB" baseline="0" dirty="0" err="1" smtClean="0"/>
              <a:t>Durchführung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Feedback was man </a:t>
            </a:r>
            <a:r>
              <a:rPr lang="en-GB" baseline="0" dirty="0" err="1" smtClean="0">
                <a:sym typeface="Wingdings" panose="05000000000000000000" pitchFamily="2" charset="2"/>
              </a:rPr>
              <a:t>hätte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besser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machen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</a:t>
            </a:r>
            <a:r>
              <a:rPr lang="en-GB" baseline="0" dirty="0" err="1" smtClean="0">
                <a:sym typeface="Wingdings" panose="05000000000000000000" pitchFamily="2" charset="2"/>
              </a:rPr>
              <a:t>Interesse</a:t>
            </a:r>
            <a:r>
              <a:rPr lang="en-GB" baseline="0" dirty="0" smtClean="0">
                <a:sym typeface="Wingdings" panose="05000000000000000000" pitchFamily="2" charset="2"/>
              </a:rPr>
              <a:t> an </a:t>
            </a:r>
            <a:r>
              <a:rPr lang="en-GB" baseline="0" dirty="0" err="1" smtClean="0">
                <a:sym typeface="Wingdings" panose="05000000000000000000" pitchFamily="2" charset="2"/>
              </a:rPr>
              <a:t>einem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Folgekurs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err="1" smtClean="0">
                <a:sym typeface="Wingdings" panose="05000000000000000000" pitchFamily="2" charset="2"/>
              </a:rPr>
              <a:t>Ziel</a:t>
            </a:r>
            <a:r>
              <a:rPr lang="en-GB" baseline="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können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einen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Produktionsfähigen</a:t>
            </a:r>
            <a:r>
              <a:rPr lang="en-GB" baseline="0" dirty="0" smtClean="0">
                <a:sym typeface="Wingdings" panose="05000000000000000000" pitchFamily="2" charset="2"/>
              </a:rPr>
              <a:t> REST Service </a:t>
            </a:r>
            <a:r>
              <a:rPr lang="en-GB" baseline="0" dirty="0" err="1" smtClean="0">
                <a:sym typeface="Wingdings" panose="05000000000000000000" pitchFamily="2" charset="2"/>
              </a:rPr>
              <a:t>mit</a:t>
            </a:r>
            <a:r>
              <a:rPr lang="en-GB" baseline="0" dirty="0" smtClean="0">
                <a:sym typeface="Wingdings" panose="05000000000000000000" pitchFamily="2" charset="2"/>
              </a:rPr>
              <a:t> Spring Boot </a:t>
            </a:r>
            <a:r>
              <a:rPr lang="en-GB" baseline="0" dirty="0" err="1" smtClean="0">
                <a:sym typeface="Wingdings" panose="05000000000000000000" pitchFamily="2" charset="2"/>
              </a:rPr>
              <a:t>entwickeln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wissen</a:t>
            </a:r>
            <a:r>
              <a:rPr lang="en-GB" baseline="0" dirty="0" smtClean="0">
                <a:sym typeface="Wingdings" panose="05000000000000000000" pitchFamily="2" charset="2"/>
              </a:rPr>
              <a:t> was </a:t>
            </a:r>
            <a:r>
              <a:rPr lang="en-GB" baseline="0" dirty="0" err="1" smtClean="0">
                <a:sym typeface="Wingdings" panose="05000000000000000000" pitchFamily="2" charset="2"/>
              </a:rPr>
              <a:t>Microsercies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sind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Vor</a:t>
            </a:r>
            <a:r>
              <a:rPr lang="en-GB" baseline="0" dirty="0" smtClean="0">
                <a:sym typeface="Wingdings" panose="05000000000000000000" pitchFamily="2" charset="2"/>
              </a:rPr>
              <a:t>- und </a:t>
            </a:r>
            <a:r>
              <a:rPr lang="en-GB" baseline="0" dirty="0" err="1" smtClean="0">
                <a:sym typeface="Wingdings" panose="05000000000000000000" pitchFamily="2" charset="2"/>
              </a:rPr>
              <a:t>Nachteile</a:t>
            </a:r>
            <a:endParaRPr lang="en-GB" baseline="0" dirty="0" smtClean="0">
              <a:sym typeface="Wingdings" panose="05000000000000000000" pitchFamily="2" charset="2"/>
            </a:endParaRPr>
          </a:p>
          <a:p>
            <a:r>
              <a:rPr lang="en-GB" baseline="0" dirty="0" smtClean="0">
                <a:sym typeface="Wingdings" panose="05000000000000000000" pitchFamily="2" charset="2"/>
              </a:rPr>
              <a:t>- TN </a:t>
            </a:r>
            <a:r>
              <a:rPr lang="en-GB" baseline="0" dirty="0" err="1" smtClean="0">
                <a:sym typeface="Wingdings" panose="05000000000000000000" pitchFamily="2" charset="2"/>
              </a:rPr>
              <a:t>kennen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Herausforderungen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bei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dieser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Architektur</a:t>
            </a:r>
            <a:r>
              <a:rPr lang="en-GB" baseline="0" dirty="0" smtClean="0">
                <a:sym typeface="Wingdings" panose="05000000000000000000" pitchFamily="2" charset="2"/>
              </a:rPr>
              <a:t> und </a:t>
            </a:r>
            <a:r>
              <a:rPr lang="en-GB" baseline="0" dirty="0" err="1" smtClean="0">
                <a:sym typeface="Wingdings" panose="05000000000000000000" pitchFamily="2" charset="2"/>
              </a:rPr>
              <a:t>mögliche</a:t>
            </a:r>
            <a:r>
              <a:rPr lang="en-GB" baseline="0" dirty="0" smtClean="0">
                <a:sym typeface="Wingdings" panose="05000000000000000000" pitchFamily="2" charset="2"/>
              </a:rPr>
              <a:t> </a:t>
            </a:r>
            <a:r>
              <a:rPr lang="en-GB" baseline="0" dirty="0" err="1" smtClean="0">
                <a:sym typeface="Wingdings" panose="05000000000000000000" pitchFamily="2" charset="2"/>
              </a:rPr>
              <a:t>Lösungsansätze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82" y="4486156"/>
            <a:ext cx="9502236" cy="15365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72584" y="1789112"/>
            <a:ext cx="9504000" cy="242406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7793567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793567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584" y="5211226"/>
            <a:ext cx="11216216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8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72584" y="389555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5" y="1789113"/>
            <a:ext cx="11216215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3"/>
            <a:ext cx="5544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15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3"/>
            <a:ext cx="11216216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444800" y="1789112"/>
            <a:ext cx="5544000" cy="2281489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772584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444800" y="4217861"/>
            <a:ext cx="5544000" cy="235277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79388" indent="-179388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8775" indent="-179388">
              <a:defRPr sz="1400">
                <a:solidFill>
                  <a:srgbClr val="4D4D4D"/>
                </a:solidFill>
              </a:defRPr>
            </a:lvl3pPr>
            <a:lvl4pPr marL="536575" indent="-177800">
              <a:defRPr sz="1400">
                <a:solidFill>
                  <a:srgbClr val="4D4D4D"/>
                </a:solidFill>
              </a:defRPr>
            </a:lvl4pPr>
            <a:lvl5pPr marL="715963" indent="-179388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20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2584" y="220662"/>
            <a:ext cx="7794768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8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1789356"/>
            <a:ext cx="11216217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4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3113" y="2965902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580956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8388800" y="2965900"/>
            <a:ext cx="360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08" y="389560"/>
            <a:ext cx="1023544" cy="1023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585" y="220994"/>
            <a:ext cx="7604663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7604663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292284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242109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9972800" y="454990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84" y="1789353"/>
            <a:ext cx="7604664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6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9972800" y="1860642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9972800" y="4141890"/>
            <a:ext cx="2016000" cy="2016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844" y="1789112"/>
            <a:ext cx="6177957" cy="4776788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2585" y="930330"/>
            <a:ext cx="1121621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3113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72585" y="220994"/>
            <a:ext cx="11216216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5" y="1789354"/>
            <a:ext cx="11216217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0469034" y="6673220"/>
            <a:ext cx="1534583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2017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772584" y="6673221"/>
            <a:ext cx="6083300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Intro Building Microservices | Matthias Brun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7046386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18. April 2017</a:t>
            </a:r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8756651" y="6673220"/>
            <a:ext cx="1519767" cy="148999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9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Folie </a:t>
            </a:r>
            <a:fld id="{F417309B-B43A-41B8-8BCC-90FFD6187661}" type="slidenum">
              <a:rPr lang="de-CH" sz="9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‹#›</a:t>
            </a:fld>
            <a:endParaRPr lang="de-CH" sz="9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7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4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4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6254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9852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17157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9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Intro Building </a:t>
            </a:r>
            <a:r>
              <a:rPr lang="de-CH" dirty="0" err="1" smtClean="0"/>
              <a:t>Microservices</a:t>
            </a:r>
            <a:endParaRPr lang="de-CH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1" b="265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5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7892" y="3072554"/>
            <a:ext cx="11216216" cy="712892"/>
          </a:xfrm>
        </p:spPr>
        <p:txBody>
          <a:bodyPr/>
          <a:lstStyle/>
          <a:p>
            <a:pPr algn="ctr"/>
            <a:r>
              <a:rPr lang="de-CH" dirty="0" smtClean="0"/>
              <a:t>Vorstellungsrunde &amp; Erwartungen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6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793950"/>
              </p:ext>
            </p:extLst>
          </p:nvPr>
        </p:nvGraphicFramePr>
        <p:xfrm>
          <a:off x="773113" y="1789113"/>
          <a:ext cx="11215688" cy="452120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Vorstellungsrunde</a:t>
                      </a:r>
                      <a:r>
                        <a:rPr lang="en-GB" baseline="0" dirty="0" smtClean="0"/>
                        <a:t> &amp; </a:t>
                      </a:r>
                      <a:r>
                        <a:rPr lang="en-GB" baseline="0" dirty="0" err="1" smtClean="0"/>
                        <a:t>Erwartungen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Einführung</a:t>
                      </a:r>
                      <a:r>
                        <a:rPr lang="en-GB" dirty="0" smtClean="0"/>
                        <a:t> Spring Boot &amp; Demo</a:t>
                      </a:r>
                      <a:r>
                        <a:rPr lang="en-GB" baseline="0" dirty="0" smtClean="0"/>
                        <a:t> Hello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09:30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“First Spring Boot App in the Cloud”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 </a:t>
                      </a:r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&amp;</a:t>
                      </a:r>
                      <a:r>
                        <a:rPr lang="en-GB" baseline="0" dirty="0" smtClean="0"/>
                        <a:t> Use Case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Movies”</a:t>
                      </a:r>
                      <a:endParaRPr lang="en-GB" baseline="0" dirty="0" smtClean="0"/>
                    </a:p>
                    <a:p>
                      <a:r>
                        <a:rPr lang="en-GB" baseline="0" dirty="0" err="1" smtClean="0"/>
                        <a:t>Übung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besprechen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&amp; Input</a:t>
                      </a:r>
                      <a:r>
                        <a:rPr lang="en-GB" baseline="0" dirty="0" smtClean="0"/>
                        <a:t> Swagger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Microservices</a:t>
                      </a:r>
                      <a:r>
                        <a:rPr lang="en-GB" dirty="0" smtClean="0"/>
                        <a:t> Testing</a:t>
                      </a:r>
                    </a:p>
                    <a:p>
                      <a:r>
                        <a:rPr lang="en-GB" dirty="0" smtClean="0"/>
                        <a:t>- Slides: https://martinfowler.com/articles/microservice-testing/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- Rest</a:t>
                      </a:r>
                      <a:r>
                        <a:rPr lang="en-GB" baseline="0" dirty="0" smtClean="0"/>
                        <a:t> Assured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“TDD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Microserivces</a:t>
                      </a:r>
                      <a:r>
                        <a:rPr lang="en-GB" baseline="0" dirty="0" smtClean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Lunch </a:t>
                      </a:r>
                      <a:r>
                        <a:rPr lang="en-GB" dirty="0" err="1" smtClean="0"/>
                        <a:t>im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Pangäa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82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30263"/>
              </p:ext>
            </p:extLst>
          </p:nvPr>
        </p:nvGraphicFramePr>
        <p:xfrm>
          <a:off x="773113" y="1789113"/>
          <a:ext cx="11215688" cy="4892040"/>
        </p:xfrm>
        <a:graphic>
          <a:graphicData uri="http://schemas.openxmlformats.org/drawingml/2006/table">
            <a:tbl>
              <a:tblPr firstRow="1" bandRow="1">
                <a:tableStyleId>{556710EB-4081-4327-87A8-A6E326B6FCDB}</a:tableStyleId>
              </a:tblPr>
              <a:tblGrid>
                <a:gridCol w="3306663">
                  <a:extLst>
                    <a:ext uri="{9D8B030D-6E8A-4147-A177-3AD203B41FA5}">
                      <a16:colId xmlns:a16="http://schemas.microsoft.com/office/drawing/2014/main" val="1730746055"/>
                    </a:ext>
                  </a:extLst>
                </a:gridCol>
                <a:gridCol w="7909025">
                  <a:extLst>
                    <a:ext uri="{9D8B030D-6E8A-4147-A177-3AD203B41FA5}">
                      <a16:colId xmlns:a16="http://schemas.microsoft.com/office/drawing/2014/main" val="7762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Zeit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Spring</a:t>
                      </a:r>
                      <a:r>
                        <a:rPr lang="en-GB" baseline="0" dirty="0" smtClean="0"/>
                        <a:t> Boot Configuration </a:t>
                      </a:r>
                      <a:r>
                        <a:rPr lang="en-GB" b="1" baseline="0" dirty="0" smtClean="0"/>
                        <a:t>new Slides</a:t>
                      </a:r>
                      <a:endParaRPr lang="en-GB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8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“Get some real movies”</a:t>
                      </a:r>
                    </a:p>
                    <a:p>
                      <a:r>
                        <a:rPr lang="en-GB" dirty="0" smtClean="0"/>
                        <a:t>Tests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Design</a:t>
                      </a:r>
                      <a:r>
                        <a:rPr lang="en-GB" baseline="0" dirty="0" smtClean="0"/>
                        <a:t> for Failure &amp; </a:t>
                      </a:r>
                      <a:r>
                        <a:rPr lang="en-GB" baseline="0" dirty="0" err="1" smtClean="0"/>
                        <a:t>Hystrix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baseline="0" dirty="0" smtClean="0"/>
                        <a:t> “Design for Failure”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Monitoring </a:t>
                      </a:r>
                      <a:r>
                        <a:rPr lang="en-GB" b="1" dirty="0" smtClean="0"/>
                        <a:t>new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3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14:45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Übung</a:t>
                      </a:r>
                      <a:r>
                        <a:rPr lang="en-GB" dirty="0" smtClean="0"/>
                        <a:t> “Monitoring”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8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Coffee</a:t>
                      </a:r>
                      <a:r>
                        <a:rPr lang="en-GB" baseline="0" dirty="0" smtClean="0"/>
                        <a:t> Break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15:30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?? </a:t>
                      </a:r>
                      <a:r>
                        <a:rPr lang="en-GB" baseline="0" dirty="0" err="1" smtClean="0"/>
                        <a:t>ev</a:t>
                      </a:r>
                      <a:r>
                        <a:rPr lang="en-GB" baseline="0" dirty="0" smtClean="0"/>
                        <a:t>. </a:t>
                      </a:r>
                      <a:r>
                        <a:rPr lang="en-GB" baseline="0" smtClean="0"/>
                        <a:t>Databases, </a:t>
                      </a:r>
                      <a:r>
                        <a:rPr lang="en-GB" baseline="0" dirty="0" smtClean="0"/>
                        <a:t>Messaging,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1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Vor</a:t>
                      </a:r>
                      <a:r>
                        <a:rPr lang="en-GB" baseline="0" dirty="0" smtClean="0"/>
                        <a:t>- und </a:t>
                      </a:r>
                      <a:r>
                        <a:rPr lang="en-GB" baseline="0" dirty="0" err="1" smtClean="0"/>
                        <a:t>Nachteile</a:t>
                      </a:r>
                      <a:r>
                        <a:rPr lang="en-GB" baseline="0" dirty="0" smtClean="0"/>
                        <a:t> von </a:t>
                      </a:r>
                      <a:r>
                        <a:rPr lang="en-GB" baseline="0" dirty="0" err="1" smtClean="0"/>
                        <a:t>Microservices</a:t>
                      </a:r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Monolith First, </a:t>
                      </a:r>
                      <a:r>
                        <a:rPr lang="en-GB" baseline="0" dirty="0" err="1" smtClean="0"/>
                        <a:t>Microservices</a:t>
                      </a:r>
                      <a:r>
                        <a:rPr lang="en-GB" baseline="0" dirty="0" smtClean="0"/>
                        <a:t> Second new Slide</a:t>
                      </a:r>
                    </a:p>
                    <a:p>
                      <a:r>
                        <a:rPr lang="en-GB" baseline="0" dirty="0" err="1" smtClean="0"/>
                        <a:t>Viele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Ideen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können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aber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übernommen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werden</a:t>
                      </a:r>
                      <a:endParaRPr lang="en-GB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3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16:45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Feedback &amp; </a:t>
                      </a:r>
                      <a:r>
                        <a:rPr lang="en-GB" dirty="0" err="1" smtClean="0"/>
                        <a:t>Ausblick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23682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5"/>
  <p:tag name="BRAND" val="0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169_20141204(1).potx" id="{7D1C89C3-7379-4B75-8C88-7CE7836178D5}" vid="{FB395907-0729-4388-AFFA-84C054548188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Zuehlke_169</Template>
  <TotalTime>0</TotalTime>
  <Words>159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AA Zuehlke</vt:lpstr>
      <vt:lpstr>Wingdings</vt:lpstr>
      <vt:lpstr>Zuehlke</vt:lpstr>
      <vt:lpstr>Intro Building Microservices</vt:lpstr>
      <vt:lpstr>Vorstellungsrunde &amp; Erwartungen</vt:lpstr>
      <vt:lpstr>Ablauf</vt:lpstr>
      <vt:lpstr>Ablauf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Building Microservices</dc:title>
  <dc:creator>mabr</dc:creator>
  <cp:lastModifiedBy>Brun, Matthias</cp:lastModifiedBy>
  <cp:revision>19</cp:revision>
  <dcterms:created xsi:type="dcterms:W3CDTF">2017-04-18T17:10:07Z</dcterms:created>
  <dcterms:modified xsi:type="dcterms:W3CDTF">2017-04-18T18:29:53Z</dcterms:modified>
</cp:coreProperties>
</file>