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7853" autoAdjust="0"/>
  </p:normalViewPr>
  <p:slideViewPr>
    <p:cSldViewPr showGuides="1">
      <p:cViewPr varScale="1">
        <p:scale>
          <a:sx n="122" d="100"/>
          <a:sy n="122" d="100"/>
        </p:scale>
        <p:origin x="1704" y="10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20.04.2017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93950"/>
              </p:ext>
            </p:extLst>
          </p:nvPr>
        </p:nvGraphicFramePr>
        <p:xfrm>
          <a:off x="773113" y="1789113"/>
          <a:ext cx="11215688" cy="45212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Use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Movies”</a:t>
                      </a:r>
                      <a:endParaRPr lang="en-GB" baseline="0" dirty="0" smtClean="0"/>
                    </a:p>
                    <a:p>
                      <a:r>
                        <a:rPr lang="en-GB" baseline="0" dirty="0" err="1" smtClean="0"/>
                        <a:t>Übung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besprechen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&amp; Input</a:t>
                      </a:r>
                      <a:r>
                        <a:rPr lang="en-GB" baseline="0" dirty="0" smtClean="0"/>
                        <a:t> Swagger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  <a:p>
                      <a:r>
                        <a:rPr lang="en-GB" dirty="0" smtClean="0"/>
                        <a:t>- Slides: https://martinfowler.com/articles/microservice-testing/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- Rest</a:t>
                      </a:r>
                      <a:r>
                        <a:rPr lang="en-GB" baseline="0" dirty="0" smtClean="0"/>
                        <a:t> Assured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“TDD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Microserivces</a:t>
                      </a:r>
                      <a:r>
                        <a:rPr lang="en-GB" baseline="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Pangäa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51832"/>
              </p:ext>
            </p:extLst>
          </p:nvPr>
        </p:nvGraphicFramePr>
        <p:xfrm>
          <a:off x="773113" y="1789113"/>
          <a:ext cx="11215688" cy="499364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Service Integration </a:t>
                      </a:r>
                      <a:r>
                        <a:rPr lang="en-GB" b="1" baseline="0" dirty="0" smtClean="0"/>
                        <a:t>new Slides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some real movies</a:t>
                      </a:r>
                      <a:r>
                        <a:rPr lang="en-GB" dirty="0" smtClean="0"/>
                        <a:t>”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 Boot Configuration </a:t>
                      </a:r>
                      <a:r>
                        <a:rPr lang="en-GB" b="1" dirty="0" smtClean="0"/>
                        <a:t>new</a:t>
                      </a:r>
                      <a:r>
                        <a:rPr lang="en-GB" b="1" baseline="0" dirty="0" smtClean="0"/>
                        <a:t> Slides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Failure &amp; </a:t>
                      </a:r>
                      <a:r>
                        <a:rPr lang="en-GB" baseline="0" dirty="0" err="1" smtClean="0"/>
                        <a:t>Hystrix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 </a:t>
                      </a:r>
                      <a:r>
                        <a:rPr lang="en-GB" b="1" dirty="0" smtClean="0"/>
                        <a:t>new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?? </a:t>
                      </a:r>
                      <a:r>
                        <a:rPr lang="en-GB" baseline="0" dirty="0" err="1" smtClean="0"/>
                        <a:t>ev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smtClean="0"/>
                        <a:t>Databases, </a:t>
                      </a:r>
                      <a:r>
                        <a:rPr lang="en-GB" baseline="0" dirty="0" smtClean="0"/>
                        <a:t>Messaging,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Monolith First, </a:t>
                      </a:r>
                      <a:r>
                        <a:rPr lang="en-GB" baseline="0" dirty="0" err="1" smtClean="0"/>
                        <a:t>Microservices</a:t>
                      </a:r>
                      <a:r>
                        <a:rPr lang="en-GB" baseline="0" dirty="0" smtClean="0"/>
                        <a:t> Second new Slide</a:t>
                      </a:r>
                    </a:p>
                    <a:p>
                      <a:r>
                        <a:rPr lang="en-GB" baseline="0" dirty="0" err="1" smtClean="0"/>
                        <a:t>Viele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Ideen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können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aber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übernommen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 &amp; </a:t>
                      </a:r>
                      <a:r>
                        <a:rPr lang="en-GB" dirty="0" err="1" smtClean="0"/>
                        <a:t>Ausblick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163</Words>
  <Application>Microsoft Office PowerPoint</Application>
  <PresentationFormat>Widescreen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AA Zuehlke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22</cp:revision>
  <dcterms:created xsi:type="dcterms:W3CDTF">2017-04-18T17:10:07Z</dcterms:created>
  <dcterms:modified xsi:type="dcterms:W3CDTF">2017-04-20T20:00:40Z</dcterms:modified>
</cp:coreProperties>
</file>