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212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9FA64-26CF-4AD1-8248-A14ADB29314B}" type="datetimeFigureOut">
              <a:rPr lang="de-CH" smtClean="0"/>
              <a:t>23.04.2017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06D87-DA7C-40A3-AD02-8CFFC0D011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1546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Standard</a:t>
            </a:r>
            <a:r>
              <a:rPr lang="de-CH" baseline="0" dirty="0" smtClean="0"/>
              <a:t> Properties sind Dokumentiert Link: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06D87-DA7C-40A3-AD02-8CFFC0D011A5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1670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23.04.2017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218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23.04.2017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961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23.04.2017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613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>
                  <a:lumMod val="85000"/>
                  <a:lumOff val="15000"/>
                </a:schemeClr>
              </a:buClr>
              <a:defRPr sz="2800"/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23.04.2017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76672"/>
            <a:ext cx="81385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0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23.04.2017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014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23.04.2017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525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23.04.2017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296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23.04.2017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381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23.04.2017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064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23.04.2017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298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23.04.2017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910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C67F7-0455-4925-B200-5ACF1ED82F79}" type="datetimeFigureOut">
              <a:rPr lang="de-CH" smtClean="0"/>
              <a:t>23.04.2017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989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</a:t>
            </a:r>
            <a:r>
              <a:rPr lang="de-CH" smtClean="0"/>
              <a:t>onfiguration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Property </a:t>
            </a:r>
            <a:r>
              <a:rPr lang="de-CH" dirty="0"/>
              <a:t>File (</a:t>
            </a:r>
            <a:r>
              <a:rPr lang="de-CH" dirty="0" err="1" smtClean="0"/>
              <a:t>application.properties</a:t>
            </a:r>
            <a:r>
              <a:rPr lang="de-CH" dirty="0" smtClean="0"/>
              <a:t>)</a:t>
            </a:r>
          </a:p>
          <a:p>
            <a:pPr marL="0" indent="0">
              <a:buNone/>
            </a:pPr>
            <a:endParaRPr lang="de-CH" dirty="0" smtClean="0"/>
          </a:p>
          <a:p>
            <a:r>
              <a:rPr lang="de-CH" dirty="0" smtClean="0"/>
              <a:t>Command Line</a:t>
            </a:r>
          </a:p>
          <a:p>
            <a:endParaRPr lang="de-CH" dirty="0"/>
          </a:p>
          <a:p>
            <a:r>
              <a:rPr lang="de-CH" dirty="0" smtClean="0"/>
              <a:t>Java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pPr lvl="1"/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226350"/>
            <a:ext cx="792088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server.port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=8888</a:t>
            </a:r>
            <a:endParaRPr lang="de-C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3234462"/>
            <a:ext cx="792088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jar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/ticket-0.0.1-SNAPSHOT.jar --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server.port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=8888</a:t>
            </a:r>
            <a:endParaRPr lang="de-C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896" y="4221088"/>
            <a:ext cx="792088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CH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de-C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CH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CH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CH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MyBean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endParaRPr lang="de-C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   @Value("${</a:t>
            </a:r>
            <a:r>
              <a:rPr lang="de-CH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server.port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}")</a:t>
            </a:r>
          </a:p>
          <a:p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CH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port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8665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Consolas</vt:lpstr>
      <vt:lpstr>Office Theme</vt:lpstr>
      <vt:lpstr>Configuration</vt:lpstr>
    </vt:vector>
  </TitlesOfParts>
  <Company>Zühlke Technology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Brun, Matthias</dc:creator>
  <cp:lastModifiedBy>Brun, Matthias</cp:lastModifiedBy>
  <cp:revision>61</cp:revision>
  <dcterms:created xsi:type="dcterms:W3CDTF">2014-07-01T09:35:34Z</dcterms:created>
  <dcterms:modified xsi:type="dcterms:W3CDTF">2017-04-23T12:31:36Z</dcterms:modified>
</cp:coreProperties>
</file>