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2" r:id="rId13"/>
    <p:sldId id="271" r:id="rId14"/>
    <p:sldId id="276" r:id="rId15"/>
    <p:sldId id="277" r:id="rId16"/>
    <p:sldId id="273" r:id="rId17"/>
    <p:sldId id="267" r:id="rId18"/>
    <p:sldId id="270" r:id="rId19"/>
    <p:sldId id="26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FA64-26CF-4AD1-8248-A14ADB29314B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6D87-DA7C-40A3-AD02-8CFFC0D011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5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4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Pivotal</a:t>
            </a:r>
            <a:r>
              <a:rPr lang="de-CH" dirty="0" smtClean="0"/>
              <a:t>, Cloud </a:t>
            </a:r>
            <a:r>
              <a:rPr lang="de-CH" dirty="0" err="1" smtClean="0"/>
              <a:t>Foundry</a:t>
            </a:r>
            <a:r>
              <a:rPr lang="de-CH" dirty="0" smtClean="0"/>
              <a:t>,</a:t>
            </a:r>
            <a:r>
              <a:rPr lang="de-CH" baseline="0" dirty="0" smtClean="0"/>
              <a:t> EMC -&gt; </a:t>
            </a:r>
            <a:r>
              <a:rPr lang="de-CH" baseline="0" dirty="0" smtClean="0"/>
              <a:t>Dell</a:t>
            </a:r>
            <a:br>
              <a:rPr lang="de-CH" baseline="0" dirty="0" smtClean="0"/>
            </a:br>
            <a:r>
              <a:rPr lang="de-CH" baseline="0" dirty="0" err="1" smtClean="0"/>
              <a:t>Convention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07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Boilerplate</a:t>
            </a:r>
            <a:r>
              <a:rPr lang="de-CH" baseline="0" dirty="0" smtClean="0"/>
              <a:t> Code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2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Standard</a:t>
            </a:r>
            <a:r>
              <a:rPr lang="de-CH" baseline="0" dirty="0" smtClean="0"/>
              <a:t> Properties sind Dokumentiert Link: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67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Microservices</a:t>
            </a:r>
            <a:r>
              <a:rPr lang="de-CH" dirty="0" smtClean="0"/>
              <a:t> </a:t>
            </a:r>
            <a:r>
              <a:rPr lang="de-CH" dirty="0" smtClean="0"/>
              <a:t>Architektur </a:t>
            </a:r>
            <a:r>
              <a:rPr lang="de-CH" dirty="0" smtClean="0"/>
              <a:t>Stiel</a:t>
            </a:r>
            <a:r>
              <a:rPr lang="de-CH" baseline="0" dirty="0" smtClean="0"/>
              <a:t> Software in einzelne individuell </a:t>
            </a:r>
            <a:r>
              <a:rPr lang="de-CH" baseline="0" dirty="0" err="1" smtClean="0"/>
              <a:t>deployable</a:t>
            </a:r>
            <a:r>
              <a:rPr lang="de-CH" baseline="0" dirty="0" smtClean="0"/>
              <a:t> Services zerlegt, REST, JSON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Website verwendet</a:t>
            </a:r>
            <a:r>
              <a:rPr lang="de-CH" baseline="0" dirty="0" smtClean="0"/>
              <a:t> Spring Boot!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6D87-DA7C-40A3-AD02-8CFFC0D011A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6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1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61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1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 sz="2800"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76672"/>
            <a:ext cx="81385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1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2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296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9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10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67F7-0455-4925-B200-5ACF1ED82F79}" type="datetimeFigureOut">
              <a:rPr lang="de-CH" smtClean="0"/>
              <a:t>23.04.2017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110E-DDDE-495E-A5F8-F2FA0A6BB7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boo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start.spring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Spring Boot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>
                    <a:lumMod val="50000"/>
                  </a:schemeClr>
                </a:solidFill>
              </a:rPr>
              <a:t>Matthias Brun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48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Starter </a:t>
            </a:r>
            <a:r>
              <a:rPr lang="de-CH" dirty="0" err="1"/>
              <a:t>Dependencies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spring-boot-starter-</a:t>
            </a:r>
            <a:r>
              <a:rPr lang="de-CH" dirty="0" err="1" smtClean="0"/>
              <a:t>actuator</a:t>
            </a:r>
            <a:endParaRPr lang="de-CH" dirty="0" smtClean="0"/>
          </a:p>
          <a:p>
            <a:r>
              <a:rPr lang="de-CH" dirty="0" smtClean="0"/>
              <a:t>spring-boot-starter-batch</a:t>
            </a:r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data</a:t>
            </a:r>
            <a:r>
              <a:rPr lang="de-CH" dirty="0" smtClean="0"/>
              <a:t>-</a:t>
            </a:r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/>
              <a:t>spring-boot-starter-</a:t>
            </a:r>
            <a:r>
              <a:rPr lang="de-CH" dirty="0" err="1"/>
              <a:t>data</a:t>
            </a:r>
            <a:r>
              <a:rPr lang="de-CH" dirty="0"/>
              <a:t>-</a:t>
            </a:r>
            <a:r>
              <a:rPr lang="de-CH" dirty="0" err="1"/>
              <a:t>mongodb</a:t>
            </a:r>
            <a:endParaRPr lang="de-CH" dirty="0"/>
          </a:p>
          <a:p>
            <a:r>
              <a:rPr lang="de-CH" dirty="0" smtClean="0"/>
              <a:t>spring-boot-starter-</a:t>
            </a:r>
            <a:r>
              <a:rPr lang="de-CH" dirty="0" err="1" smtClean="0"/>
              <a:t>security</a:t>
            </a:r>
            <a:endParaRPr lang="de-CH" dirty="0" smtClean="0"/>
          </a:p>
          <a:p>
            <a:r>
              <a:rPr lang="de-CH" dirty="0" smtClean="0"/>
              <a:t>spring-boot-starter-web</a:t>
            </a:r>
          </a:p>
          <a:p>
            <a:r>
              <a:rPr lang="de-CH" dirty="0" smtClean="0"/>
              <a:t>….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22805" r="1233" b="22043"/>
          <a:stretch/>
        </p:blipFill>
        <p:spPr bwMode="auto">
          <a:xfrm>
            <a:off x="863512" y="5311842"/>
            <a:ext cx="6588808" cy="12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34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REST Service und DB in der </a:t>
            </a:r>
            <a:r>
              <a:rPr lang="de-CH" dirty="0" err="1" smtClean="0">
                <a:solidFill>
                  <a:schemeClr val="bg1"/>
                </a:solidFill>
              </a:rPr>
              <a:t>Cloud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in 20 min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85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REST Service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Ticketsystem</a:t>
            </a:r>
          </a:p>
          <a:p>
            <a:r>
              <a:rPr lang="de-CH" dirty="0" smtClean="0"/>
              <a:t>Ticket (ID, </a:t>
            </a:r>
            <a:r>
              <a:rPr lang="de-CH" dirty="0" err="1" smtClean="0"/>
              <a:t>Priority</a:t>
            </a:r>
            <a:r>
              <a:rPr lang="de-CH" dirty="0" smtClean="0"/>
              <a:t>, Date, Reporter, Description)</a:t>
            </a:r>
          </a:p>
          <a:p>
            <a:r>
              <a:rPr lang="de-CH" dirty="0" smtClean="0"/>
              <a:t>GET /</a:t>
            </a:r>
            <a:r>
              <a:rPr lang="de-CH" dirty="0" err="1" smtClean="0"/>
              <a:t>tickets</a:t>
            </a:r>
            <a:endParaRPr lang="de-CH" dirty="0" smtClean="0"/>
          </a:p>
          <a:p>
            <a:r>
              <a:rPr lang="de-CH" dirty="0" smtClean="0"/>
              <a:t>POST /</a:t>
            </a:r>
            <a:r>
              <a:rPr lang="de-CH" dirty="0" err="1" smtClean="0"/>
              <a:t>tickets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http://www.experiencesure.com/wp-content/uploads/2014/03/Trouble-Ticket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4069803"/>
            <a:ext cx="20383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163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Einfacher Zugriff auf Relationale und </a:t>
            </a:r>
            <a:r>
              <a:rPr lang="de-CH" dirty="0" err="1" smtClean="0"/>
              <a:t>NoSQL</a:t>
            </a:r>
            <a:r>
              <a:rPr lang="de-CH" dirty="0" smtClean="0"/>
              <a:t> DB</a:t>
            </a:r>
          </a:p>
          <a:p>
            <a:r>
              <a:rPr lang="de-CH" dirty="0" smtClean="0"/>
              <a:t>Spring Data JPA</a:t>
            </a:r>
          </a:p>
          <a:p>
            <a:pPr lvl="1"/>
            <a:r>
              <a:rPr lang="de-CH" dirty="0" smtClean="0"/>
              <a:t>JPA </a:t>
            </a:r>
            <a:r>
              <a:rPr lang="de-CH" dirty="0" err="1" smtClean="0"/>
              <a:t>Repositories</a:t>
            </a:r>
            <a:endParaRPr lang="de-CH" dirty="0" smtClean="0"/>
          </a:p>
          <a:p>
            <a:pPr lvl="1"/>
            <a:r>
              <a:rPr lang="de-CH" dirty="0" smtClean="0"/>
              <a:t>Generiert und Validiert </a:t>
            </a:r>
            <a:r>
              <a:rPr lang="de-CH" dirty="0" err="1" smtClean="0"/>
              <a:t>Queries</a:t>
            </a:r>
            <a:r>
              <a:rPr lang="de-CH" dirty="0"/>
              <a:t> </a:t>
            </a:r>
            <a:r>
              <a:rPr lang="de-CH" dirty="0" smtClean="0"/>
              <a:t>beim Start</a:t>
            </a:r>
          </a:p>
          <a:p>
            <a:r>
              <a:rPr lang="de-CH" dirty="0" err="1" smtClean="0"/>
              <a:t>Method</a:t>
            </a:r>
            <a:r>
              <a:rPr lang="de-CH" dirty="0" smtClean="0"/>
              <a:t> Name, </a:t>
            </a:r>
            <a:r>
              <a:rPr lang="de-CH" dirty="0" err="1" smtClean="0"/>
              <a:t>Named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, @Query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81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Data - </a:t>
            </a:r>
            <a:r>
              <a:rPr lang="de-CH" dirty="0" err="1" smtClean="0"/>
              <a:t>Method</a:t>
            </a:r>
            <a:r>
              <a:rPr lang="de-CH" dirty="0" smtClean="0"/>
              <a:t> Name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endParaRPr lang="de-CH" dirty="0" smtClean="0"/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15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Spring Data - @Query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findByProperty</a:t>
            </a:r>
            <a:r>
              <a:rPr lang="de-CH" dirty="0" smtClean="0"/>
              <a:t>[]</a:t>
            </a:r>
          </a:p>
          <a:p>
            <a:pPr lvl="1"/>
            <a:r>
              <a:rPr lang="de-CH" dirty="0" err="1" smtClean="0"/>
              <a:t>findBy</a:t>
            </a:r>
            <a:endParaRPr lang="de-CH" dirty="0" smtClean="0"/>
          </a:p>
          <a:p>
            <a:r>
              <a:rPr lang="de-CH" dirty="0" smtClean="0"/>
              <a:t>Keywords</a:t>
            </a:r>
          </a:p>
          <a:p>
            <a:endParaRPr lang="de-CH" dirty="0" smtClean="0"/>
          </a:p>
          <a:p>
            <a:r>
              <a:rPr lang="de-CH" dirty="0" err="1" smtClean="0"/>
              <a:t>Examples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79208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TicketRepository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&lt;Ticket, Integer&gt; 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de-CH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List&lt;Ticket&gt;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findByReporter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reporter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96" y="5610726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Ticket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t.reporter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?1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58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Property </a:t>
            </a:r>
            <a:r>
              <a:rPr lang="de-CH" dirty="0"/>
              <a:t>File (</a:t>
            </a:r>
            <a:r>
              <a:rPr lang="de-CH" dirty="0" err="1" smtClean="0"/>
              <a:t>application.properties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Command Line</a:t>
            </a:r>
          </a:p>
          <a:p>
            <a:endParaRPr lang="de-CH" dirty="0"/>
          </a:p>
          <a:p>
            <a:r>
              <a:rPr lang="de-CH" dirty="0" smtClean="0"/>
              <a:t>Java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26350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34462"/>
            <a:ext cx="792088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/ticket-0.0.1-SNAPSHOT.jar --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=8888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96" y="4221088"/>
            <a:ext cx="792088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de-C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@Value("${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server.port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CH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de-CH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65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dirty="0"/>
              <a:t>Speed (Bootstrapping und </a:t>
            </a:r>
            <a:r>
              <a:rPr lang="de-CH" dirty="0" smtClean="0"/>
              <a:t>Entwicklung)</a:t>
            </a:r>
          </a:p>
          <a:p>
            <a:r>
              <a:rPr lang="de-CH" dirty="0" err="1" smtClean="0"/>
              <a:t>Self-contained</a:t>
            </a:r>
            <a:r>
              <a:rPr lang="de-CH" dirty="0"/>
              <a:t>, Portable</a:t>
            </a:r>
            <a:endParaRPr lang="de-CH" dirty="0" smtClean="0"/>
          </a:p>
          <a:p>
            <a:r>
              <a:rPr lang="de-CH" dirty="0" err="1" smtClean="0"/>
              <a:t>Continuous</a:t>
            </a:r>
            <a:r>
              <a:rPr lang="de-CH" dirty="0" smtClean="0"/>
              <a:t> </a:t>
            </a:r>
            <a:r>
              <a:rPr lang="de-CH" dirty="0" err="1"/>
              <a:t>D</a:t>
            </a:r>
            <a:r>
              <a:rPr lang="de-CH" dirty="0" err="1" smtClean="0"/>
              <a:t>elivery</a:t>
            </a:r>
            <a:endParaRPr lang="de-CH" dirty="0" smtClean="0"/>
          </a:p>
          <a:p>
            <a:r>
              <a:rPr lang="de-CH" dirty="0" err="1"/>
              <a:t>Microservice</a:t>
            </a:r>
            <a:endParaRPr lang="de-CH" dirty="0" smtClean="0"/>
          </a:p>
          <a:p>
            <a:r>
              <a:rPr lang="de-CH" dirty="0" err="1" smtClean="0"/>
              <a:t>PaaS</a:t>
            </a:r>
            <a:endParaRPr lang="de-CH" dirty="0"/>
          </a:p>
          <a:p>
            <a:r>
              <a:rPr lang="de-CH" dirty="0" smtClean="0"/>
              <a:t>Spring Ökosystem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1504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3"/>
              </a:rPr>
              <a:t>http://projects.spring.io/spring-boot</a:t>
            </a:r>
            <a:r>
              <a:rPr lang="de-CH" smtClean="0">
                <a:hlinkClick r:id="rId3"/>
              </a:rPr>
              <a:t>/</a:t>
            </a:r>
            <a:r>
              <a:rPr lang="de-CH" smtClean="0"/>
              <a:t> </a:t>
            </a:r>
            <a:endParaRPr lang="de-CH" dirty="0" smtClean="0"/>
          </a:p>
          <a:p>
            <a:r>
              <a:rPr lang="de-CH" dirty="0">
                <a:hlinkClick r:id="rId4"/>
              </a:rPr>
              <a:t>http://start.spring.io/</a:t>
            </a: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16552"/>
            <a:ext cx="5072760" cy="38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58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Fragen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24744"/>
            <a:ext cx="7772400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de-CH" dirty="0" smtClean="0">
                <a:solidFill>
                  <a:schemeClr val="bg1"/>
                </a:solidFill>
              </a:rPr>
              <a:t/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7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3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2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3016"/>
            <a:ext cx="10297960" cy="68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540" y="1416504"/>
            <a:ext cx="8280920" cy="4024992"/>
            <a:chOff x="611560" y="1416504"/>
            <a:chExt cx="8280920" cy="4024992"/>
          </a:xfrm>
        </p:grpSpPr>
        <p:sp>
          <p:nvSpPr>
            <p:cNvPr id="3" name="Rectangle 2"/>
            <p:cNvSpPr/>
            <p:nvPr/>
          </p:nvSpPr>
          <p:spPr>
            <a:xfrm>
              <a:off x="611560" y="1416504"/>
              <a:ext cx="1512168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SPA</a:t>
              </a:r>
              <a:endParaRPr lang="de-CH" sz="3600" dirty="0"/>
            </a:p>
          </p:txBody>
        </p:sp>
        <p:pic>
          <p:nvPicPr>
            <p:cNvPr id="1026" name="Picture 2" descr="https://pbs.twimg.com/profile_images/2149314222/squar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512848"/>
              <a:ext cx="928648" cy="92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55976" y="4654007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600" dirty="0" smtClean="0"/>
                <a:t>?</a:t>
              </a:r>
              <a:endParaRPr lang="de-CH" sz="3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491880" y="1416504"/>
              <a:ext cx="316835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3600" dirty="0" smtClean="0"/>
                <a:t>REST Service</a:t>
              </a:r>
              <a:endParaRPr lang="de-CH" sz="360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2339752" y="2640640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7992888" y="2204864"/>
              <a:ext cx="899592" cy="11521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DB</a:t>
              </a:r>
              <a:endParaRPr lang="de-CH" dirty="0"/>
            </a:p>
          </p:txBody>
        </p:sp>
        <p:sp>
          <p:nvSpPr>
            <p:cNvPr id="17" name="Left-Right Arrow 16"/>
            <p:cNvSpPr/>
            <p:nvPr/>
          </p:nvSpPr>
          <p:spPr>
            <a:xfrm>
              <a:off x="6876256" y="2649024"/>
              <a:ext cx="916465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56019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92696"/>
            <a:ext cx="2448272" cy="24482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647564" y="3886200"/>
            <a:ext cx="7848872" cy="1919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Spring Boot makes it easy to create stand-alone, production-grade Spring based Applications that you can “just run”.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Spring Boot Reference Guide</a:t>
            </a: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9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</a:p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</a:p>
          <a:p>
            <a:r>
              <a:rPr lang="de-CH" dirty="0"/>
              <a:t>Starter </a:t>
            </a:r>
            <a:r>
              <a:rPr lang="de-CH" dirty="0" err="1" smtClean="0"/>
              <a:t>Dependencies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Spring Boot?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1" y="2934922"/>
            <a:ext cx="3189755" cy="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4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de-CH" dirty="0" smtClean="0"/>
              <a:t>Spring Boot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Spring Projekt (Version 1.0, April 2014)</a:t>
            </a:r>
          </a:p>
          <a:p>
            <a:r>
              <a:rPr lang="de-CH" dirty="0" smtClean="0"/>
              <a:t>Ziele des Projekts:</a:t>
            </a:r>
          </a:p>
          <a:p>
            <a:pPr lvl="1"/>
            <a:r>
              <a:rPr lang="en-US" dirty="0" smtClean="0"/>
              <a:t>Provide a radically faster and widely accessible getting started experience for all Spring development.</a:t>
            </a:r>
          </a:p>
          <a:p>
            <a:pPr lvl="1"/>
            <a:r>
              <a:rPr lang="en-US" dirty="0" smtClean="0"/>
              <a:t>Be opinionated out of the box, but get out of the way quickly as requirements start to diverge from the defaults.</a:t>
            </a:r>
          </a:p>
          <a:p>
            <a:pPr lvl="1"/>
            <a:r>
              <a:rPr lang="en-US" dirty="0"/>
              <a:t>Provide a range of non-functional features that are common to large classes of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/>
              <a:t>Absolutely no code generation and no requirement for XML configuration.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699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25996"/>
            <a:ext cx="3467100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37" y="4695279"/>
            <a:ext cx="7772400" cy="1470025"/>
          </a:xfrm>
        </p:spPr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Hello</a:t>
            </a:r>
            <a:r>
              <a:rPr lang="de-CH" dirty="0" smtClean="0">
                <a:solidFill>
                  <a:schemeClr val="bg1"/>
                </a:solidFill>
              </a:rPr>
              <a:t> World</a:t>
            </a:r>
            <a:br>
              <a:rPr lang="de-CH" dirty="0" smtClean="0">
                <a:solidFill>
                  <a:schemeClr val="bg1"/>
                </a:solidFill>
              </a:rPr>
            </a:br>
            <a:endParaRPr lang="de-CH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44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107</Paragraphs>
  <Slides>19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Spring Boot Matthias Brun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Inhalt</vt:lpstr>
      <vt:lpstr>Spring Boot</vt:lpstr>
      <vt:lpstr>Hello World </vt:lpstr>
      <vt:lpstr>Starter Dependencies</vt:lpstr>
      <vt:lpstr>REST Service und DB in der Cloud in 20 min </vt:lpstr>
      <vt:lpstr>REST Service</vt:lpstr>
      <vt:lpstr>Spring Data</vt:lpstr>
      <vt:lpstr>Spring Data - Method Name</vt:lpstr>
      <vt:lpstr>Spring Data - @Query</vt:lpstr>
      <vt:lpstr>Konfiguration</vt:lpstr>
      <vt:lpstr>Why Spring Boot?</vt:lpstr>
      <vt:lpstr>Links</vt:lpstr>
      <vt:lpstr>Fragen 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Brun, Matthias</dc:creator>
  <cp:lastModifiedBy>Brun, Matthias</cp:lastModifiedBy>
  <cp:revision>61</cp:revision>
  <dcterms:created xsi:type="dcterms:W3CDTF">2014-07-01T09:35:34Z</dcterms:created>
  <dcterms:modified xsi:type="dcterms:W3CDTF">2017-04-23T12:35:54Z</dcterms:modified>
</cp:coreProperties>
</file>