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58" r:id="rId4"/>
    <p:sldId id="265" r:id="rId5"/>
  </p:sldIdLst>
  <p:sldSz cx="12192000" cy="6858000"/>
  <p:notesSz cx="6858000" cy="9144000"/>
  <p:embeddedFontLst>
    <p:embeddedFont>
      <p:font typeface="AA Zuehlke" panose="02000503060000020004" pitchFamily="2" charset="0"/>
      <p:regular r:id="rId8"/>
      <p:italic r:id="rId9"/>
    </p:embeddedFont>
  </p:embeddedFontLst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7853" autoAdjust="0"/>
  </p:normalViewPr>
  <p:slideViewPr>
    <p:cSldViewPr showGuides="1">
      <p:cViewPr varScale="1">
        <p:scale>
          <a:sx n="78" d="100"/>
          <a:sy n="78" d="100"/>
        </p:scale>
        <p:origin x="600" y="90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20.04.2017</a:t>
            </a:fld>
            <a:endParaRPr lang="de-DE" dirty="0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Vorstellungsrunde</a:t>
            </a:r>
            <a:r>
              <a:rPr lang="en-GB" dirty="0" smtClean="0"/>
              <a:t>:</a:t>
            </a:r>
          </a:p>
          <a:p>
            <a:r>
              <a:rPr lang="en-GB" dirty="0" smtClean="0"/>
              <a:t>- Name,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Projekt</a:t>
            </a:r>
            <a:endParaRPr lang="en-GB" baseline="0" dirty="0" smtClean="0"/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Spring Boot</a:t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Microservices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 an den </a:t>
            </a:r>
            <a:r>
              <a:rPr lang="en-GB" baseline="0" dirty="0" err="1" smtClean="0"/>
              <a:t>heutigen</a:t>
            </a:r>
            <a:r>
              <a:rPr lang="en-GB" baseline="0" dirty="0" smtClean="0"/>
              <a:t> Tag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Meine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- Pilot </a:t>
            </a:r>
            <a:r>
              <a:rPr lang="en-GB" baseline="0" dirty="0" err="1" smtClean="0"/>
              <a:t>Durchführung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anose="05000000000000000000" pitchFamily="2" charset="2"/>
              </a:rPr>
              <a:t> Feedback was man </a:t>
            </a:r>
            <a:r>
              <a:rPr lang="en-GB" baseline="0" dirty="0" err="1" smtClean="0">
                <a:sym typeface="Wingdings" panose="05000000000000000000" pitchFamily="2" charset="2"/>
              </a:rPr>
              <a:t>hätte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besser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machen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</a:t>
            </a:r>
            <a:r>
              <a:rPr lang="en-GB" baseline="0" dirty="0" err="1" smtClean="0">
                <a:sym typeface="Wingdings" panose="05000000000000000000" pitchFamily="2" charset="2"/>
              </a:rPr>
              <a:t>Interesse</a:t>
            </a:r>
            <a:r>
              <a:rPr lang="en-GB" baseline="0" dirty="0" smtClean="0">
                <a:sym typeface="Wingdings" panose="05000000000000000000" pitchFamily="2" charset="2"/>
              </a:rPr>
              <a:t> an </a:t>
            </a:r>
            <a:r>
              <a:rPr lang="en-GB" baseline="0" dirty="0" err="1" smtClean="0">
                <a:sym typeface="Wingdings" panose="05000000000000000000" pitchFamily="2" charset="2"/>
              </a:rPr>
              <a:t>einem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Folgekurs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err="1" smtClean="0">
                <a:sym typeface="Wingdings" panose="05000000000000000000" pitchFamily="2" charset="2"/>
              </a:rPr>
              <a:t>Ziel</a:t>
            </a:r>
            <a:r>
              <a:rPr lang="en-GB" baseline="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einen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Produktionsfähigen</a:t>
            </a:r>
            <a:r>
              <a:rPr lang="en-GB" baseline="0" dirty="0" smtClean="0">
                <a:sym typeface="Wingdings" panose="05000000000000000000" pitchFamily="2" charset="2"/>
              </a:rPr>
              <a:t> REST Service </a:t>
            </a:r>
            <a:r>
              <a:rPr lang="en-GB" baseline="0" dirty="0" err="1" smtClean="0">
                <a:sym typeface="Wingdings" panose="05000000000000000000" pitchFamily="2" charset="2"/>
              </a:rPr>
              <a:t>mit</a:t>
            </a:r>
            <a:r>
              <a:rPr lang="en-GB" baseline="0" dirty="0" smtClean="0">
                <a:sym typeface="Wingdings" panose="05000000000000000000" pitchFamily="2" charset="2"/>
              </a:rPr>
              <a:t> Spring Boot </a:t>
            </a:r>
            <a:r>
              <a:rPr lang="en-GB" baseline="0" dirty="0" err="1" smtClean="0">
                <a:sym typeface="Wingdings" panose="05000000000000000000" pitchFamily="2" charset="2"/>
              </a:rPr>
              <a:t>entwickeln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wissen</a:t>
            </a:r>
            <a:r>
              <a:rPr lang="en-GB" baseline="0" dirty="0" smtClean="0">
                <a:sym typeface="Wingdings" panose="05000000000000000000" pitchFamily="2" charset="2"/>
              </a:rPr>
              <a:t> was </a:t>
            </a:r>
            <a:r>
              <a:rPr lang="en-GB" baseline="0" dirty="0" err="1" smtClean="0">
                <a:sym typeface="Wingdings" panose="05000000000000000000" pitchFamily="2" charset="2"/>
              </a:rPr>
              <a:t>Microsercies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sind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Vor</a:t>
            </a:r>
            <a:r>
              <a:rPr lang="en-GB" baseline="0" dirty="0" smtClean="0">
                <a:sym typeface="Wingdings" panose="05000000000000000000" pitchFamily="2" charset="2"/>
              </a:rPr>
              <a:t>- und </a:t>
            </a:r>
            <a:r>
              <a:rPr lang="en-GB" baseline="0" dirty="0" err="1" smtClean="0">
                <a:sym typeface="Wingdings" panose="05000000000000000000" pitchFamily="2" charset="2"/>
              </a:rPr>
              <a:t>Nachteile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Herausforderungen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bei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dieser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Architektur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mögliche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Lösungsansätze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772584" y="6673221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smtClean="0"/>
              <a:t>Intro Building Microservices | Matthias Brun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7046386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18. April 2017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Folie </a:t>
            </a:r>
            <a:fld id="{F417309B-B43A-41B8-8BCC-90FFD6187661}" type="slidenum"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de-CH" sz="9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 Building </a:t>
            </a:r>
            <a:r>
              <a:rPr lang="de-CH" dirty="0" err="1" smtClean="0"/>
              <a:t>Microservices</a:t>
            </a:r>
            <a:endParaRPr lang="de-CH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1" b="26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7892" y="3072554"/>
            <a:ext cx="11216216" cy="712892"/>
          </a:xfrm>
        </p:spPr>
        <p:txBody>
          <a:bodyPr/>
          <a:lstStyle/>
          <a:p>
            <a:pPr algn="ctr"/>
            <a:r>
              <a:rPr lang="de-CH" dirty="0" smtClean="0"/>
              <a:t>Vorstellungsrunde &amp; Erwartungen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6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793950"/>
              </p:ext>
            </p:extLst>
          </p:nvPr>
        </p:nvGraphicFramePr>
        <p:xfrm>
          <a:off x="773113" y="1789113"/>
          <a:ext cx="11215688" cy="452120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Vorstellungsrunde</a:t>
                      </a:r>
                      <a:r>
                        <a:rPr lang="en-GB" baseline="0" dirty="0" smtClean="0"/>
                        <a:t> &amp; </a:t>
                      </a:r>
                      <a:r>
                        <a:rPr lang="en-GB" baseline="0" dirty="0" err="1" smtClean="0"/>
                        <a:t>Erwartungen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Einführung</a:t>
                      </a:r>
                      <a:r>
                        <a:rPr lang="en-GB" dirty="0" smtClean="0"/>
                        <a:t> Spring Boot &amp; Demo</a:t>
                      </a:r>
                      <a:r>
                        <a:rPr lang="en-GB" baseline="0" dirty="0" smtClean="0"/>
                        <a:t> Hello World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“First Spring Boot App in the Cloud”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Intro </a:t>
                      </a:r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&amp;</a:t>
                      </a:r>
                      <a:r>
                        <a:rPr lang="en-GB" baseline="0" dirty="0" smtClean="0"/>
                        <a:t> Use Case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Coffee Break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“Get Movies”</a:t>
                      </a:r>
                      <a:endParaRPr lang="en-GB" baseline="0" dirty="0" smtClean="0"/>
                    </a:p>
                    <a:p>
                      <a:r>
                        <a:rPr lang="en-GB" baseline="0" dirty="0" err="1" smtClean="0"/>
                        <a:t>Übung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besprechen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&amp; Input</a:t>
                      </a:r>
                      <a:r>
                        <a:rPr lang="en-GB" baseline="0" dirty="0" smtClean="0"/>
                        <a:t> Swagger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Testing</a:t>
                      </a:r>
                    </a:p>
                    <a:p>
                      <a:r>
                        <a:rPr lang="en-GB" dirty="0" smtClean="0"/>
                        <a:t>- Slides: https://martinfowler.com/articles/microservice-testing/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- Rest</a:t>
                      </a:r>
                      <a:r>
                        <a:rPr lang="en-GB" baseline="0" dirty="0" smtClean="0"/>
                        <a:t> Assured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“TDD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Microserivces</a:t>
                      </a:r>
                      <a:r>
                        <a:rPr lang="en-GB" baseline="0" dirty="0" smtClean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1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Lunch </a:t>
                      </a:r>
                      <a:r>
                        <a:rPr lang="en-GB" dirty="0" err="1" smtClean="0"/>
                        <a:t>im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Pangäa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82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280743"/>
              </p:ext>
            </p:extLst>
          </p:nvPr>
        </p:nvGraphicFramePr>
        <p:xfrm>
          <a:off x="773113" y="1789113"/>
          <a:ext cx="11215688" cy="489204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Spring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smtClean="0"/>
                        <a:t>Boot </a:t>
                      </a:r>
                      <a:r>
                        <a:rPr lang="en-GB" baseline="0" smtClean="0"/>
                        <a:t>Configuration and Feign </a:t>
                      </a:r>
                      <a:r>
                        <a:rPr lang="en-GB" b="1" baseline="0" dirty="0" smtClean="0"/>
                        <a:t>new Slides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“Get some real movies”</a:t>
                      </a:r>
                    </a:p>
                    <a:p>
                      <a:r>
                        <a:rPr lang="en-GB" dirty="0" smtClean="0"/>
                        <a:t>Tests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Design</a:t>
                      </a:r>
                      <a:r>
                        <a:rPr lang="en-GB" baseline="0" dirty="0" smtClean="0"/>
                        <a:t> for Failure &amp; </a:t>
                      </a:r>
                      <a:r>
                        <a:rPr lang="en-GB" baseline="0" dirty="0" err="1" smtClean="0"/>
                        <a:t>Hystrix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“Design for Failure”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Monitoring </a:t>
                      </a:r>
                      <a:r>
                        <a:rPr lang="en-GB" b="1" dirty="0" smtClean="0"/>
                        <a:t>new 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“Monitoring”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Coffee</a:t>
                      </a:r>
                      <a:r>
                        <a:rPr lang="en-GB" baseline="0" dirty="0" smtClean="0"/>
                        <a:t> Break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?? </a:t>
                      </a:r>
                      <a:r>
                        <a:rPr lang="en-GB" baseline="0" dirty="0" err="1" smtClean="0"/>
                        <a:t>ev</a:t>
                      </a:r>
                      <a:r>
                        <a:rPr lang="en-GB" baseline="0" dirty="0" smtClean="0"/>
                        <a:t>. </a:t>
                      </a:r>
                      <a:r>
                        <a:rPr lang="en-GB" baseline="0" smtClean="0"/>
                        <a:t>Databases, </a:t>
                      </a:r>
                      <a:r>
                        <a:rPr lang="en-GB" baseline="0" dirty="0" smtClean="0"/>
                        <a:t>Messaging,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1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Vor</a:t>
                      </a:r>
                      <a:r>
                        <a:rPr lang="en-GB" baseline="0" dirty="0" smtClean="0"/>
                        <a:t>- und </a:t>
                      </a:r>
                      <a:r>
                        <a:rPr lang="en-GB" baseline="0" dirty="0" err="1" smtClean="0"/>
                        <a:t>Nachteile</a:t>
                      </a:r>
                      <a:r>
                        <a:rPr lang="en-GB" baseline="0" dirty="0" smtClean="0"/>
                        <a:t> von </a:t>
                      </a:r>
                      <a:r>
                        <a:rPr lang="en-GB" baseline="0" dirty="0" err="1" smtClean="0"/>
                        <a:t>Microservices</a:t>
                      </a:r>
                      <a:endParaRPr lang="en-GB" baseline="0" dirty="0" smtClean="0"/>
                    </a:p>
                    <a:p>
                      <a:r>
                        <a:rPr lang="en-GB" baseline="0" dirty="0" smtClean="0"/>
                        <a:t>Monolith First, </a:t>
                      </a:r>
                      <a:r>
                        <a:rPr lang="en-GB" baseline="0" dirty="0" err="1" smtClean="0"/>
                        <a:t>Microservices</a:t>
                      </a:r>
                      <a:r>
                        <a:rPr lang="en-GB" baseline="0" dirty="0" smtClean="0"/>
                        <a:t> Second new Slide</a:t>
                      </a:r>
                    </a:p>
                    <a:p>
                      <a:r>
                        <a:rPr lang="en-GB" baseline="0" dirty="0" err="1" smtClean="0"/>
                        <a:t>Viele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Ideen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können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aber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übernommen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werden</a:t>
                      </a:r>
                      <a:endParaRPr lang="en-GB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3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Feedback &amp; </a:t>
                      </a:r>
                      <a:r>
                        <a:rPr lang="en-GB" dirty="0" err="1" smtClean="0"/>
                        <a:t>Ausblick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0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5"/>
  <p:tag name="BRAND" val="0"/>
  <p:tag name="AUTHOR" val="Matthias Bru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161</Words>
  <Application>Microsoft Office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AA Zuehlke</vt:lpstr>
      <vt:lpstr>Zuehlke</vt:lpstr>
      <vt:lpstr>Intro Building Microservices</vt:lpstr>
      <vt:lpstr>Vorstellungsrunde &amp; Erwartungen</vt:lpstr>
      <vt:lpstr>Ablauf</vt:lpstr>
      <vt:lpstr>Ablauf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Building Microservices</dc:title>
  <dc:creator>mabr</dc:creator>
  <cp:lastModifiedBy>Brun, Matthias</cp:lastModifiedBy>
  <cp:revision>20</cp:revision>
  <dcterms:created xsi:type="dcterms:W3CDTF">2017-04-18T17:10:07Z</dcterms:created>
  <dcterms:modified xsi:type="dcterms:W3CDTF">2017-04-20T18:57:45Z</dcterms:modified>
</cp:coreProperties>
</file>