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8" r:id="rId3"/>
    <p:sldId id="257" r:id="rId4"/>
    <p:sldId id="305" r:id="rId5"/>
    <p:sldId id="306" r:id="rId6"/>
    <p:sldId id="307" r:id="rId7"/>
    <p:sldId id="308" r:id="rId8"/>
    <p:sldId id="309" r:id="rId9"/>
    <p:sldId id="25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9D5C80-854D-443A-8214-BA332A99DD60}">
  <a:tblStyle styleId="{AE9D5C80-854D-443A-8214-BA332A99DD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33809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c47082ab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c47082ab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3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dd1208c93a_0_19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4" name="Google Shape;2834;gdd1208c93a_0_19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82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3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05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41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76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43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858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c0be7d27c8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9" name="Google Shape;2859;gc0be7d27c8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1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5400000" flipH="1">
            <a:off x="-1804404" y="1794137"/>
            <a:ext cx="5154486" cy="1545691"/>
            <a:chOff x="-11" y="0"/>
            <a:chExt cx="9144023" cy="26942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111780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flipH="1">
              <a:off x="4572049" y="0"/>
              <a:ext cx="4571963" cy="2694250"/>
              <a:chOff x="1232225" y="238125"/>
              <a:chExt cx="4042050" cy="269425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39;p2"/>
          <p:cNvGrpSpPr/>
          <p:nvPr/>
        </p:nvGrpSpPr>
        <p:grpSpPr>
          <a:xfrm rot="5400000" flipH="1">
            <a:off x="5815807" y="1818032"/>
            <a:ext cx="5150828" cy="1507433"/>
            <a:chOff x="-11" y="0"/>
            <a:chExt cx="9144023" cy="269425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713705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234330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 flipH="1">
              <a:off x="4563594" y="0"/>
              <a:ext cx="4580417" cy="2694250"/>
              <a:chOff x="1232225" y="238125"/>
              <a:chExt cx="4049525" cy="269425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239700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68;p2"/>
          <p:cNvGrpSpPr/>
          <p:nvPr/>
        </p:nvGrpSpPr>
        <p:grpSpPr>
          <a:xfrm>
            <a:off x="616063" y="-171425"/>
            <a:ext cx="7911875" cy="5486350"/>
            <a:chOff x="653545" y="-132725"/>
            <a:chExt cx="7911875" cy="5486350"/>
          </a:xfrm>
        </p:grpSpPr>
        <p:sp>
          <p:nvSpPr>
            <p:cNvPr id="69" name="Google Shape;69;p2"/>
            <p:cNvSpPr/>
            <p:nvPr/>
          </p:nvSpPr>
          <p:spPr>
            <a:xfrm>
              <a:off x="653545" y="-132725"/>
              <a:ext cx="7906500" cy="54846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98745" y="812500"/>
              <a:ext cx="482200" cy="328625"/>
            </a:xfrm>
            <a:custGeom>
              <a:avLst/>
              <a:gdLst/>
              <a:ahLst/>
              <a:cxnLst/>
              <a:rect l="l" t="t" r="r" b="b"/>
              <a:pathLst>
                <a:path w="19288" h="13145" extrusionOk="0">
                  <a:moveTo>
                    <a:pt x="0" y="477"/>
                  </a:moveTo>
                  <a:lnTo>
                    <a:pt x="0" y="13145"/>
                  </a:lnTo>
                  <a:lnTo>
                    <a:pt x="19288" y="13145"/>
                  </a:lnTo>
                  <a:lnTo>
                    <a:pt x="19288" y="7811"/>
                  </a:lnTo>
                  <a:lnTo>
                    <a:pt x="18526" y="5192"/>
                  </a:lnTo>
                  <a:lnTo>
                    <a:pt x="16573" y="2477"/>
                  </a:lnTo>
                  <a:lnTo>
                    <a:pt x="14097" y="810"/>
                  </a:lnTo>
                  <a:lnTo>
                    <a:pt x="11096" y="0"/>
                  </a:ln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solidFill>
              <a:srgbClr val="0000FF"/>
            </a:solidFill>
            <a:ln>
              <a:noFill/>
            </a:ln>
          </p:spPr>
        </p:sp>
        <p:sp>
          <p:nvSpPr>
            <p:cNvPr id="71" name="Google Shape;71;p2"/>
            <p:cNvSpPr/>
            <p:nvPr/>
          </p:nvSpPr>
          <p:spPr>
            <a:xfrm>
              <a:off x="1231645" y="812100"/>
              <a:ext cx="6750300" cy="3519300"/>
            </a:xfrm>
            <a:prstGeom prst="round2SameRect">
              <a:avLst>
                <a:gd name="adj1" fmla="val 6486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2"/>
            <p:cNvCxnSpPr/>
            <p:nvPr/>
          </p:nvCxnSpPr>
          <p:spPr>
            <a:xfrm>
              <a:off x="7497251" y="811075"/>
              <a:ext cx="0" cy="32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1242145" y="1139750"/>
              <a:ext cx="6740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4" name="Google Shape;74;p2"/>
            <p:cNvGrpSpPr/>
            <p:nvPr/>
          </p:nvGrpSpPr>
          <p:grpSpPr>
            <a:xfrm>
              <a:off x="7641271" y="897300"/>
              <a:ext cx="159042" cy="159042"/>
              <a:chOff x="7892825" y="921150"/>
              <a:chExt cx="195000" cy="195000"/>
            </a:xfrm>
          </p:grpSpPr>
          <p:cxnSp>
            <p:nvCxnSpPr>
              <p:cNvPr id="75" name="Google Shape;75;p2"/>
              <p:cNvCxnSpPr/>
              <p:nvPr/>
            </p:nvCxnSpPr>
            <p:spPr>
              <a:xfrm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flipH="1"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7" name="Google Shape;77;p2"/>
            <p:cNvCxnSpPr/>
            <p:nvPr/>
          </p:nvCxnSpPr>
          <p:spPr>
            <a:xfrm rot="10800000">
              <a:off x="2549395" y="-132725"/>
              <a:ext cx="0" cy="944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2"/>
            <p:cNvCxnSpPr/>
            <p:nvPr/>
          </p:nvCxnSpPr>
          <p:spPr>
            <a:xfrm rot="10800000">
              <a:off x="653595" y="3809750"/>
              <a:ext cx="57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7984020" y="1514225"/>
              <a:ext cx="581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7045395" y="4324925"/>
              <a:ext cx="0" cy="1028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2"/>
          <p:cNvSpPr txBox="1">
            <a:spLocks noGrp="1"/>
          </p:cNvSpPr>
          <p:nvPr>
            <p:ph type="ctrTitle"/>
          </p:nvPr>
        </p:nvSpPr>
        <p:spPr>
          <a:xfrm>
            <a:off x="1737300" y="1417320"/>
            <a:ext cx="5669400" cy="19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1"/>
          </p:nvPr>
        </p:nvSpPr>
        <p:spPr>
          <a:xfrm>
            <a:off x="2404800" y="3733700"/>
            <a:ext cx="43344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>
            <a:off x="2106450" y="3621950"/>
            <a:ext cx="4931100" cy="426000"/>
            <a:chOff x="2106450" y="3621950"/>
            <a:chExt cx="4931100" cy="426000"/>
          </a:xfrm>
        </p:grpSpPr>
        <p:sp>
          <p:nvSpPr>
            <p:cNvPr id="84" name="Google Shape;84;p2"/>
            <p:cNvSpPr/>
            <p:nvPr/>
          </p:nvSpPr>
          <p:spPr>
            <a:xfrm>
              <a:off x="2106450" y="3621950"/>
              <a:ext cx="4931100" cy="426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23281" y="3733700"/>
              <a:ext cx="209400" cy="202500"/>
            </a:xfrm>
            <a:prstGeom prst="ellipse">
              <a:avLst/>
            </a:prstGeom>
            <a:solidFill>
              <a:srgbClr val="0000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4275098" y="1034805"/>
            <a:ext cx="593804" cy="202495"/>
            <a:chOff x="2231700" y="5294725"/>
            <a:chExt cx="1185000" cy="404100"/>
          </a:xfrm>
        </p:grpSpPr>
        <p:sp>
          <p:nvSpPr>
            <p:cNvPr id="87" name="Google Shape;87;p2"/>
            <p:cNvSpPr/>
            <p:nvPr/>
          </p:nvSpPr>
          <p:spPr>
            <a:xfrm>
              <a:off x="2231700" y="5294725"/>
              <a:ext cx="1185000" cy="404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2"/>
            <p:cNvGrpSpPr/>
            <p:nvPr/>
          </p:nvGrpSpPr>
          <p:grpSpPr>
            <a:xfrm>
              <a:off x="2418150" y="5395525"/>
              <a:ext cx="812100" cy="202500"/>
              <a:chOff x="2360575" y="5395525"/>
              <a:chExt cx="812100" cy="202500"/>
            </a:xfrm>
          </p:grpSpPr>
          <p:sp>
            <p:nvSpPr>
              <p:cNvPr id="89" name="Google Shape;89;p2"/>
              <p:cNvSpPr/>
              <p:nvPr/>
            </p:nvSpPr>
            <p:spPr>
              <a:xfrm>
                <a:off x="23605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6653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9701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2"/>
          <p:cNvGrpSpPr/>
          <p:nvPr/>
        </p:nvGrpSpPr>
        <p:grpSpPr>
          <a:xfrm>
            <a:off x="316114" y="1980847"/>
            <a:ext cx="761046" cy="1181807"/>
            <a:chOff x="849127" y="2000829"/>
            <a:chExt cx="761046" cy="1181807"/>
          </a:xfrm>
        </p:grpSpPr>
        <p:grpSp>
          <p:nvGrpSpPr>
            <p:cNvPr id="93" name="Google Shape;93;p2"/>
            <p:cNvGrpSpPr/>
            <p:nvPr/>
          </p:nvGrpSpPr>
          <p:grpSpPr>
            <a:xfrm>
              <a:off x="1063552" y="2260197"/>
              <a:ext cx="546621" cy="922439"/>
              <a:chOff x="3201150" y="3301950"/>
              <a:chExt cx="633250" cy="106887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3207200" y="3308000"/>
                <a:ext cx="621175" cy="1056800"/>
              </a:xfrm>
              <a:custGeom>
                <a:avLst/>
                <a:gdLst/>
                <a:ahLst/>
                <a:cxnLst/>
                <a:rect l="l" t="t" r="r" b="b"/>
                <a:pathLst>
                  <a:path w="24847" h="42272" extrusionOk="0">
                    <a:moveTo>
                      <a:pt x="1" y="0"/>
                    </a:moveTo>
                    <a:lnTo>
                      <a:pt x="1" y="42271"/>
                    </a:lnTo>
                    <a:lnTo>
                      <a:pt x="24846" y="42271"/>
                    </a:lnTo>
                    <a:lnTo>
                      <a:pt x="24846" y="949"/>
                    </a:lnTo>
                    <a:lnTo>
                      <a:pt x="23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201150" y="3301950"/>
                <a:ext cx="633250" cy="1068875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42755" extrusionOk="0">
                    <a:moveTo>
                      <a:pt x="18598" y="484"/>
                    </a:moveTo>
                    <a:lnTo>
                      <a:pt x="24828" y="6714"/>
                    </a:lnTo>
                    <a:lnTo>
                      <a:pt x="24828" y="42253"/>
                    </a:lnTo>
                    <a:lnTo>
                      <a:pt x="484" y="42253"/>
                    </a:lnTo>
                    <a:lnTo>
                      <a:pt x="484" y="484"/>
                    </a:lnTo>
                    <a:close/>
                    <a:moveTo>
                      <a:pt x="1" y="1"/>
                    </a:moveTo>
                    <a:lnTo>
                      <a:pt x="1" y="42755"/>
                    </a:lnTo>
                    <a:lnTo>
                      <a:pt x="25330" y="42755"/>
                    </a:lnTo>
                    <a:lnTo>
                      <a:pt x="25330" y="6510"/>
                    </a:lnTo>
                    <a:lnTo>
                      <a:pt x="1880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296000" y="34446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96000" y="35204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296000" y="35957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296000" y="36715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296000" y="37468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296000" y="3822675"/>
                <a:ext cx="2613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0452" y="1209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3296000" y="39747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296000" y="4050025"/>
                <a:ext cx="4440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7761" y="1227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296000" y="41258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296000" y="4201125"/>
                <a:ext cx="261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0452" y="1227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668875" y="3308000"/>
                <a:ext cx="159500" cy="15950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6380" extrusionOk="0">
                    <a:moveTo>
                      <a:pt x="0" y="0"/>
                    </a:moveTo>
                    <a:lnTo>
                      <a:pt x="0" y="6379"/>
                    </a:lnTo>
                    <a:lnTo>
                      <a:pt x="6379" y="6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>
              <a:off x="849127" y="2000829"/>
              <a:ext cx="546621" cy="922439"/>
              <a:chOff x="3201150" y="3301950"/>
              <a:chExt cx="633250" cy="1068875"/>
            </a:xfrm>
          </p:grpSpPr>
          <p:sp>
            <p:nvSpPr>
              <p:cNvPr id="108" name="Google Shape;108;p2"/>
              <p:cNvSpPr/>
              <p:nvPr/>
            </p:nvSpPr>
            <p:spPr>
              <a:xfrm>
                <a:off x="3207200" y="3308000"/>
                <a:ext cx="621175" cy="1056800"/>
              </a:xfrm>
              <a:custGeom>
                <a:avLst/>
                <a:gdLst/>
                <a:ahLst/>
                <a:cxnLst/>
                <a:rect l="l" t="t" r="r" b="b"/>
                <a:pathLst>
                  <a:path w="24847" h="42272" extrusionOk="0">
                    <a:moveTo>
                      <a:pt x="1" y="0"/>
                    </a:moveTo>
                    <a:lnTo>
                      <a:pt x="1" y="42271"/>
                    </a:lnTo>
                    <a:lnTo>
                      <a:pt x="24846" y="42271"/>
                    </a:lnTo>
                    <a:lnTo>
                      <a:pt x="24846" y="949"/>
                    </a:lnTo>
                    <a:lnTo>
                      <a:pt x="23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01150" y="3301950"/>
                <a:ext cx="633250" cy="1068875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42755" extrusionOk="0">
                    <a:moveTo>
                      <a:pt x="18598" y="484"/>
                    </a:moveTo>
                    <a:lnTo>
                      <a:pt x="24828" y="6714"/>
                    </a:lnTo>
                    <a:lnTo>
                      <a:pt x="24828" y="42253"/>
                    </a:lnTo>
                    <a:lnTo>
                      <a:pt x="484" y="42253"/>
                    </a:lnTo>
                    <a:lnTo>
                      <a:pt x="484" y="484"/>
                    </a:lnTo>
                    <a:close/>
                    <a:moveTo>
                      <a:pt x="1" y="1"/>
                    </a:moveTo>
                    <a:lnTo>
                      <a:pt x="1" y="42755"/>
                    </a:lnTo>
                    <a:lnTo>
                      <a:pt x="25330" y="42755"/>
                    </a:lnTo>
                    <a:lnTo>
                      <a:pt x="25330" y="6510"/>
                    </a:lnTo>
                    <a:lnTo>
                      <a:pt x="1880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296000" y="34446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96000" y="35204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296000" y="35957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296000" y="36715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296000" y="37468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296000" y="3822675"/>
                <a:ext cx="2613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0452" y="1209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296000" y="39747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296000" y="4050025"/>
                <a:ext cx="4440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7761" y="1227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296000" y="41258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96000" y="4201125"/>
                <a:ext cx="261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0452" y="1227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668875" y="3308000"/>
                <a:ext cx="159500" cy="15950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6380" extrusionOk="0">
                    <a:moveTo>
                      <a:pt x="0" y="0"/>
                    </a:moveTo>
                    <a:lnTo>
                      <a:pt x="0" y="6379"/>
                    </a:lnTo>
                    <a:lnTo>
                      <a:pt x="6379" y="6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7716955" y="2167725"/>
            <a:ext cx="448675" cy="808050"/>
            <a:chOff x="5742900" y="2001100"/>
            <a:chExt cx="448675" cy="808050"/>
          </a:xfrm>
        </p:grpSpPr>
        <p:sp>
          <p:nvSpPr>
            <p:cNvPr id="122" name="Google Shape;122;p2"/>
            <p:cNvSpPr/>
            <p:nvPr/>
          </p:nvSpPr>
          <p:spPr>
            <a:xfrm>
              <a:off x="5753575" y="2009475"/>
              <a:ext cx="429150" cy="788525"/>
            </a:xfrm>
            <a:custGeom>
              <a:avLst/>
              <a:gdLst/>
              <a:ahLst/>
              <a:cxnLst/>
              <a:rect l="l" t="t" r="r" b="b"/>
              <a:pathLst>
                <a:path w="17166" h="31541" extrusionOk="0">
                  <a:moveTo>
                    <a:pt x="13037" y="0"/>
                  </a:moveTo>
                  <a:lnTo>
                    <a:pt x="12647" y="37"/>
                  </a:lnTo>
                  <a:lnTo>
                    <a:pt x="12256" y="93"/>
                  </a:lnTo>
                  <a:lnTo>
                    <a:pt x="11884" y="205"/>
                  </a:lnTo>
                  <a:lnTo>
                    <a:pt x="11531" y="335"/>
                  </a:lnTo>
                  <a:lnTo>
                    <a:pt x="11178" y="502"/>
                  </a:lnTo>
                  <a:lnTo>
                    <a:pt x="10843" y="707"/>
                  </a:lnTo>
                  <a:lnTo>
                    <a:pt x="10545" y="949"/>
                  </a:lnTo>
                  <a:lnTo>
                    <a:pt x="10248" y="1209"/>
                  </a:lnTo>
                  <a:lnTo>
                    <a:pt x="9987" y="1507"/>
                  </a:lnTo>
                  <a:lnTo>
                    <a:pt x="9746" y="1823"/>
                  </a:lnTo>
                  <a:lnTo>
                    <a:pt x="9541" y="2176"/>
                  </a:lnTo>
                  <a:lnTo>
                    <a:pt x="9374" y="2548"/>
                  </a:lnTo>
                  <a:lnTo>
                    <a:pt x="1" y="26296"/>
                  </a:lnTo>
                  <a:lnTo>
                    <a:pt x="986" y="28584"/>
                  </a:lnTo>
                  <a:lnTo>
                    <a:pt x="2270" y="31541"/>
                  </a:lnTo>
                  <a:lnTo>
                    <a:pt x="7514" y="29272"/>
                  </a:lnTo>
                  <a:lnTo>
                    <a:pt x="16887" y="5524"/>
                  </a:lnTo>
                  <a:lnTo>
                    <a:pt x="17017" y="5133"/>
                  </a:lnTo>
                  <a:lnTo>
                    <a:pt x="17110" y="4742"/>
                  </a:lnTo>
                  <a:lnTo>
                    <a:pt x="17166" y="4333"/>
                  </a:lnTo>
                  <a:lnTo>
                    <a:pt x="17166" y="3943"/>
                  </a:lnTo>
                  <a:lnTo>
                    <a:pt x="17147" y="3552"/>
                  </a:lnTo>
                  <a:lnTo>
                    <a:pt x="17073" y="3180"/>
                  </a:lnTo>
                  <a:lnTo>
                    <a:pt x="16980" y="2790"/>
                  </a:lnTo>
                  <a:lnTo>
                    <a:pt x="16831" y="2436"/>
                  </a:lnTo>
                  <a:lnTo>
                    <a:pt x="16664" y="2083"/>
                  </a:lnTo>
                  <a:lnTo>
                    <a:pt x="16459" y="1748"/>
                  </a:lnTo>
                  <a:lnTo>
                    <a:pt x="16236" y="1451"/>
                  </a:lnTo>
                  <a:lnTo>
                    <a:pt x="15957" y="1153"/>
                  </a:lnTo>
                  <a:lnTo>
                    <a:pt x="15659" y="893"/>
                  </a:lnTo>
                  <a:lnTo>
                    <a:pt x="15343" y="651"/>
                  </a:lnTo>
                  <a:lnTo>
                    <a:pt x="14990" y="447"/>
                  </a:lnTo>
                  <a:lnTo>
                    <a:pt x="14618" y="279"/>
                  </a:lnTo>
                  <a:lnTo>
                    <a:pt x="14227" y="149"/>
                  </a:lnTo>
                  <a:lnTo>
                    <a:pt x="13837" y="56"/>
                  </a:lnTo>
                  <a:lnTo>
                    <a:pt x="13428" y="19"/>
                  </a:lnTo>
                  <a:lnTo>
                    <a:pt x="13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744275" y="2001100"/>
              <a:ext cx="447300" cy="808050"/>
            </a:xfrm>
            <a:custGeom>
              <a:avLst/>
              <a:gdLst/>
              <a:ahLst/>
              <a:cxnLst/>
              <a:rect l="l" t="t" r="r" b="b"/>
              <a:pathLst>
                <a:path w="17892" h="32322" extrusionOk="0">
                  <a:moveTo>
                    <a:pt x="13781" y="689"/>
                  </a:moveTo>
                  <a:lnTo>
                    <a:pt x="14135" y="726"/>
                  </a:lnTo>
                  <a:lnTo>
                    <a:pt x="14506" y="819"/>
                  </a:lnTo>
                  <a:lnTo>
                    <a:pt x="14860" y="930"/>
                  </a:lnTo>
                  <a:lnTo>
                    <a:pt x="15213" y="1098"/>
                  </a:lnTo>
                  <a:lnTo>
                    <a:pt x="15529" y="1284"/>
                  </a:lnTo>
                  <a:lnTo>
                    <a:pt x="15827" y="1488"/>
                  </a:lnTo>
                  <a:lnTo>
                    <a:pt x="16087" y="1730"/>
                  </a:lnTo>
                  <a:lnTo>
                    <a:pt x="16329" y="2009"/>
                  </a:lnTo>
                  <a:lnTo>
                    <a:pt x="16552" y="2288"/>
                  </a:lnTo>
                  <a:lnTo>
                    <a:pt x="16738" y="2585"/>
                  </a:lnTo>
                  <a:lnTo>
                    <a:pt x="16887" y="2902"/>
                  </a:lnTo>
                  <a:lnTo>
                    <a:pt x="17017" y="3236"/>
                  </a:lnTo>
                  <a:lnTo>
                    <a:pt x="17110" y="3590"/>
                  </a:lnTo>
                  <a:lnTo>
                    <a:pt x="17166" y="3924"/>
                  </a:lnTo>
                  <a:lnTo>
                    <a:pt x="17203" y="4296"/>
                  </a:lnTo>
                  <a:lnTo>
                    <a:pt x="17184" y="4650"/>
                  </a:lnTo>
                  <a:lnTo>
                    <a:pt x="17147" y="5022"/>
                  </a:lnTo>
                  <a:lnTo>
                    <a:pt x="17073" y="5375"/>
                  </a:lnTo>
                  <a:lnTo>
                    <a:pt x="16943" y="5728"/>
                  </a:lnTo>
                  <a:lnTo>
                    <a:pt x="7607" y="29346"/>
                  </a:lnTo>
                  <a:lnTo>
                    <a:pt x="2809" y="31429"/>
                  </a:lnTo>
                  <a:lnTo>
                    <a:pt x="745" y="26631"/>
                  </a:lnTo>
                  <a:lnTo>
                    <a:pt x="10062" y="3013"/>
                  </a:lnTo>
                  <a:lnTo>
                    <a:pt x="10229" y="2678"/>
                  </a:lnTo>
                  <a:lnTo>
                    <a:pt x="10415" y="2362"/>
                  </a:lnTo>
                  <a:lnTo>
                    <a:pt x="10620" y="2065"/>
                  </a:lnTo>
                  <a:lnTo>
                    <a:pt x="10861" y="1786"/>
                  </a:lnTo>
                  <a:lnTo>
                    <a:pt x="11122" y="1544"/>
                  </a:lnTo>
                  <a:lnTo>
                    <a:pt x="11419" y="1321"/>
                  </a:lnTo>
                  <a:lnTo>
                    <a:pt x="11717" y="1135"/>
                  </a:lnTo>
                  <a:lnTo>
                    <a:pt x="12033" y="986"/>
                  </a:lnTo>
                  <a:lnTo>
                    <a:pt x="12368" y="856"/>
                  </a:lnTo>
                  <a:lnTo>
                    <a:pt x="12703" y="763"/>
                  </a:lnTo>
                  <a:lnTo>
                    <a:pt x="13056" y="707"/>
                  </a:lnTo>
                  <a:lnTo>
                    <a:pt x="13428" y="689"/>
                  </a:lnTo>
                  <a:close/>
                  <a:moveTo>
                    <a:pt x="13409" y="0"/>
                  </a:moveTo>
                  <a:lnTo>
                    <a:pt x="12982" y="19"/>
                  </a:lnTo>
                  <a:lnTo>
                    <a:pt x="12554" y="93"/>
                  </a:lnTo>
                  <a:lnTo>
                    <a:pt x="12163" y="205"/>
                  </a:lnTo>
                  <a:lnTo>
                    <a:pt x="11754" y="354"/>
                  </a:lnTo>
                  <a:lnTo>
                    <a:pt x="11382" y="540"/>
                  </a:lnTo>
                  <a:lnTo>
                    <a:pt x="11029" y="763"/>
                  </a:lnTo>
                  <a:lnTo>
                    <a:pt x="10694" y="1023"/>
                  </a:lnTo>
                  <a:lnTo>
                    <a:pt x="10378" y="1302"/>
                  </a:lnTo>
                  <a:lnTo>
                    <a:pt x="10099" y="1637"/>
                  </a:lnTo>
                  <a:lnTo>
                    <a:pt x="9839" y="1972"/>
                  </a:lnTo>
                  <a:lnTo>
                    <a:pt x="9727" y="2158"/>
                  </a:lnTo>
                  <a:lnTo>
                    <a:pt x="9615" y="2362"/>
                  </a:lnTo>
                  <a:lnTo>
                    <a:pt x="9523" y="2567"/>
                  </a:lnTo>
                  <a:lnTo>
                    <a:pt x="9430" y="2771"/>
                  </a:lnTo>
                  <a:lnTo>
                    <a:pt x="1" y="26650"/>
                  </a:lnTo>
                  <a:lnTo>
                    <a:pt x="2456" y="32322"/>
                  </a:lnTo>
                  <a:lnTo>
                    <a:pt x="8146" y="29867"/>
                  </a:lnTo>
                  <a:lnTo>
                    <a:pt x="17575" y="5989"/>
                  </a:lnTo>
                  <a:lnTo>
                    <a:pt x="17724" y="5580"/>
                  </a:lnTo>
                  <a:lnTo>
                    <a:pt x="17817" y="5152"/>
                  </a:lnTo>
                  <a:lnTo>
                    <a:pt x="17873" y="4724"/>
                  </a:lnTo>
                  <a:lnTo>
                    <a:pt x="17891" y="4296"/>
                  </a:lnTo>
                  <a:lnTo>
                    <a:pt x="17854" y="3887"/>
                  </a:lnTo>
                  <a:lnTo>
                    <a:pt x="17798" y="3460"/>
                  </a:lnTo>
                  <a:lnTo>
                    <a:pt x="17687" y="3032"/>
                  </a:lnTo>
                  <a:lnTo>
                    <a:pt x="17519" y="2641"/>
                  </a:lnTo>
                  <a:lnTo>
                    <a:pt x="17333" y="2251"/>
                  </a:lnTo>
                  <a:lnTo>
                    <a:pt x="17110" y="1879"/>
                  </a:lnTo>
                  <a:lnTo>
                    <a:pt x="16850" y="1544"/>
                  </a:lnTo>
                  <a:lnTo>
                    <a:pt x="16552" y="1228"/>
                  </a:lnTo>
                  <a:lnTo>
                    <a:pt x="16236" y="949"/>
                  </a:lnTo>
                  <a:lnTo>
                    <a:pt x="15883" y="689"/>
                  </a:lnTo>
                  <a:lnTo>
                    <a:pt x="15511" y="484"/>
                  </a:lnTo>
                  <a:lnTo>
                    <a:pt x="15120" y="298"/>
                  </a:lnTo>
                  <a:lnTo>
                    <a:pt x="14897" y="224"/>
                  </a:lnTo>
                  <a:lnTo>
                    <a:pt x="14692" y="149"/>
                  </a:lnTo>
                  <a:lnTo>
                    <a:pt x="14469" y="112"/>
                  </a:lnTo>
                  <a:lnTo>
                    <a:pt x="14265" y="56"/>
                  </a:lnTo>
                  <a:lnTo>
                    <a:pt x="13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54050" y="2088975"/>
              <a:ext cx="415675" cy="650450"/>
            </a:xfrm>
            <a:custGeom>
              <a:avLst/>
              <a:gdLst/>
              <a:ahLst/>
              <a:cxnLst/>
              <a:rect l="l" t="t" r="r" b="b"/>
              <a:pathLst>
                <a:path w="16627" h="26018" extrusionOk="0">
                  <a:moveTo>
                    <a:pt x="9113" y="0"/>
                  </a:moveTo>
                  <a:lnTo>
                    <a:pt x="0" y="23060"/>
                  </a:lnTo>
                  <a:lnTo>
                    <a:pt x="7514" y="26017"/>
                  </a:lnTo>
                  <a:lnTo>
                    <a:pt x="15826" y="4966"/>
                  </a:lnTo>
                  <a:lnTo>
                    <a:pt x="16626" y="2976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742900" y="2077800"/>
              <a:ext cx="437975" cy="672775"/>
            </a:xfrm>
            <a:custGeom>
              <a:avLst/>
              <a:gdLst/>
              <a:ahLst/>
              <a:cxnLst/>
              <a:rect l="l" t="t" r="r" b="b"/>
              <a:pathLst>
                <a:path w="17519" h="26911" extrusionOk="0">
                  <a:moveTo>
                    <a:pt x="9745" y="894"/>
                  </a:moveTo>
                  <a:lnTo>
                    <a:pt x="16626" y="3609"/>
                  </a:lnTo>
                  <a:lnTo>
                    <a:pt x="7774" y="26018"/>
                  </a:lnTo>
                  <a:lnTo>
                    <a:pt x="893" y="23303"/>
                  </a:lnTo>
                  <a:lnTo>
                    <a:pt x="9745" y="894"/>
                  </a:lnTo>
                  <a:close/>
                  <a:moveTo>
                    <a:pt x="9373" y="1"/>
                  </a:moveTo>
                  <a:lnTo>
                    <a:pt x="130" y="23377"/>
                  </a:lnTo>
                  <a:lnTo>
                    <a:pt x="0" y="23693"/>
                  </a:lnTo>
                  <a:lnTo>
                    <a:pt x="8146" y="26911"/>
                  </a:lnTo>
                  <a:lnTo>
                    <a:pt x="17518" y="3218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778225" y="2724050"/>
              <a:ext cx="106025" cy="73950"/>
            </a:xfrm>
            <a:custGeom>
              <a:avLst/>
              <a:gdLst/>
              <a:ahLst/>
              <a:cxnLst/>
              <a:rect l="l" t="t" r="r" b="b"/>
              <a:pathLst>
                <a:path w="4241" h="2958" extrusionOk="0">
                  <a:moveTo>
                    <a:pt x="0" y="1"/>
                  </a:moveTo>
                  <a:lnTo>
                    <a:pt x="1284" y="2958"/>
                  </a:lnTo>
                  <a:lnTo>
                    <a:pt x="4241" y="16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761950" y="2708250"/>
              <a:ext cx="145075" cy="100900"/>
            </a:xfrm>
            <a:custGeom>
              <a:avLst/>
              <a:gdLst/>
              <a:ahLst/>
              <a:cxnLst/>
              <a:rect l="l" t="t" r="r" b="b"/>
              <a:pathLst>
                <a:path w="5803" h="4036" extrusionOk="0">
                  <a:moveTo>
                    <a:pt x="1284" y="1246"/>
                  </a:moveTo>
                  <a:lnTo>
                    <a:pt x="3999" y="2325"/>
                  </a:lnTo>
                  <a:lnTo>
                    <a:pt x="2102" y="3143"/>
                  </a:lnTo>
                  <a:lnTo>
                    <a:pt x="1284" y="1246"/>
                  </a:lnTo>
                  <a:close/>
                  <a:moveTo>
                    <a:pt x="1" y="0"/>
                  </a:moveTo>
                  <a:lnTo>
                    <a:pt x="1749" y="4036"/>
                  </a:lnTo>
                  <a:lnTo>
                    <a:pt x="5803" y="2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4"/>
          <p:cNvGrpSpPr/>
          <p:nvPr/>
        </p:nvGrpSpPr>
        <p:grpSpPr>
          <a:xfrm>
            <a:off x="3992221" y="3602574"/>
            <a:ext cx="5154486" cy="1545691"/>
            <a:chOff x="-11" y="0"/>
            <a:chExt cx="9144023" cy="2694250"/>
          </a:xfrm>
        </p:grpSpPr>
        <p:grpSp>
          <p:nvGrpSpPr>
            <p:cNvPr id="250" name="Google Shape;250;p4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251" name="Google Shape;251;p4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5111780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4"/>
            <p:cNvGrpSpPr/>
            <p:nvPr/>
          </p:nvGrpSpPr>
          <p:grpSpPr>
            <a:xfrm flipH="1">
              <a:off x="4563600" y="0"/>
              <a:ext cx="4580411" cy="2694250"/>
              <a:chOff x="1232225" y="238125"/>
              <a:chExt cx="4049519" cy="2694250"/>
            </a:xfrm>
          </p:grpSpPr>
          <p:sp>
            <p:nvSpPr>
              <p:cNvPr id="265" name="Google Shape;265;p4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5117144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8" name="Google Shape;278;p4"/>
          <p:cNvGrpSpPr/>
          <p:nvPr/>
        </p:nvGrpSpPr>
        <p:grpSpPr>
          <a:xfrm>
            <a:off x="-4" y="-5513"/>
            <a:ext cx="5154486" cy="1545691"/>
            <a:chOff x="-11" y="0"/>
            <a:chExt cx="9144023" cy="2694250"/>
          </a:xfrm>
        </p:grpSpPr>
        <p:grpSp>
          <p:nvGrpSpPr>
            <p:cNvPr id="279" name="Google Shape;279;p4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280" name="Google Shape;280;p4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5111780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4"/>
            <p:cNvGrpSpPr/>
            <p:nvPr/>
          </p:nvGrpSpPr>
          <p:grpSpPr>
            <a:xfrm flipH="1">
              <a:off x="4555151" y="0"/>
              <a:ext cx="4588860" cy="2694250"/>
              <a:chOff x="1232225" y="238125"/>
              <a:chExt cx="4056989" cy="2694250"/>
            </a:xfrm>
          </p:grpSpPr>
          <p:sp>
            <p:nvSpPr>
              <p:cNvPr id="294" name="Google Shape;294;p4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1247164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4"/>
          <p:cNvGrpSpPr/>
          <p:nvPr/>
        </p:nvGrpSpPr>
        <p:grpSpPr>
          <a:xfrm>
            <a:off x="711201" y="451571"/>
            <a:ext cx="7721598" cy="4392758"/>
            <a:chOff x="709125" y="430050"/>
            <a:chExt cx="7721598" cy="4392758"/>
          </a:xfrm>
        </p:grpSpPr>
        <p:sp>
          <p:nvSpPr>
            <p:cNvPr id="308" name="Google Shape;308;p4"/>
            <p:cNvSpPr/>
            <p:nvPr/>
          </p:nvSpPr>
          <p:spPr>
            <a:xfrm>
              <a:off x="709125" y="430050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4"/>
            <p:cNvGrpSpPr/>
            <p:nvPr/>
          </p:nvGrpSpPr>
          <p:grpSpPr>
            <a:xfrm>
              <a:off x="7935600" y="430200"/>
              <a:ext cx="495123" cy="600234"/>
              <a:chOff x="7935600" y="430200"/>
              <a:chExt cx="495123" cy="600234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7935600" y="430200"/>
                <a:ext cx="495123" cy="600234"/>
              </a:xfrm>
              <a:custGeom>
                <a:avLst/>
                <a:gdLst/>
                <a:ahLst/>
                <a:cxnLst/>
                <a:rect l="l" t="t" r="r" b="b"/>
                <a:pathLst>
                  <a:path w="19288" h="13145" extrusionOk="0">
                    <a:moveTo>
                      <a:pt x="0" y="477"/>
                    </a:moveTo>
                    <a:lnTo>
                      <a:pt x="0" y="13145"/>
                    </a:lnTo>
                    <a:lnTo>
                      <a:pt x="19288" y="13145"/>
                    </a:lnTo>
                    <a:lnTo>
                      <a:pt x="19288" y="7811"/>
                    </a:lnTo>
                    <a:lnTo>
                      <a:pt x="18526" y="5192"/>
                    </a:lnTo>
                    <a:lnTo>
                      <a:pt x="16573" y="2477"/>
                    </a:lnTo>
                    <a:lnTo>
                      <a:pt x="14097" y="810"/>
                    </a:lnTo>
                    <a:lnTo>
                      <a:pt x="11096" y="0"/>
                    </a:ln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311" name="Google Shape;311;p4"/>
              <p:cNvSpPr/>
              <p:nvPr/>
            </p:nvSpPr>
            <p:spPr>
              <a:xfrm>
                <a:off x="8233575" y="452875"/>
                <a:ext cx="184578" cy="321420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1765" extrusionOk="0">
                    <a:moveTo>
                      <a:pt x="71" y="285"/>
                    </a:moveTo>
                    <a:cubicBezTo>
                      <a:pt x="492" y="936"/>
                      <a:pt x="3936" y="2991"/>
                      <a:pt x="5452" y="4904"/>
                    </a:cubicBezTo>
                    <a:cubicBezTo>
                      <a:pt x="6968" y="6817"/>
                      <a:pt x="8540" y="11810"/>
                      <a:pt x="9167" y="11762"/>
                    </a:cubicBezTo>
                    <a:cubicBezTo>
                      <a:pt x="9794" y="11715"/>
                      <a:pt x="10255" y="6413"/>
                      <a:pt x="9215" y="4619"/>
                    </a:cubicBezTo>
                    <a:cubicBezTo>
                      <a:pt x="8175" y="2825"/>
                      <a:pt x="4452" y="1721"/>
                      <a:pt x="2928" y="999"/>
                    </a:cubicBezTo>
                    <a:cubicBezTo>
                      <a:pt x="1404" y="277"/>
                      <a:pt x="-350" y="-366"/>
                      <a:pt x="71" y="2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sp>
          <p:nvSpPr>
            <p:cNvPr id="312" name="Google Shape;312;p4"/>
            <p:cNvSpPr/>
            <p:nvPr/>
          </p:nvSpPr>
          <p:spPr>
            <a:xfrm>
              <a:off x="709125" y="430208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3" name="Google Shape;313;p4"/>
            <p:cNvCxnSpPr/>
            <p:nvPr/>
          </p:nvCxnSpPr>
          <p:spPr>
            <a:xfrm>
              <a:off x="7938750" y="434175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4" name="Google Shape;314;p4"/>
            <p:cNvGrpSpPr/>
            <p:nvPr/>
          </p:nvGrpSpPr>
          <p:grpSpPr>
            <a:xfrm>
              <a:off x="8105714" y="650795"/>
              <a:ext cx="159042" cy="159042"/>
              <a:chOff x="7892825" y="921150"/>
              <a:chExt cx="195000" cy="195000"/>
            </a:xfrm>
          </p:grpSpPr>
          <p:cxnSp>
            <p:nvCxnSpPr>
              <p:cNvPr id="315" name="Google Shape;315;p4"/>
              <p:cNvCxnSpPr/>
              <p:nvPr/>
            </p:nvCxnSpPr>
            <p:spPr>
              <a:xfrm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4"/>
              <p:cNvCxnSpPr/>
              <p:nvPr/>
            </p:nvCxnSpPr>
            <p:spPr>
              <a:xfrm flipH="1"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7" name="Google Shape;317;p4"/>
            <p:cNvCxnSpPr/>
            <p:nvPr/>
          </p:nvCxnSpPr>
          <p:spPr>
            <a:xfrm>
              <a:off x="714978" y="102407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8" name="Google Shape;318;p4"/>
          <p:cNvSpPr txBox="1">
            <a:spLocks noGrp="1"/>
          </p:cNvSpPr>
          <p:nvPr>
            <p:ph type="title"/>
          </p:nvPr>
        </p:nvSpPr>
        <p:spPr>
          <a:xfrm>
            <a:off x="713250" y="586054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"/>
          <p:cNvSpPr txBox="1">
            <a:spLocks noGrp="1"/>
          </p:cNvSpPr>
          <p:nvPr>
            <p:ph type="body" idx="1"/>
          </p:nvPr>
        </p:nvSpPr>
        <p:spPr>
          <a:xfrm>
            <a:off x="855000" y="1282700"/>
            <a:ext cx="7434000" cy="3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20" name="Google Shape;320;p4"/>
          <p:cNvCxnSpPr/>
          <p:nvPr/>
        </p:nvCxnSpPr>
        <p:spPr>
          <a:xfrm rot="10800000">
            <a:off x="3990975" y="4838625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4"/>
          <p:cNvCxnSpPr/>
          <p:nvPr/>
        </p:nvCxnSpPr>
        <p:spPr>
          <a:xfrm rot="10800000">
            <a:off x="5154475" y="-14337"/>
            <a:ext cx="0" cy="46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4"/>
          <p:cNvCxnSpPr/>
          <p:nvPr/>
        </p:nvCxnSpPr>
        <p:spPr>
          <a:xfrm>
            <a:off x="-787" y="1541450"/>
            <a:ext cx="71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4"/>
          <p:cNvCxnSpPr/>
          <p:nvPr/>
        </p:nvCxnSpPr>
        <p:spPr>
          <a:xfrm>
            <a:off x="8428356" y="3595281"/>
            <a:ext cx="71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4" name="Google Shape;324;p4"/>
          <p:cNvGrpSpPr/>
          <p:nvPr/>
        </p:nvGrpSpPr>
        <p:grpSpPr>
          <a:xfrm>
            <a:off x="4168511" y="4724228"/>
            <a:ext cx="593804" cy="202495"/>
            <a:chOff x="2231700" y="5294725"/>
            <a:chExt cx="1185000" cy="404100"/>
          </a:xfrm>
        </p:grpSpPr>
        <p:sp>
          <p:nvSpPr>
            <p:cNvPr id="325" name="Google Shape;325;p4"/>
            <p:cNvSpPr/>
            <p:nvPr/>
          </p:nvSpPr>
          <p:spPr>
            <a:xfrm>
              <a:off x="2231700" y="5294725"/>
              <a:ext cx="1185000" cy="404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4"/>
            <p:cNvGrpSpPr/>
            <p:nvPr/>
          </p:nvGrpSpPr>
          <p:grpSpPr>
            <a:xfrm>
              <a:off x="2418150" y="5395525"/>
              <a:ext cx="812100" cy="202500"/>
              <a:chOff x="2360575" y="5395525"/>
              <a:chExt cx="812100" cy="202500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3605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6653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9701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0" name="Google Shape;330;p4"/>
          <p:cNvSpPr/>
          <p:nvPr/>
        </p:nvSpPr>
        <p:spPr>
          <a:xfrm>
            <a:off x="859006" y="632104"/>
            <a:ext cx="209400" cy="2025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4"/>
          <p:cNvGrpSpPr/>
          <p:nvPr/>
        </p:nvGrpSpPr>
        <p:grpSpPr>
          <a:xfrm>
            <a:off x="93952" y="3417624"/>
            <a:ext cx="761046" cy="1181807"/>
            <a:chOff x="849127" y="2000829"/>
            <a:chExt cx="761046" cy="1181807"/>
          </a:xfrm>
        </p:grpSpPr>
        <p:grpSp>
          <p:nvGrpSpPr>
            <p:cNvPr id="332" name="Google Shape;332;p4"/>
            <p:cNvGrpSpPr/>
            <p:nvPr/>
          </p:nvGrpSpPr>
          <p:grpSpPr>
            <a:xfrm>
              <a:off x="1063552" y="2260197"/>
              <a:ext cx="546621" cy="922439"/>
              <a:chOff x="3201150" y="3301950"/>
              <a:chExt cx="633250" cy="1068875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207200" y="3308000"/>
                <a:ext cx="621175" cy="1056800"/>
              </a:xfrm>
              <a:custGeom>
                <a:avLst/>
                <a:gdLst/>
                <a:ahLst/>
                <a:cxnLst/>
                <a:rect l="l" t="t" r="r" b="b"/>
                <a:pathLst>
                  <a:path w="24847" h="42272" extrusionOk="0">
                    <a:moveTo>
                      <a:pt x="1" y="0"/>
                    </a:moveTo>
                    <a:lnTo>
                      <a:pt x="1" y="42271"/>
                    </a:lnTo>
                    <a:lnTo>
                      <a:pt x="24846" y="42271"/>
                    </a:lnTo>
                    <a:lnTo>
                      <a:pt x="24846" y="949"/>
                    </a:lnTo>
                    <a:lnTo>
                      <a:pt x="23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201150" y="3301950"/>
                <a:ext cx="633250" cy="1068875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42755" extrusionOk="0">
                    <a:moveTo>
                      <a:pt x="18598" y="484"/>
                    </a:moveTo>
                    <a:lnTo>
                      <a:pt x="24828" y="6714"/>
                    </a:lnTo>
                    <a:lnTo>
                      <a:pt x="24828" y="42253"/>
                    </a:lnTo>
                    <a:lnTo>
                      <a:pt x="484" y="42253"/>
                    </a:lnTo>
                    <a:lnTo>
                      <a:pt x="484" y="484"/>
                    </a:lnTo>
                    <a:close/>
                    <a:moveTo>
                      <a:pt x="1" y="1"/>
                    </a:moveTo>
                    <a:lnTo>
                      <a:pt x="1" y="42755"/>
                    </a:lnTo>
                    <a:lnTo>
                      <a:pt x="25330" y="42755"/>
                    </a:lnTo>
                    <a:lnTo>
                      <a:pt x="25330" y="6510"/>
                    </a:lnTo>
                    <a:lnTo>
                      <a:pt x="1880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296000" y="34446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96000" y="35204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296000" y="35957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296000" y="36715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3296000" y="37468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3296000" y="3822675"/>
                <a:ext cx="2613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0452" y="1209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296000" y="39747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296000" y="4050025"/>
                <a:ext cx="4440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7761" y="1227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296000" y="41258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3296000" y="4201125"/>
                <a:ext cx="261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0452" y="1227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3668875" y="3308000"/>
                <a:ext cx="159500" cy="15950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6380" extrusionOk="0">
                    <a:moveTo>
                      <a:pt x="0" y="0"/>
                    </a:moveTo>
                    <a:lnTo>
                      <a:pt x="0" y="6379"/>
                    </a:lnTo>
                    <a:lnTo>
                      <a:pt x="6379" y="6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4"/>
            <p:cNvGrpSpPr/>
            <p:nvPr/>
          </p:nvGrpSpPr>
          <p:grpSpPr>
            <a:xfrm>
              <a:off x="849127" y="2000829"/>
              <a:ext cx="546621" cy="922439"/>
              <a:chOff x="3201150" y="3301950"/>
              <a:chExt cx="633250" cy="1068875"/>
            </a:xfrm>
          </p:grpSpPr>
          <p:sp>
            <p:nvSpPr>
              <p:cNvPr id="347" name="Google Shape;347;p4"/>
              <p:cNvSpPr/>
              <p:nvPr/>
            </p:nvSpPr>
            <p:spPr>
              <a:xfrm>
                <a:off x="3207200" y="3308000"/>
                <a:ext cx="621175" cy="1056800"/>
              </a:xfrm>
              <a:custGeom>
                <a:avLst/>
                <a:gdLst/>
                <a:ahLst/>
                <a:cxnLst/>
                <a:rect l="l" t="t" r="r" b="b"/>
                <a:pathLst>
                  <a:path w="24847" h="42272" extrusionOk="0">
                    <a:moveTo>
                      <a:pt x="1" y="0"/>
                    </a:moveTo>
                    <a:lnTo>
                      <a:pt x="1" y="42271"/>
                    </a:lnTo>
                    <a:lnTo>
                      <a:pt x="24846" y="42271"/>
                    </a:lnTo>
                    <a:lnTo>
                      <a:pt x="24846" y="949"/>
                    </a:lnTo>
                    <a:lnTo>
                      <a:pt x="23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3201150" y="3301950"/>
                <a:ext cx="633250" cy="1068875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42755" extrusionOk="0">
                    <a:moveTo>
                      <a:pt x="18598" y="484"/>
                    </a:moveTo>
                    <a:lnTo>
                      <a:pt x="24828" y="6714"/>
                    </a:lnTo>
                    <a:lnTo>
                      <a:pt x="24828" y="42253"/>
                    </a:lnTo>
                    <a:lnTo>
                      <a:pt x="484" y="42253"/>
                    </a:lnTo>
                    <a:lnTo>
                      <a:pt x="484" y="484"/>
                    </a:lnTo>
                    <a:close/>
                    <a:moveTo>
                      <a:pt x="1" y="1"/>
                    </a:moveTo>
                    <a:lnTo>
                      <a:pt x="1" y="42755"/>
                    </a:lnTo>
                    <a:lnTo>
                      <a:pt x="25330" y="42755"/>
                    </a:lnTo>
                    <a:lnTo>
                      <a:pt x="25330" y="6510"/>
                    </a:lnTo>
                    <a:lnTo>
                      <a:pt x="1880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3296000" y="34446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3296000" y="35204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3296000" y="35957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3296000" y="36715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96000" y="37468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296000" y="3822675"/>
                <a:ext cx="2613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0452" y="1209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3296000" y="39747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3296000" y="4050025"/>
                <a:ext cx="4440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7761" y="1227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3296000" y="41258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3296000" y="4201125"/>
                <a:ext cx="261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0452" y="1227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3668875" y="3308000"/>
                <a:ext cx="159500" cy="15950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6380" extrusionOk="0">
                    <a:moveTo>
                      <a:pt x="0" y="0"/>
                    </a:moveTo>
                    <a:lnTo>
                      <a:pt x="0" y="6379"/>
                    </a:lnTo>
                    <a:lnTo>
                      <a:pt x="6379" y="6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0" name="Google Shape;360;p4"/>
          <p:cNvGrpSpPr/>
          <p:nvPr/>
        </p:nvGrpSpPr>
        <p:grpSpPr>
          <a:xfrm>
            <a:off x="8610938" y="713253"/>
            <a:ext cx="448675" cy="808050"/>
            <a:chOff x="5742900" y="2001100"/>
            <a:chExt cx="448675" cy="808050"/>
          </a:xfrm>
        </p:grpSpPr>
        <p:sp>
          <p:nvSpPr>
            <p:cNvPr id="361" name="Google Shape;361;p4"/>
            <p:cNvSpPr/>
            <p:nvPr/>
          </p:nvSpPr>
          <p:spPr>
            <a:xfrm>
              <a:off x="5753575" y="2009475"/>
              <a:ext cx="429150" cy="788525"/>
            </a:xfrm>
            <a:custGeom>
              <a:avLst/>
              <a:gdLst/>
              <a:ahLst/>
              <a:cxnLst/>
              <a:rect l="l" t="t" r="r" b="b"/>
              <a:pathLst>
                <a:path w="17166" h="31541" extrusionOk="0">
                  <a:moveTo>
                    <a:pt x="13037" y="0"/>
                  </a:moveTo>
                  <a:lnTo>
                    <a:pt x="12647" y="37"/>
                  </a:lnTo>
                  <a:lnTo>
                    <a:pt x="12256" y="93"/>
                  </a:lnTo>
                  <a:lnTo>
                    <a:pt x="11884" y="205"/>
                  </a:lnTo>
                  <a:lnTo>
                    <a:pt x="11531" y="335"/>
                  </a:lnTo>
                  <a:lnTo>
                    <a:pt x="11178" y="502"/>
                  </a:lnTo>
                  <a:lnTo>
                    <a:pt x="10843" y="707"/>
                  </a:lnTo>
                  <a:lnTo>
                    <a:pt x="10545" y="949"/>
                  </a:lnTo>
                  <a:lnTo>
                    <a:pt x="10248" y="1209"/>
                  </a:lnTo>
                  <a:lnTo>
                    <a:pt x="9987" y="1507"/>
                  </a:lnTo>
                  <a:lnTo>
                    <a:pt x="9746" y="1823"/>
                  </a:lnTo>
                  <a:lnTo>
                    <a:pt x="9541" y="2176"/>
                  </a:lnTo>
                  <a:lnTo>
                    <a:pt x="9374" y="2548"/>
                  </a:lnTo>
                  <a:lnTo>
                    <a:pt x="1" y="26296"/>
                  </a:lnTo>
                  <a:lnTo>
                    <a:pt x="986" y="28584"/>
                  </a:lnTo>
                  <a:lnTo>
                    <a:pt x="2270" y="31541"/>
                  </a:lnTo>
                  <a:lnTo>
                    <a:pt x="7514" y="29272"/>
                  </a:lnTo>
                  <a:lnTo>
                    <a:pt x="16887" y="5524"/>
                  </a:lnTo>
                  <a:lnTo>
                    <a:pt x="17017" y="5133"/>
                  </a:lnTo>
                  <a:lnTo>
                    <a:pt x="17110" y="4742"/>
                  </a:lnTo>
                  <a:lnTo>
                    <a:pt x="17166" y="4333"/>
                  </a:lnTo>
                  <a:lnTo>
                    <a:pt x="17166" y="3943"/>
                  </a:lnTo>
                  <a:lnTo>
                    <a:pt x="17147" y="3552"/>
                  </a:lnTo>
                  <a:lnTo>
                    <a:pt x="17073" y="3180"/>
                  </a:lnTo>
                  <a:lnTo>
                    <a:pt x="16980" y="2790"/>
                  </a:lnTo>
                  <a:lnTo>
                    <a:pt x="16831" y="2436"/>
                  </a:lnTo>
                  <a:lnTo>
                    <a:pt x="16664" y="2083"/>
                  </a:lnTo>
                  <a:lnTo>
                    <a:pt x="16459" y="1748"/>
                  </a:lnTo>
                  <a:lnTo>
                    <a:pt x="16236" y="1451"/>
                  </a:lnTo>
                  <a:lnTo>
                    <a:pt x="15957" y="1153"/>
                  </a:lnTo>
                  <a:lnTo>
                    <a:pt x="15659" y="893"/>
                  </a:lnTo>
                  <a:lnTo>
                    <a:pt x="15343" y="651"/>
                  </a:lnTo>
                  <a:lnTo>
                    <a:pt x="14990" y="447"/>
                  </a:lnTo>
                  <a:lnTo>
                    <a:pt x="14618" y="279"/>
                  </a:lnTo>
                  <a:lnTo>
                    <a:pt x="14227" y="149"/>
                  </a:lnTo>
                  <a:lnTo>
                    <a:pt x="13837" y="56"/>
                  </a:lnTo>
                  <a:lnTo>
                    <a:pt x="13428" y="19"/>
                  </a:lnTo>
                  <a:lnTo>
                    <a:pt x="13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5744275" y="2001100"/>
              <a:ext cx="447300" cy="808050"/>
            </a:xfrm>
            <a:custGeom>
              <a:avLst/>
              <a:gdLst/>
              <a:ahLst/>
              <a:cxnLst/>
              <a:rect l="l" t="t" r="r" b="b"/>
              <a:pathLst>
                <a:path w="17892" h="32322" extrusionOk="0">
                  <a:moveTo>
                    <a:pt x="13781" y="689"/>
                  </a:moveTo>
                  <a:lnTo>
                    <a:pt x="14135" y="726"/>
                  </a:lnTo>
                  <a:lnTo>
                    <a:pt x="14506" y="819"/>
                  </a:lnTo>
                  <a:lnTo>
                    <a:pt x="14860" y="930"/>
                  </a:lnTo>
                  <a:lnTo>
                    <a:pt x="15213" y="1098"/>
                  </a:lnTo>
                  <a:lnTo>
                    <a:pt x="15529" y="1284"/>
                  </a:lnTo>
                  <a:lnTo>
                    <a:pt x="15827" y="1488"/>
                  </a:lnTo>
                  <a:lnTo>
                    <a:pt x="16087" y="1730"/>
                  </a:lnTo>
                  <a:lnTo>
                    <a:pt x="16329" y="2009"/>
                  </a:lnTo>
                  <a:lnTo>
                    <a:pt x="16552" y="2288"/>
                  </a:lnTo>
                  <a:lnTo>
                    <a:pt x="16738" y="2585"/>
                  </a:lnTo>
                  <a:lnTo>
                    <a:pt x="16887" y="2902"/>
                  </a:lnTo>
                  <a:lnTo>
                    <a:pt x="17017" y="3236"/>
                  </a:lnTo>
                  <a:lnTo>
                    <a:pt x="17110" y="3590"/>
                  </a:lnTo>
                  <a:lnTo>
                    <a:pt x="17166" y="3924"/>
                  </a:lnTo>
                  <a:lnTo>
                    <a:pt x="17203" y="4296"/>
                  </a:lnTo>
                  <a:lnTo>
                    <a:pt x="17184" y="4650"/>
                  </a:lnTo>
                  <a:lnTo>
                    <a:pt x="17147" y="5022"/>
                  </a:lnTo>
                  <a:lnTo>
                    <a:pt x="17073" y="5375"/>
                  </a:lnTo>
                  <a:lnTo>
                    <a:pt x="16943" y="5728"/>
                  </a:lnTo>
                  <a:lnTo>
                    <a:pt x="7607" y="29346"/>
                  </a:lnTo>
                  <a:lnTo>
                    <a:pt x="2809" y="31429"/>
                  </a:lnTo>
                  <a:lnTo>
                    <a:pt x="745" y="26631"/>
                  </a:lnTo>
                  <a:lnTo>
                    <a:pt x="10062" y="3013"/>
                  </a:lnTo>
                  <a:lnTo>
                    <a:pt x="10229" y="2678"/>
                  </a:lnTo>
                  <a:lnTo>
                    <a:pt x="10415" y="2362"/>
                  </a:lnTo>
                  <a:lnTo>
                    <a:pt x="10620" y="2065"/>
                  </a:lnTo>
                  <a:lnTo>
                    <a:pt x="10861" y="1786"/>
                  </a:lnTo>
                  <a:lnTo>
                    <a:pt x="11122" y="1544"/>
                  </a:lnTo>
                  <a:lnTo>
                    <a:pt x="11419" y="1321"/>
                  </a:lnTo>
                  <a:lnTo>
                    <a:pt x="11717" y="1135"/>
                  </a:lnTo>
                  <a:lnTo>
                    <a:pt x="12033" y="986"/>
                  </a:lnTo>
                  <a:lnTo>
                    <a:pt x="12368" y="856"/>
                  </a:lnTo>
                  <a:lnTo>
                    <a:pt x="12703" y="763"/>
                  </a:lnTo>
                  <a:lnTo>
                    <a:pt x="13056" y="707"/>
                  </a:lnTo>
                  <a:lnTo>
                    <a:pt x="13428" y="689"/>
                  </a:lnTo>
                  <a:close/>
                  <a:moveTo>
                    <a:pt x="13409" y="0"/>
                  </a:moveTo>
                  <a:lnTo>
                    <a:pt x="12982" y="19"/>
                  </a:lnTo>
                  <a:lnTo>
                    <a:pt x="12554" y="93"/>
                  </a:lnTo>
                  <a:lnTo>
                    <a:pt x="12163" y="205"/>
                  </a:lnTo>
                  <a:lnTo>
                    <a:pt x="11754" y="354"/>
                  </a:lnTo>
                  <a:lnTo>
                    <a:pt x="11382" y="540"/>
                  </a:lnTo>
                  <a:lnTo>
                    <a:pt x="11029" y="763"/>
                  </a:lnTo>
                  <a:lnTo>
                    <a:pt x="10694" y="1023"/>
                  </a:lnTo>
                  <a:lnTo>
                    <a:pt x="10378" y="1302"/>
                  </a:lnTo>
                  <a:lnTo>
                    <a:pt x="10099" y="1637"/>
                  </a:lnTo>
                  <a:lnTo>
                    <a:pt x="9839" y="1972"/>
                  </a:lnTo>
                  <a:lnTo>
                    <a:pt x="9727" y="2158"/>
                  </a:lnTo>
                  <a:lnTo>
                    <a:pt x="9615" y="2362"/>
                  </a:lnTo>
                  <a:lnTo>
                    <a:pt x="9523" y="2567"/>
                  </a:lnTo>
                  <a:lnTo>
                    <a:pt x="9430" y="2771"/>
                  </a:lnTo>
                  <a:lnTo>
                    <a:pt x="1" y="26650"/>
                  </a:lnTo>
                  <a:lnTo>
                    <a:pt x="2456" y="32322"/>
                  </a:lnTo>
                  <a:lnTo>
                    <a:pt x="8146" y="29867"/>
                  </a:lnTo>
                  <a:lnTo>
                    <a:pt x="17575" y="5989"/>
                  </a:lnTo>
                  <a:lnTo>
                    <a:pt x="17724" y="5580"/>
                  </a:lnTo>
                  <a:lnTo>
                    <a:pt x="17817" y="5152"/>
                  </a:lnTo>
                  <a:lnTo>
                    <a:pt x="17873" y="4724"/>
                  </a:lnTo>
                  <a:lnTo>
                    <a:pt x="17891" y="4296"/>
                  </a:lnTo>
                  <a:lnTo>
                    <a:pt x="17854" y="3887"/>
                  </a:lnTo>
                  <a:lnTo>
                    <a:pt x="17798" y="3460"/>
                  </a:lnTo>
                  <a:lnTo>
                    <a:pt x="17687" y="3032"/>
                  </a:lnTo>
                  <a:lnTo>
                    <a:pt x="17519" y="2641"/>
                  </a:lnTo>
                  <a:lnTo>
                    <a:pt x="17333" y="2251"/>
                  </a:lnTo>
                  <a:lnTo>
                    <a:pt x="17110" y="1879"/>
                  </a:lnTo>
                  <a:lnTo>
                    <a:pt x="16850" y="1544"/>
                  </a:lnTo>
                  <a:lnTo>
                    <a:pt x="16552" y="1228"/>
                  </a:lnTo>
                  <a:lnTo>
                    <a:pt x="16236" y="949"/>
                  </a:lnTo>
                  <a:lnTo>
                    <a:pt x="15883" y="689"/>
                  </a:lnTo>
                  <a:lnTo>
                    <a:pt x="15511" y="484"/>
                  </a:lnTo>
                  <a:lnTo>
                    <a:pt x="15120" y="298"/>
                  </a:lnTo>
                  <a:lnTo>
                    <a:pt x="14897" y="224"/>
                  </a:lnTo>
                  <a:lnTo>
                    <a:pt x="14692" y="149"/>
                  </a:lnTo>
                  <a:lnTo>
                    <a:pt x="14469" y="112"/>
                  </a:lnTo>
                  <a:lnTo>
                    <a:pt x="14265" y="56"/>
                  </a:lnTo>
                  <a:lnTo>
                    <a:pt x="13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754050" y="2088975"/>
              <a:ext cx="415675" cy="650450"/>
            </a:xfrm>
            <a:custGeom>
              <a:avLst/>
              <a:gdLst/>
              <a:ahLst/>
              <a:cxnLst/>
              <a:rect l="l" t="t" r="r" b="b"/>
              <a:pathLst>
                <a:path w="16627" h="26018" extrusionOk="0">
                  <a:moveTo>
                    <a:pt x="9113" y="0"/>
                  </a:moveTo>
                  <a:lnTo>
                    <a:pt x="0" y="23060"/>
                  </a:lnTo>
                  <a:lnTo>
                    <a:pt x="7514" y="26017"/>
                  </a:lnTo>
                  <a:lnTo>
                    <a:pt x="15826" y="4966"/>
                  </a:lnTo>
                  <a:lnTo>
                    <a:pt x="16626" y="2976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5742900" y="2077800"/>
              <a:ext cx="437975" cy="672775"/>
            </a:xfrm>
            <a:custGeom>
              <a:avLst/>
              <a:gdLst/>
              <a:ahLst/>
              <a:cxnLst/>
              <a:rect l="l" t="t" r="r" b="b"/>
              <a:pathLst>
                <a:path w="17519" h="26911" extrusionOk="0">
                  <a:moveTo>
                    <a:pt x="9745" y="894"/>
                  </a:moveTo>
                  <a:lnTo>
                    <a:pt x="16626" y="3609"/>
                  </a:lnTo>
                  <a:lnTo>
                    <a:pt x="7774" y="26018"/>
                  </a:lnTo>
                  <a:lnTo>
                    <a:pt x="893" y="23303"/>
                  </a:lnTo>
                  <a:lnTo>
                    <a:pt x="9745" y="894"/>
                  </a:lnTo>
                  <a:close/>
                  <a:moveTo>
                    <a:pt x="9373" y="1"/>
                  </a:moveTo>
                  <a:lnTo>
                    <a:pt x="130" y="23377"/>
                  </a:lnTo>
                  <a:lnTo>
                    <a:pt x="0" y="23693"/>
                  </a:lnTo>
                  <a:lnTo>
                    <a:pt x="8146" y="26911"/>
                  </a:lnTo>
                  <a:lnTo>
                    <a:pt x="17518" y="3218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5778225" y="2724050"/>
              <a:ext cx="106025" cy="73950"/>
            </a:xfrm>
            <a:custGeom>
              <a:avLst/>
              <a:gdLst/>
              <a:ahLst/>
              <a:cxnLst/>
              <a:rect l="l" t="t" r="r" b="b"/>
              <a:pathLst>
                <a:path w="4241" h="2958" extrusionOk="0">
                  <a:moveTo>
                    <a:pt x="0" y="1"/>
                  </a:moveTo>
                  <a:lnTo>
                    <a:pt x="1284" y="2958"/>
                  </a:lnTo>
                  <a:lnTo>
                    <a:pt x="4241" y="16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5761950" y="2708250"/>
              <a:ext cx="145075" cy="100900"/>
            </a:xfrm>
            <a:custGeom>
              <a:avLst/>
              <a:gdLst/>
              <a:ahLst/>
              <a:cxnLst/>
              <a:rect l="l" t="t" r="r" b="b"/>
              <a:pathLst>
                <a:path w="5803" h="4036" extrusionOk="0">
                  <a:moveTo>
                    <a:pt x="1284" y="1246"/>
                  </a:moveTo>
                  <a:lnTo>
                    <a:pt x="3999" y="2325"/>
                  </a:lnTo>
                  <a:lnTo>
                    <a:pt x="2102" y="3143"/>
                  </a:lnTo>
                  <a:lnTo>
                    <a:pt x="1284" y="1246"/>
                  </a:lnTo>
                  <a:close/>
                  <a:moveTo>
                    <a:pt x="1" y="0"/>
                  </a:moveTo>
                  <a:lnTo>
                    <a:pt x="1749" y="4036"/>
                  </a:lnTo>
                  <a:lnTo>
                    <a:pt x="5803" y="2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7"/>
          <p:cNvGrpSpPr/>
          <p:nvPr/>
        </p:nvGrpSpPr>
        <p:grpSpPr>
          <a:xfrm>
            <a:off x="-4" y="4"/>
            <a:ext cx="5154486" cy="3088741"/>
            <a:chOff x="-4" y="942562"/>
            <a:chExt cx="5154486" cy="3088741"/>
          </a:xfrm>
        </p:grpSpPr>
        <p:grpSp>
          <p:nvGrpSpPr>
            <p:cNvPr id="576" name="Google Shape;576;p7"/>
            <p:cNvGrpSpPr/>
            <p:nvPr/>
          </p:nvGrpSpPr>
          <p:grpSpPr>
            <a:xfrm rot="10800000" flipH="1">
              <a:off x="-4" y="942562"/>
              <a:ext cx="5154486" cy="1545691"/>
              <a:chOff x="-11" y="0"/>
              <a:chExt cx="9144023" cy="2694250"/>
            </a:xfrm>
          </p:grpSpPr>
          <p:grpSp>
            <p:nvGrpSpPr>
              <p:cNvPr id="577" name="Google Shape;577;p7"/>
              <p:cNvGrpSpPr/>
              <p:nvPr/>
            </p:nvGrpSpPr>
            <p:grpSpPr>
              <a:xfrm>
                <a:off x="-11" y="0"/>
                <a:ext cx="4574344" cy="2694250"/>
                <a:chOff x="1232225" y="238125"/>
                <a:chExt cx="4044155" cy="2694250"/>
              </a:xfrm>
            </p:grpSpPr>
            <p:sp>
              <p:nvSpPr>
                <p:cNvPr id="578" name="Google Shape;578;p7"/>
                <p:cNvSpPr/>
                <p:nvPr/>
              </p:nvSpPr>
              <p:spPr>
                <a:xfrm>
                  <a:off x="1232225" y="238125"/>
                  <a:ext cx="1024225" cy="46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69" h="18467" extrusionOk="0">
                      <a:moveTo>
                        <a:pt x="27802" y="0"/>
                      </a:moveTo>
                      <a:lnTo>
                        <a:pt x="26910" y="279"/>
                      </a:lnTo>
                      <a:lnTo>
                        <a:pt x="25998" y="595"/>
                      </a:lnTo>
                      <a:lnTo>
                        <a:pt x="25106" y="930"/>
                      </a:lnTo>
                      <a:lnTo>
                        <a:pt x="24213" y="1283"/>
                      </a:lnTo>
                      <a:lnTo>
                        <a:pt x="23339" y="1655"/>
                      </a:lnTo>
                      <a:lnTo>
                        <a:pt x="22465" y="2046"/>
                      </a:lnTo>
                      <a:lnTo>
                        <a:pt x="21610" y="2455"/>
                      </a:lnTo>
                      <a:lnTo>
                        <a:pt x="20754" y="2883"/>
                      </a:lnTo>
                      <a:lnTo>
                        <a:pt x="19266" y="3664"/>
                      </a:lnTo>
                      <a:lnTo>
                        <a:pt x="17779" y="4463"/>
                      </a:lnTo>
                      <a:lnTo>
                        <a:pt x="16328" y="5300"/>
                      </a:lnTo>
                      <a:lnTo>
                        <a:pt x="14859" y="6156"/>
                      </a:lnTo>
                      <a:lnTo>
                        <a:pt x="11976" y="7904"/>
                      </a:lnTo>
                      <a:lnTo>
                        <a:pt x="9075" y="9633"/>
                      </a:lnTo>
                      <a:lnTo>
                        <a:pt x="7997" y="10265"/>
                      </a:lnTo>
                      <a:lnTo>
                        <a:pt x="6881" y="10879"/>
                      </a:lnTo>
                      <a:lnTo>
                        <a:pt x="5765" y="11493"/>
                      </a:lnTo>
                      <a:lnTo>
                        <a:pt x="4649" y="12069"/>
                      </a:lnTo>
                      <a:lnTo>
                        <a:pt x="3515" y="12627"/>
                      </a:lnTo>
                      <a:lnTo>
                        <a:pt x="2362" y="13167"/>
                      </a:lnTo>
                      <a:lnTo>
                        <a:pt x="1190" y="13650"/>
                      </a:lnTo>
                      <a:lnTo>
                        <a:pt x="595" y="13873"/>
                      </a:lnTo>
                      <a:lnTo>
                        <a:pt x="0" y="14096"/>
                      </a:lnTo>
                      <a:lnTo>
                        <a:pt x="0" y="18467"/>
                      </a:lnTo>
                      <a:lnTo>
                        <a:pt x="874" y="18206"/>
                      </a:lnTo>
                      <a:lnTo>
                        <a:pt x="1748" y="17927"/>
                      </a:lnTo>
                      <a:lnTo>
                        <a:pt x="2604" y="17630"/>
                      </a:lnTo>
                      <a:lnTo>
                        <a:pt x="3459" y="17314"/>
                      </a:lnTo>
                      <a:lnTo>
                        <a:pt x="4296" y="16998"/>
                      </a:lnTo>
                      <a:lnTo>
                        <a:pt x="5133" y="16644"/>
                      </a:lnTo>
                      <a:lnTo>
                        <a:pt x="5970" y="16272"/>
                      </a:lnTo>
                      <a:lnTo>
                        <a:pt x="6788" y="15900"/>
                      </a:lnTo>
                      <a:lnTo>
                        <a:pt x="8443" y="15119"/>
                      </a:lnTo>
                      <a:lnTo>
                        <a:pt x="10061" y="14301"/>
                      </a:lnTo>
                      <a:lnTo>
                        <a:pt x="11679" y="13464"/>
                      </a:lnTo>
                      <a:lnTo>
                        <a:pt x="13278" y="12627"/>
                      </a:lnTo>
                      <a:lnTo>
                        <a:pt x="15491" y="11474"/>
                      </a:lnTo>
                      <a:lnTo>
                        <a:pt x="17723" y="10303"/>
                      </a:lnTo>
                      <a:lnTo>
                        <a:pt x="19936" y="9168"/>
                      </a:lnTo>
                      <a:lnTo>
                        <a:pt x="21070" y="8610"/>
                      </a:lnTo>
                      <a:lnTo>
                        <a:pt x="22186" y="8071"/>
                      </a:lnTo>
                      <a:lnTo>
                        <a:pt x="24399" y="7030"/>
                      </a:lnTo>
                      <a:lnTo>
                        <a:pt x="26612" y="6025"/>
                      </a:lnTo>
                      <a:lnTo>
                        <a:pt x="28844" y="5021"/>
                      </a:lnTo>
                      <a:lnTo>
                        <a:pt x="31057" y="4054"/>
                      </a:lnTo>
                      <a:lnTo>
                        <a:pt x="33307" y="3087"/>
                      </a:lnTo>
                      <a:lnTo>
                        <a:pt x="35539" y="2139"/>
                      </a:lnTo>
                      <a:lnTo>
                        <a:pt x="37789" y="1190"/>
                      </a:lnTo>
                      <a:lnTo>
                        <a:pt x="40039" y="279"/>
                      </a:lnTo>
                      <a:lnTo>
                        <a:pt x="40504" y="112"/>
                      </a:lnTo>
                      <a:lnTo>
                        <a:pt x="40727" y="37"/>
                      </a:lnTo>
                      <a:lnTo>
                        <a:pt x="4096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7"/>
                <p:cNvSpPr/>
                <p:nvPr/>
              </p:nvSpPr>
              <p:spPr>
                <a:xfrm>
                  <a:off x="2711600" y="238125"/>
                  <a:ext cx="2562675" cy="77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07" h="30871" extrusionOk="0">
                      <a:moveTo>
                        <a:pt x="0" y="0"/>
                      </a:moveTo>
                      <a:lnTo>
                        <a:pt x="261" y="130"/>
                      </a:lnTo>
                      <a:lnTo>
                        <a:pt x="521" y="298"/>
                      </a:lnTo>
                      <a:lnTo>
                        <a:pt x="763" y="465"/>
                      </a:lnTo>
                      <a:lnTo>
                        <a:pt x="1005" y="651"/>
                      </a:lnTo>
                      <a:lnTo>
                        <a:pt x="1451" y="1060"/>
                      </a:lnTo>
                      <a:lnTo>
                        <a:pt x="1879" y="1469"/>
                      </a:lnTo>
                      <a:lnTo>
                        <a:pt x="2344" y="1953"/>
                      </a:lnTo>
                      <a:lnTo>
                        <a:pt x="2790" y="2436"/>
                      </a:lnTo>
                      <a:lnTo>
                        <a:pt x="3218" y="2957"/>
                      </a:lnTo>
                      <a:lnTo>
                        <a:pt x="3627" y="3459"/>
                      </a:lnTo>
                      <a:lnTo>
                        <a:pt x="4036" y="3998"/>
                      </a:lnTo>
                      <a:lnTo>
                        <a:pt x="4426" y="4538"/>
                      </a:lnTo>
                      <a:lnTo>
                        <a:pt x="4798" y="5077"/>
                      </a:lnTo>
                      <a:lnTo>
                        <a:pt x="5170" y="5635"/>
                      </a:lnTo>
                      <a:lnTo>
                        <a:pt x="5524" y="6211"/>
                      </a:lnTo>
                      <a:lnTo>
                        <a:pt x="5858" y="6769"/>
                      </a:lnTo>
                      <a:lnTo>
                        <a:pt x="6193" y="7364"/>
                      </a:lnTo>
                      <a:lnTo>
                        <a:pt x="6509" y="7941"/>
                      </a:lnTo>
                      <a:lnTo>
                        <a:pt x="6807" y="8536"/>
                      </a:lnTo>
                      <a:lnTo>
                        <a:pt x="7104" y="9131"/>
                      </a:lnTo>
                      <a:lnTo>
                        <a:pt x="7681" y="10340"/>
                      </a:lnTo>
                      <a:lnTo>
                        <a:pt x="7997" y="11102"/>
                      </a:lnTo>
                      <a:lnTo>
                        <a:pt x="8295" y="11865"/>
                      </a:lnTo>
                      <a:lnTo>
                        <a:pt x="8574" y="12646"/>
                      </a:lnTo>
                      <a:lnTo>
                        <a:pt x="8834" y="13427"/>
                      </a:lnTo>
                      <a:lnTo>
                        <a:pt x="9057" y="14227"/>
                      </a:lnTo>
                      <a:lnTo>
                        <a:pt x="9280" y="15026"/>
                      </a:lnTo>
                      <a:lnTo>
                        <a:pt x="9485" y="15826"/>
                      </a:lnTo>
                      <a:lnTo>
                        <a:pt x="9689" y="16626"/>
                      </a:lnTo>
                      <a:lnTo>
                        <a:pt x="10043" y="18225"/>
                      </a:lnTo>
                      <a:lnTo>
                        <a:pt x="10415" y="19843"/>
                      </a:lnTo>
                      <a:lnTo>
                        <a:pt x="10787" y="21461"/>
                      </a:lnTo>
                      <a:lnTo>
                        <a:pt x="10973" y="22261"/>
                      </a:lnTo>
                      <a:lnTo>
                        <a:pt x="11177" y="23060"/>
                      </a:lnTo>
                      <a:lnTo>
                        <a:pt x="11363" y="23748"/>
                      </a:lnTo>
                      <a:lnTo>
                        <a:pt x="11586" y="24436"/>
                      </a:lnTo>
                      <a:lnTo>
                        <a:pt x="11809" y="25106"/>
                      </a:lnTo>
                      <a:lnTo>
                        <a:pt x="12051" y="25775"/>
                      </a:lnTo>
                      <a:lnTo>
                        <a:pt x="12349" y="26426"/>
                      </a:lnTo>
                      <a:lnTo>
                        <a:pt x="12665" y="27077"/>
                      </a:lnTo>
                      <a:lnTo>
                        <a:pt x="12832" y="27375"/>
                      </a:lnTo>
                      <a:lnTo>
                        <a:pt x="13018" y="27691"/>
                      </a:lnTo>
                      <a:lnTo>
                        <a:pt x="13204" y="27988"/>
                      </a:lnTo>
                      <a:lnTo>
                        <a:pt x="13427" y="28286"/>
                      </a:lnTo>
                      <a:lnTo>
                        <a:pt x="13743" y="28676"/>
                      </a:lnTo>
                      <a:lnTo>
                        <a:pt x="14078" y="29030"/>
                      </a:lnTo>
                      <a:lnTo>
                        <a:pt x="14450" y="29365"/>
                      </a:lnTo>
                      <a:lnTo>
                        <a:pt x="14859" y="29681"/>
                      </a:lnTo>
                      <a:lnTo>
                        <a:pt x="15287" y="29941"/>
                      </a:lnTo>
                      <a:lnTo>
                        <a:pt x="15733" y="30164"/>
                      </a:lnTo>
                      <a:lnTo>
                        <a:pt x="15975" y="30276"/>
                      </a:lnTo>
                      <a:lnTo>
                        <a:pt x="16217" y="30350"/>
                      </a:lnTo>
                      <a:lnTo>
                        <a:pt x="16440" y="30443"/>
                      </a:lnTo>
                      <a:lnTo>
                        <a:pt x="16700" y="30499"/>
                      </a:lnTo>
                      <a:lnTo>
                        <a:pt x="17054" y="30592"/>
                      </a:lnTo>
                      <a:lnTo>
                        <a:pt x="17426" y="30666"/>
                      </a:lnTo>
                      <a:lnTo>
                        <a:pt x="17779" y="30722"/>
                      </a:lnTo>
                      <a:lnTo>
                        <a:pt x="18151" y="30778"/>
                      </a:lnTo>
                      <a:lnTo>
                        <a:pt x="18895" y="30834"/>
                      </a:lnTo>
                      <a:lnTo>
                        <a:pt x="19620" y="30871"/>
                      </a:lnTo>
                      <a:lnTo>
                        <a:pt x="20364" y="30852"/>
                      </a:lnTo>
                      <a:lnTo>
                        <a:pt x="21108" y="30834"/>
                      </a:lnTo>
                      <a:lnTo>
                        <a:pt x="21852" y="30778"/>
                      </a:lnTo>
                      <a:lnTo>
                        <a:pt x="22596" y="30722"/>
                      </a:lnTo>
                      <a:lnTo>
                        <a:pt x="23339" y="30629"/>
                      </a:lnTo>
                      <a:lnTo>
                        <a:pt x="24083" y="30536"/>
                      </a:lnTo>
                      <a:lnTo>
                        <a:pt x="25590" y="30313"/>
                      </a:lnTo>
                      <a:lnTo>
                        <a:pt x="27077" y="30053"/>
                      </a:lnTo>
                      <a:lnTo>
                        <a:pt x="28565" y="29774"/>
                      </a:lnTo>
                      <a:lnTo>
                        <a:pt x="29551" y="29569"/>
                      </a:lnTo>
                      <a:lnTo>
                        <a:pt x="30499" y="29327"/>
                      </a:lnTo>
                      <a:lnTo>
                        <a:pt x="31466" y="29067"/>
                      </a:lnTo>
                      <a:lnTo>
                        <a:pt x="32415" y="28769"/>
                      </a:lnTo>
                      <a:lnTo>
                        <a:pt x="33363" y="28453"/>
                      </a:lnTo>
                      <a:lnTo>
                        <a:pt x="34274" y="28081"/>
                      </a:lnTo>
                      <a:lnTo>
                        <a:pt x="35186" y="27691"/>
                      </a:lnTo>
                      <a:lnTo>
                        <a:pt x="36078" y="27263"/>
                      </a:lnTo>
                      <a:lnTo>
                        <a:pt x="36636" y="26966"/>
                      </a:lnTo>
                      <a:lnTo>
                        <a:pt x="37157" y="26649"/>
                      </a:lnTo>
                      <a:lnTo>
                        <a:pt x="37696" y="26333"/>
                      </a:lnTo>
                      <a:lnTo>
                        <a:pt x="38217" y="26017"/>
                      </a:lnTo>
                      <a:lnTo>
                        <a:pt x="39240" y="25329"/>
                      </a:lnTo>
                      <a:lnTo>
                        <a:pt x="40244" y="24622"/>
                      </a:lnTo>
                      <a:lnTo>
                        <a:pt x="41230" y="23878"/>
                      </a:lnTo>
                      <a:lnTo>
                        <a:pt x="42215" y="23135"/>
                      </a:lnTo>
                      <a:lnTo>
                        <a:pt x="44168" y="21647"/>
                      </a:lnTo>
                      <a:lnTo>
                        <a:pt x="45154" y="20903"/>
                      </a:lnTo>
                      <a:lnTo>
                        <a:pt x="46139" y="20178"/>
                      </a:lnTo>
                      <a:lnTo>
                        <a:pt x="47143" y="19452"/>
                      </a:lnTo>
                      <a:lnTo>
                        <a:pt x="48148" y="18764"/>
                      </a:lnTo>
                      <a:lnTo>
                        <a:pt x="49171" y="18095"/>
                      </a:lnTo>
                      <a:lnTo>
                        <a:pt x="50231" y="17463"/>
                      </a:lnTo>
                      <a:lnTo>
                        <a:pt x="50770" y="17165"/>
                      </a:lnTo>
                      <a:lnTo>
                        <a:pt x="51309" y="16867"/>
                      </a:lnTo>
                      <a:lnTo>
                        <a:pt x="51848" y="16588"/>
                      </a:lnTo>
                      <a:lnTo>
                        <a:pt x="52406" y="16309"/>
                      </a:lnTo>
                      <a:lnTo>
                        <a:pt x="52909" y="16086"/>
                      </a:lnTo>
                      <a:lnTo>
                        <a:pt x="53429" y="15863"/>
                      </a:lnTo>
                      <a:lnTo>
                        <a:pt x="53950" y="15640"/>
                      </a:lnTo>
                      <a:lnTo>
                        <a:pt x="54489" y="15454"/>
                      </a:lnTo>
                      <a:lnTo>
                        <a:pt x="55010" y="15268"/>
                      </a:lnTo>
                      <a:lnTo>
                        <a:pt x="55549" y="15101"/>
                      </a:lnTo>
                      <a:lnTo>
                        <a:pt x="56107" y="14952"/>
                      </a:lnTo>
                      <a:lnTo>
                        <a:pt x="56646" y="14822"/>
                      </a:lnTo>
                      <a:lnTo>
                        <a:pt x="57204" y="14692"/>
                      </a:lnTo>
                      <a:lnTo>
                        <a:pt x="57744" y="14580"/>
                      </a:lnTo>
                      <a:lnTo>
                        <a:pt x="58302" y="14487"/>
                      </a:lnTo>
                      <a:lnTo>
                        <a:pt x="58860" y="14431"/>
                      </a:lnTo>
                      <a:lnTo>
                        <a:pt x="59436" y="14357"/>
                      </a:lnTo>
                      <a:lnTo>
                        <a:pt x="59994" y="14320"/>
                      </a:lnTo>
                      <a:lnTo>
                        <a:pt x="60552" y="14301"/>
                      </a:lnTo>
                      <a:lnTo>
                        <a:pt x="61128" y="14301"/>
                      </a:lnTo>
                      <a:lnTo>
                        <a:pt x="61612" y="14282"/>
                      </a:lnTo>
                      <a:lnTo>
                        <a:pt x="62114" y="14301"/>
                      </a:lnTo>
                      <a:lnTo>
                        <a:pt x="63118" y="14338"/>
                      </a:lnTo>
                      <a:lnTo>
                        <a:pt x="64104" y="14413"/>
                      </a:lnTo>
                      <a:lnTo>
                        <a:pt x="65108" y="14468"/>
                      </a:lnTo>
                      <a:lnTo>
                        <a:pt x="65573" y="14468"/>
                      </a:lnTo>
                      <a:lnTo>
                        <a:pt x="66057" y="14450"/>
                      </a:lnTo>
                      <a:lnTo>
                        <a:pt x="66521" y="14431"/>
                      </a:lnTo>
                      <a:lnTo>
                        <a:pt x="66986" y="14394"/>
                      </a:lnTo>
                      <a:lnTo>
                        <a:pt x="67470" y="14338"/>
                      </a:lnTo>
                      <a:lnTo>
                        <a:pt x="67935" y="14264"/>
                      </a:lnTo>
                      <a:lnTo>
                        <a:pt x="68400" y="14171"/>
                      </a:lnTo>
                      <a:lnTo>
                        <a:pt x="68865" y="14078"/>
                      </a:lnTo>
                      <a:lnTo>
                        <a:pt x="69330" y="13966"/>
                      </a:lnTo>
                      <a:lnTo>
                        <a:pt x="69776" y="13836"/>
                      </a:lnTo>
                      <a:lnTo>
                        <a:pt x="70241" y="13706"/>
                      </a:lnTo>
                      <a:lnTo>
                        <a:pt x="70687" y="13557"/>
                      </a:lnTo>
                      <a:lnTo>
                        <a:pt x="71133" y="13390"/>
                      </a:lnTo>
                      <a:lnTo>
                        <a:pt x="71561" y="13204"/>
                      </a:lnTo>
                      <a:lnTo>
                        <a:pt x="72008" y="13018"/>
                      </a:lnTo>
                      <a:lnTo>
                        <a:pt x="72435" y="12832"/>
                      </a:lnTo>
                      <a:lnTo>
                        <a:pt x="73142" y="12479"/>
                      </a:lnTo>
                      <a:lnTo>
                        <a:pt x="73849" y="12107"/>
                      </a:lnTo>
                      <a:lnTo>
                        <a:pt x="74555" y="11716"/>
                      </a:lnTo>
                      <a:lnTo>
                        <a:pt x="75225" y="11307"/>
                      </a:lnTo>
                      <a:lnTo>
                        <a:pt x="75913" y="10879"/>
                      </a:lnTo>
                      <a:lnTo>
                        <a:pt x="76582" y="10451"/>
                      </a:lnTo>
                      <a:lnTo>
                        <a:pt x="77903" y="9577"/>
                      </a:lnTo>
                      <a:lnTo>
                        <a:pt x="80544" y="7774"/>
                      </a:lnTo>
                      <a:lnTo>
                        <a:pt x="81864" y="6881"/>
                      </a:lnTo>
                      <a:lnTo>
                        <a:pt x="82533" y="6453"/>
                      </a:lnTo>
                      <a:lnTo>
                        <a:pt x="83203" y="6025"/>
                      </a:lnTo>
                      <a:lnTo>
                        <a:pt x="84319" y="5356"/>
                      </a:lnTo>
                      <a:lnTo>
                        <a:pt x="85434" y="4724"/>
                      </a:lnTo>
                      <a:lnTo>
                        <a:pt x="86011" y="4426"/>
                      </a:lnTo>
                      <a:lnTo>
                        <a:pt x="86587" y="4129"/>
                      </a:lnTo>
                      <a:lnTo>
                        <a:pt x="87164" y="3850"/>
                      </a:lnTo>
                      <a:lnTo>
                        <a:pt x="87741" y="3589"/>
                      </a:lnTo>
                      <a:lnTo>
                        <a:pt x="88336" y="3329"/>
                      </a:lnTo>
                      <a:lnTo>
                        <a:pt x="88931" y="3068"/>
                      </a:lnTo>
                      <a:lnTo>
                        <a:pt x="89544" y="2845"/>
                      </a:lnTo>
                      <a:lnTo>
                        <a:pt x="90140" y="2622"/>
                      </a:lnTo>
                      <a:lnTo>
                        <a:pt x="90753" y="2399"/>
                      </a:lnTo>
                      <a:lnTo>
                        <a:pt x="91367" y="2194"/>
                      </a:lnTo>
                      <a:lnTo>
                        <a:pt x="91981" y="2008"/>
                      </a:lnTo>
                      <a:lnTo>
                        <a:pt x="92594" y="1822"/>
                      </a:lnTo>
                      <a:lnTo>
                        <a:pt x="93208" y="1674"/>
                      </a:lnTo>
                      <a:lnTo>
                        <a:pt x="93803" y="1525"/>
                      </a:lnTo>
                      <a:lnTo>
                        <a:pt x="94417" y="1395"/>
                      </a:lnTo>
                      <a:lnTo>
                        <a:pt x="95030" y="1265"/>
                      </a:lnTo>
                      <a:lnTo>
                        <a:pt x="95644" y="1153"/>
                      </a:lnTo>
                      <a:lnTo>
                        <a:pt x="96276" y="1060"/>
                      </a:lnTo>
                      <a:lnTo>
                        <a:pt x="96890" y="986"/>
                      </a:lnTo>
                      <a:lnTo>
                        <a:pt x="97504" y="911"/>
                      </a:lnTo>
                      <a:lnTo>
                        <a:pt x="98136" y="855"/>
                      </a:lnTo>
                      <a:lnTo>
                        <a:pt x="98750" y="818"/>
                      </a:lnTo>
                      <a:lnTo>
                        <a:pt x="99382" y="781"/>
                      </a:lnTo>
                      <a:lnTo>
                        <a:pt x="99996" y="762"/>
                      </a:lnTo>
                      <a:lnTo>
                        <a:pt x="100628" y="762"/>
                      </a:lnTo>
                      <a:lnTo>
                        <a:pt x="101260" y="781"/>
                      </a:lnTo>
                      <a:lnTo>
                        <a:pt x="101874" y="800"/>
                      </a:lnTo>
                      <a:lnTo>
                        <a:pt x="102506" y="855"/>
                      </a:lnTo>
                      <a:lnTo>
                        <a:pt x="102506" y="0"/>
                      </a:lnTo>
                      <a:lnTo>
                        <a:pt x="89972" y="0"/>
                      </a:lnTo>
                      <a:lnTo>
                        <a:pt x="88670" y="465"/>
                      </a:lnTo>
                      <a:lnTo>
                        <a:pt x="87387" y="967"/>
                      </a:lnTo>
                      <a:lnTo>
                        <a:pt x="86755" y="1227"/>
                      </a:lnTo>
                      <a:lnTo>
                        <a:pt x="86123" y="1506"/>
                      </a:lnTo>
                      <a:lnTo>
                        <a:pt x="85509" y="1804"/>
                      </a:lnTo>
                      <a:lnTo>
                        <a:pt x="84895" y="2101"/>
                      </a:lnTo>
                      <a:lnTo>
                        <a:pt x="84207" y="2455"/>
                      </a:lnTo>
                      <a:lnTo>
                        <a:pt x="83519" y="2827"/>
                      </a:lnTo>
                      <a:lnTo>
                        <a:pt x="82850" y="3199"/>
                      </a:lnTo>
                      <a:lnTo>
                        <a:pt x="82180" y="3589"/>
                      </a:lnTo>
                      <a:lnTo>
                        <a:pt x="80841" y="4370"/>
                      </a:lnTo>
                      <a:lnTo>
                        <a:pt x="79521" y="5189"/>
                      </a:lnTo>
                      <a:lnTo>
                        <a:pt x="78200" y="5988"/>
                      </a:lnTo>
                      <a:lnTo>
                        <a:pt x="76880" y="6788"/>
                      </a:lnTo>
                      <a:lnTo>
                        <a:pt x="75541" y="7569"/>
                      </a:lnTo>
                      <a:lnTo>
                        <a:pt x="74853" y="7941"/>
                      </a:lnTo>
                      <a:lnTo>
                        <a:pt x="74183" y="8313"/>
                      </a:lnTo>
                      <a:lnTo>
                        <a:pt x="73458" y="8666"/>
                      </a:lnTo>
                      <a:lnTo>
                        <a:pt x="72714" y="9020"/>
                      </a:lnTo>
                      <a:lnTo>
                        <a:pt x="71989" y="9354"/>
                      </a:lnTo>
                      <a:lnTo>
                        <a:pt x="71226" y="9652"/>
                      </a:lnTo>
                      <a:lnTo>
                        <a:pt x="70464" y="9912"/>
                      </a:lnTo>
                      <a:lnTo>
                        <a:pt x="69683" y="10135"/>
                      </a:lnTo>
                      <a:lnTo>
                        <a:pt x="68902" y="10340"/>
                      </a:lnTo>
                      <a:lnTo>
                        <a:pt x="68511" y="10414"/>
                      </a:lnTo>
                      <a:lnTo>
                        <a:pt x="68102" y="10489"/>
                      </a:lnTo>
                      <a:lnTo>
                        <a:pt x="67600" y="10563"/>
                      </a:lnTo>
                      <a:lnTo>
                        <a:pt x="67079" y="10619"/>
                      </a:lnTo>
                      <a:lnTo>
                        <a:pt x="66577" y="10637"/>
                      </a:lnTo>
                      <a:lnTo>
                        <a:pt x="66057" y="10656"/>
                      </a:lnTo>
                      <a:lnTo>
                        <a:pt x="65554" y="10637"/>
                      </a:lnTo>
                      <a:lnTo>
                        <a:pt x="65034" y="10619"/>
                      </a:lnTo>
                      <a:lnTo>
                        <a:pt x="64513" y="10563"/>
                      </a:lnTo>
                      <a:lnTo>
                        <a:pt x="64011" y="10507"/>
                      </a:lnTo>
                      <a:lnTo>
                        <a:pt x="62486" y="10340"/>
                      </a:lnTo>
                      <a:lnTo>
                        <a:pt x="60961" y="10191"/>
                      </a:lnTo>
                      <a:lnTo>
                        <a:pt x="60180" y="10117"/>
                      </a:lnTo>
                      <a:lnTo>
                        <a:pt x="59417" y="10061"/>
                      </a:lnTo>
                      <a:lnTo>
                        <a:pt x="58655" y="10042"/>
                      </a:lnTo>
                      <a:lnTo>
                        <a:pt x="57874" y="10042"/>
                      </a:lnTo>
                      <a:lnTo>
                        <a:pt x="57093" y="10061"/>
                      </a:lnTo>
                      <a:lnTo>
                        <a:pt x="56293" y="10117"/>
                      </a:lnTo>
                      <a:lnTo>
                        <a:pt x="55493" y="10228"/>
                      </a:lnTo>
                      <a:lnTo>
                        <a:pt x="54712" y="10358"/>
                      </a:lnTo>
                      <a:lnTo>
                        <a:pt x="53931" y="10507"/>
                      </a:lnTo>
                      <a:lnTo>
                        <a:pt x="53169" y="10712"/>
                      </a:lnTo>
                      <a:lnTo>
                        <a:pt x="52388" y="10935"/>
                      </a:lnTo>
                      <a:lnTo>
                        <a:pt x="51644" y="11177"/>
                      </a:lnTo>
                      <a:lnTo>
                        <a:pt x="51123" y="11363"/>
                      </a:lnTo>
                      <a:lnTo>
                        <a:pt x="50621" y="11567"/>
                      </a:lnTo>
                      <a:lnTo>
                        <a:pt x="50119" y="11772"/>
                      </a:lnTo>
                      <a:lnTo>
                        <a:pt x="49635" y="11995"/>
                      </a:lnTo>
                      <a:lnTo>
                        <a:pt x="48650" y="12460"/>
                      </a:lnTo>
                      <a:lnTo>
                        <a:pt x="47683" y="12962"/>
                      </a:lnTo>
                      <a:lnTo>
                        <a:pt x="46753" y="13483"/>
                      </a:lnTo>
                      <a:lnTo>
                        <a:pt x="45804" y="14041"/>
                      </a:lnTo>
                      <a:lnTo>
                        <a:pt x="44893" y="14617"/>
                      </a:lnTo>
                      <a:lnTo>
                        <a:pt x="43982" y="15212"/>
                      </a:lnTo>
                      <a:lnTo>
                        <a:pt x="42755" y="16049"/>
                      </a:lnTo>
                      <a:lnTo>
                        <a:pt x="41509" y="16905"/>
                      </a:lnTo>
                      <a:lnTo>
                        <a:pt x="40263" y="17741"/>
                      </a:lnTo>
                      <a:lnTo>
                        <a:pt x="38998" y="18560"/>
                      </a:lnTo>
                      <a:lnTo>
                        <a:pt x="38366" y="18950"/>
                      </a:lnTo>
                      <a:lnTo>
                        <a:pt x="37715" y="19341"/>
                      </a:lnTo>
                      <a:lnTo>
                        <a:pt x="37064" y="19713"/>
                      </a:lnTo>
                      <a:lnTo>
                        <a:pt x="36413" y="20066"/>
                      </a:lnTo>
                      <a:lnTo>
                        <a:pt x="35744" y="20401"/>
                      </a:lnTo>
                      <a:lnTo>
                        <a:pt x="35074" y="20717"/>
                      </a:lnTo>
                      <a:lnTo>
                        <a:pt x="34386" y="21033"/>
                      </a:lnTo>
                      <a:lnTo>
                        <a:pt x="33679" y="21312"/>
                      </a:lnTo>
                      <a:lnTo>
                        <a:pt x="32842" y="21610"/>
                      </a:lnTo>
                      <a:lnTo>
                        <a:pt x="32006" y="21907"/>
                      </a:lnTo>
                      <a:lnTo>
                        <a:pt x="31150" y="22168"/>
                      </a:lnTo>
                      <a:lnTo>
                        <a:pt x="30295" y="22409"/>
                      </a:lnTo>
                      <a:lnTo>
                        <a:pt x="29421" y="22651"/>
                      </a:lnTo>
                      <a:lnTo>
                        <a:pt x="28565" y="22874"/>
                      </a:lnTo>
                      <a:lnTo>
                        <a:pt x="26817" y="23302"/>
                      </a:lnTo>
                      <a:lnTo>
                        <a:pt x="26017" y="23469"/>
                      </a:lnTo>
                      <a:lnTo>
                        <a:pt x="25199" y="23655"/>
                      </a:lnTo>
                      <a:lnTo>
                        <a:pt x="24381" y="23804"/>
                      </a:lnTo>
                      <a:lnTo>
                        <a:pt x="23563" y="23934"/>
                      </a:lnTo>
                      <a:lnTo>
                        <a:pt x="22744" y="24027"/>
                      </a:lnTo>
                      <a:lnTo>
                        <a:pt x="21926" y="24083"/>
                      </a:lnTo>
                      <a:lnTo>
                        <a:pt x="21498" y="24102"/>
                      </a:lnTo>
                      <a:lnTo>
                        <a:pt x="21089" y="24102"/>
                      </a:lnTo>
                      <a:lnTo>
                        <a:pt x="20680" y="24083"/>
                      </a:lnTo>
                      <a:lnTo>
                        <a:pt x="20252" y="24046"/>
                      </a:lnTo>
                      <a:lnTo>
                        <a:pt x="19880" y="23990"/>
                      </a:lnTo>
                      <a:lnTo>
                        <a:pt x="19508" y="23897"/>
                      </a:lnTo>
                      <a:lnTo>
                        <a:pt x="19118" y="23785"/>
                      </a:lnTo>
                      <a:lnTo>
                        <a:pt x="18765" y="23655"/>
                      </a:lnTo>
                      <a:lnTo>
                        <a:pt x="18411" y="23506"/>
                      </a:lnTo>
                      <a:lnTo>
                        <a:pt x="18077" y="23321"/>
                      </a:lnTo>
                      <a:lnTo>
                        <a:pt x="17742" y="23116"/>
                      </a:lnTo>
                      <a:lnTo>
                        <a:pt x="17426" y="22874"/>
                      </a:lnTo>
                      <a:lnTo>
                        <a:pt x="17184" y="22651"/>
                      </a:lnTo>
                      <a:lnTo>
                        <a:pt x="16942" y="22409"/>
                      </a:lnTo>
                      <a:lnTo>
                        <a:pt x="16700" y="22168"/>
                      </a:lnTo>
                      <a:lnTo>
                        <a:pt x="16496" y="21926"/>
                      </a:lnTo>
                      <a:lnTo>
                        <a:pt x="16291" y="21665"/>
                      </a:lnTo>
                      <a:lnTo>
                        <a:pt x="16087" y="21405"/>
                      </a:lnTo>
                      <a:lnTo>
                        <a:pt x="15715" y="20847"/>
                      </a:lnTo>
                      <a:lnTo>
                        <a:pt x="15380" y="20252"/>
                      </a:lnTo>
                      <a:lnTo>
                        <a:pt x="15082" y="19657"/>
                      </a:lnTo>
                      <a:lnTo>
                        <a:pt x="14785" y="19062"/>
                      </a:lnTo>
                      <a:lnTo>
                        <a:pt x="14525" y="18448"/>
                      </a:lnTo>
                      <a:lnTo>
                        <a:pt x="14190" y="17667"/>
                      </a:lnTo>
                      <a:lnTo>
                        <a:pt x="13892" y="16867"/>
                      </a:lnTo>
                      <a:lnTo>
                        <a:pt x="13316" y="15249"/>
                      </a:lnTo>
                      <a:lnTo>
                        <a:pt x="12739" y="13632"/>
                      </a:lnTo>
                      <a:lnTo>
                        <a:pt x="12442" y="12832"/>
                      </a:lnTo>
                      <a:lnTo>
                        <a:pt x="12144" y="12032"/>
                      </a:lnTo>
                      <a:lnTo>
                        <a:pt x="11865" y="11326"/>
                      </a:lnTo>
                      <a:lnTo>
                        <a:pt x="11586" y="10600"/>
                      </a:lnTo>
                      <a:lnTo>
                        <a:pt x="11289" y="9912"/>
                      </a:lnTo>
                      <a:lnTo>
                        <a:pt x="10973" y="9205"/>
                      </a:lnTo>
                      <a:lnTo>
                        <a:pt x="10638" y="8517"/>
                      </a:lnTo>
                      <a:lnTo>
                        <a:pt x="10303" y="7829"/>
                      </a:lnTo>
                      <a:lnTo>
                        <a:pt x="9950" y="7160"/>
                      </a:lnTo>
                      <a:lnTo>
                        <a:pt x="9578" y="6490"/>
                      </a:lnTo>
                      <a:lnTo>
                        <a:pt x="9187" y="5839"/>
                      </a:lnTo>
                      <a:lnTo>
                        <a:pt x="8797" y="5207"/>
                      </a:lnTo>
                      <a:lnTo>
                        <a:pt x="8388" y="4575"/>
                      </a:lnTo>
                      <a:lnTo>
                        <a:pt x="7978" y="3961"/>
                      </a:lnTo>
                      <a:lnTo>
                        <a:pt x="7123" y="2734"/>
                      </a:lnTo>
                      <a:lnTo>
                        <a:pt x="6230" y="1525"/>
                      </a:lnTo>
                      <a:lnTo>
                        <a:pt x="5617" y="744"/>
                      </a:lnTo>
                      <a:lnTo>
                        <a:pt x="5300" y="353"/>
                      </a:lnTo>
                      <a:lnTo>
                        <a:pt x="4947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7"/>
                <p:cNvSpPr/>
                <p:nvPr/>
              </p:nvSpPr>
              <p:spPr>
                <a:xfrm>
                  <a:off x="1232225" y="522650"/>
                  <a:ext cx="4042050" cy="12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50677" extrusionOk="0">
                      <a:moveTo>
                        <a:pt x="161681" y="0"/>
                      </a:moveTo>
                      <a:lnTo>
                        <a:pt x="161254" y="75"/>
                      </a:lnTo>
                      <a:lnTo>
                        <a:pt x="160845" y="130"/>
                      </a:lnTo>
                      <a:lnTo>
                        <a:pt x="160435" y="223"/>
                      </a:lnTo>
                      <a:lnTo>
                        <a:pt x="160026" y="316"/>
                      </a:lnTo>
                      <a:lnTo>
                        <a:pt x="159617" y="409"/>
                      </a:lnTo>
                      <a:lnTo>
                        <a:pt x="159208" y="521"/>
                      </a:lnTo>
                      <a:lnTo>
                        <a:pt x="158818" y="651"/>
                      </a:lnTo>
                      <a:lnTo>
                        <a:pt x="158408" y="781"/>
                      </a:lnTo>
                      <a:lnTo>
                        <a:pt x="158018" y="930"/>
                      </a:lnTo>
                      <a:lnTo>
                        <a:pt x="157627" y="1098"/>
                      </a:lnTo>
                      <a:lnTo>
                        <a:pt x="157237" y="1265"/>
                      </a:lnTo>
                      <a:lnTo>
                        <a:pt x="156865" y="1432"/>
                      </a:lnTo>
                      <a:lnTo>
                        <a:pt x="156474" y="1618"/>
                      </a:lnTo>
                      <a:lnTo>
                        <a:pt x="156102" y="1823"/>
                      </a:lnTo>
                      <a:lnTo>
                        <a:pt x="155749" y="2027"/>
                      </a:lnTo>
                      <a:lnTo>
                        <a:pt x="155377" y="2251"/>
                      </a:lnTo>
                      <a:lnTo>
                        <a:pt x="154838" y="2585"/>
                      </a:lnTo>
                      <a:lnTo>
                        <a:pt x="154298" y="2957"/>
                      </a:lnTo>
                      <a:lnTo>
                        <a:pt x="153796" y="3329"/>
                      </a:lnTo>
                      <a:lnTo>
                        <a:pt x="153276" y="3720"/>
                      </a:lnTo>
                      <a:lnTo>
                        <a:pt x="152792" y="4129"/>
                      </a:lnTo>
                      <a:lnTo>
                        <a:pt x="152290" y="4557"/>
                      </a:lnTo>
                      <a:lnTo>
                        <a:pt x="151342" y="5412"/>
                      </a:lnTo>
                      <a:lnTo>
                        <a:pt x="150412" y="6305"/>
                      </a:lnTo>
                      <a:lnTo>
                        <a:pt x="149482" y="7197"/>
                      </a:lnTo>
                      <a:lnTo>
                        <a:pt x="148571" y="8109"/>
                      </a:lnTo>
                      <a:lnTo>
                        <a:pt x="147641" y="9001"/>
                      </a:lnTo>
                      <a:lnTo>
                        <a:pt x="146358" y="10191"/>
                      </a:lnTo>
                      <a:lnTo>
                        <a:pt x="145074" y="11382"/>
                      </a:lnTo>
                      <a:lnTo>
                        <a:pt x="144442" y="11958"/>
                      </a:lnTo>
                      <a:lnTo>
                        <a:pt x="143773" y="12535"/>
                      </a:lnTo>
                      <a:lnTo>
                        <a:pt x="143103" y="13093"/>
                      </a:lnTo>
                      <a:lnTo>
                        <a:pt x="142415" y="13632"/>
                      </a:lnTo>
                      <a:lnTo>
                        <a:pt x="141857" y="14022"/>
                      </a:lnTo>
                      <a:lnTo>
                        <a:pt x="141281" y="14413"/>
                      </a:lnTo>
                      <a:lnTo>
                        <a:pt x="140704" y="14748"/>
                      </a:lnTo>
                      <a:lnTo>
                        <a:pt x="140090" y="15082"/>
                      </a:lnTo>
                      <a:lnTo>
                        <a:pt x="139477" y="15380"/>
                      </a:lnTo>
                      <a:lnTo>
                        <a:pt x="138844" y="15640"/>
                      </a:lnTo>
                      <a:lnTo>
                        <a:pt x="138194" y="15863"/>
                      </a:lnTo>
                      <a:lnTo>
                        <a:pt x="137543" y="16049"/>
                      </a:lnTo>
                      <a:lnTo>
                        <a:pt x="137096" y="16161"/>
                      </a:lnTo>
                      <a:lnTo>
                        <a:pt x="136669" y="16254"/>
                      </a:lnTo>
                      <a:lnTo>
                        <a:pt x="136222" y="16328"/>
                      </a:lnTo>
                      <a:lnTo>
                        <a:pt x="135776" y="16403"/>
                      </a:lnTo>
                      <a:lnTo>
                        <a:pt x="135330" y="16459"/>
                      </a:lnTo>
                      <a:lnTo>
                        <a:pt x="134902" y="16496"/>
                      </a:lnTo>
                      <a:lnTo>
                        <a:pt x="133991" y="16552"/>
                      </a:lnTo>
                      <a:lnTo>
                        <a:pt x="133098" y="16570"/>
                      </a:lnTo>
                      <a:lnTo>
                        <a:pt x="132205" y="16570"/>
                      </a:lnTo>
                      <a:lnTo>
                        <a:pt x="131313" y="16533"/>
                      </a:lnTo>
                      <a:lnTo>
                        <a:pt x="130420" y="16496"/>
                      </a:lnTo>
                      <a:lnTo>
                        <a:pt x="129044" y="16403"/>
                      </a:lnTo>
                      <a:lnTo>
                        <a:pt x="127668" y="16310"/>
                      </a:lnTo>
                      <a:lnTo>
                        <a:pt x="126292" y="16217"/>
                      </a:lnTo>
                      <a:lnTo>
                        <a:pt x="124915" y="16161"/>
                      </a:lnTo>
                      <a:lnTo>
                        <a:pt x="123614" y="16105"/>
                      </a:lnTo>
                      <a:lnTo>
                        <a:pt x="122963" y="16087"/>
                      </a:lnTo>
                      <a:lnTo>
                        <a:pt x="122312" y="16068"/>
                      </a:lnTo>
                      <a:lnTo>
                        <a:pt x="121680" y="16087"/>
                      </a:lnTo>
                      <a:lnTo>
                        <a:pt x="121029" y="16105"/>
                      </a:lnTo>
                      <a:lnTo>
                        <a:pt x="120378" y="16161"/>
                      </a:lnTo>
                      <a:lnTo>
                        <a:pt x="119745" y="16254"/>
                      </a:lnTo>
                      <a:lnTo>
                        <a:pt x="119132" y="16366"/>
                      </a:lnTo>
                      <a:lnTo>
                        <a:pt x="118537" y="16533"/>
                      </a:lnTo>
                      <a:lnTo>
                        <a:pt x="117960" y="16719"/>
                      </a:lnTo>
                      <a:lnTo>
                        <a:pt x="117384" y="16942"/>
                      </a:lnTo>
                      <a:lnTo>
                        <a:pt x="116844" y="17202"/>
                      </a:lnTo>
                      <a:lnTo>
                        <a:pt x="116305" y="17500"/>
                      </a:lnTo>
                      <a:lnTo>
                        <a:pt x="115784" y="17835"/>
                      </a:lnTo>
                      <a:lnTo>
                        <a:pt x="115282" y="18207"/>
                      </a:lnTo>
                      <a:lnTo>
                        <a:pt x="114892" y="18523"/>
                      </a:lnTo>
                      <a:lnTo>
                        <a:pt x="114520" y="18858"/>
                      </a:lnTo>
                      <a:lnTo>
                        <a:pt x="114148" y="19192"/>
                      </a:lnTo>
                      <a:lnTo>
                        <a:pt x="113794" y="19564"/>
                      </a:lnTo>
                      <a:lnTo>
                        <a:pt x="113460" y="19936"/>
                      </a:lnTo>
                      <a:lnTo>
                        <a:pt x="113144" y="20327"/>
                      </a:lnTo>
                      <a:lnTo>
                        <a:pt x="112846" y="20736"/>
                      </a:lnTo>
                      <a:lnTo>
                        <a:pt x="112548" y="21145"/>
                      </a:lnTo>
                      <a:lnTo>
                        <a:pt x="112269" y="21573"/>
                      </a:lnTo>
                      <a:lnTo>
                        <a:pt x="112009" y="22000"/>
                      </a:lnTo>
                      <a:lnTo>
                        <a:pt x="111767" y="22428"/>
                      </a:lnTo>
                      <a:lnTo>
                        <a:pt x="111526" y="22893"/>
                      </a:lnTo>
                      <a:lnTo>
                        <a:pt x="111302" y="23339"/>
                      </a:lnTo>
                      <a:lnTo>
                        <a:pt x="111098" y="23786"/>
                      </a:lnTo>
                      <a:lnTo>
                        <a:pt x="110893" y="24251"/>
                      </a:lnTo>
                      <a:lnTo>
                        <a:pt x="110707" y="24716"/>
                      </a:lnTo>
                      <a:lnTo>
                        <a:pt x="110410" y="25497"/>
                      </a:lnTo>
                      <a:lnTo>
                        <a:pt x="110131" y="26278"/>
                      </a:lnTo>
                      <a:lnTo>
                        <a:pt x="109870" y="27059"/>
                      </a:lnTo>
                      <a:lnTo>
                        <a:pt x="109647" y="27840"/>
                      </a:lnTo>
                      <a:lnTo>
                        <a:pt x="109424" y="28640"/>
                      </a:lnTo>
                      <a:lnTo>
                        <a:pt x="109220" y="29439"/>
                      </a:lnTo>
                      <a:lnTo>
                        <a:pt x="108829" y="31039"/>
                      </a:lnTo>
                      <a:lnTo>
                        <a:pt x="108104" y="34274"/>
                      </a:lnTo>
                      <a:lnTo>
                        <a:pt x="107713" y="35874"/>
                      </a:lnTo>
                      <a:lnTo>
                        <a:pt x="107490" y="36673"/>
                      </a:lnTo>
                      <a:lnTo>
                        <a:pt x="107267" y="37454"/>
                      </a:lnTo>
                      <a:lnTo>
                        <a:pt x="107062" y="38105"/>
                      </a:lnTo>
                      <a:lnTo>
                        <a:pt x="106839" y="38738"/>
                      </a:lnTo>
                      <a:lnTo>
                        <a:pt x="106597" y="39370"/>
                      </a:lnTo>
                      <a:lnTo>
                        <a:pt x="106337" y="39984"/>
                      </a:lnTo>
                      <a:lnTo>
                        <a:pt x="106040" y="40579"/>
                      </a:lnTo>
                      <a:lnTo>
                        <a:pt x="105705" y="41174"/>
                      </a:lnTo>
                      <a:lnTo>
                        <a:pt x="105537" y="41453"/>
                      </a:lnTo>
                      <a:lnTo>
                        <a:pt x="105351" y="41732"/>
                      </a:lnTo>
                      <a:lnTo>
                        <a:pt x="105147" y="42011"/>
                      </a:lnTo>
                      <a:lnTo>
                        <a:pt x="104942" y="42271"/>
                      </a:lnTo>
                      <a:lnTo>
                        <a:pt x="104756" y="42494"/>
                      </a:lnTo>
                      <a:lnTo>
                        <a:pt x="104570" y="42699"/>
                      </a:lnTo>
                      <a:lnTo>
                        <a:pt x="104366" y="42903"/>
                      </a:lnTo>
                      <a:lnTo>
                        <a:pt x="104143" y="43108"/>
                      </a:lnTo>
                      <a:lnTo>
                        <a:pt x="103919" y="43294"/>
                      </a:lnTo>
                      <a:lnTo>
                        <a:pt x="103696" y="43480"/>
                      </a:lnTo>
                      <a:lnTo>
                        <a:pt x="103455" y="43647"/>
                      </a:lnTo>
                      <a:lnTo>
                        <a:pt x="103213" y="43796"/>
                      </a:lnTo>
                      <a:lnTo>
                        <a:pt x="102971" y="43945"/>
                      </a:lnTo>
                      <a:lnTo>
                        <a:pt x="102711" y="44075"/>
                      </a:lnTo>
                      <a:lnTo>
                        <a:pt x="102450" y="44205"/>
                      </a:lnTo>
                      <a:lnTo>
                        <a:pt x="102190" y="44317"/>
                      </a:lnTo>
                      <a:lnTo>
                        <a:pt x="101930" y="44428"/>
                      </a:lnTo>
                      <a:lnTo>
                        <a:pt x="101651" y="44521"/>
                      </a:lnTo>
                      <a:lnTo>
                        <a:pt x="101372" y="44596"/>
                      </a:lnTo>
                      <a:lnTo>
                        <a:pt x="101093" y="44651"/>
                      </a:lnTo>
                      <a:lnTo>
                        <a:pt x="100739" y="44726"/>
                      </a:lnTo>
                      <a:lnTo>
                        <a:pt x="100386" y="44782"/>
                      </a:lnTo>
                      <a:lnTo>
                        <a:pt x="100033" y="44819"/>
                      </a:lnTo>
                      <a:lnTo>
                        <a:pt x="99679" y="44837"/>
                      </a:lnTo>
                      <a:lnTo>
                        <a:pt x="98973" y="44837"/>
                      </a:lnTo>
                      <a:lnTo>
                        <a:pt x="98619" y="44819"/>
                      </a:lnTo>
                      <a:lnTo>
                        <a:pt x="98266" y="44782"/>
                      </a:lnTo>
                      <a:lnTo>
                        <a:pt x="97559" y="44689"/>
                      </a:lnTo>
                      <a:lnTo>
                        <a:pt x="96853" y="44540"/>
                      </a:lnTo>
                      <a:lnTo>
                        <a:pt x="96165" y="44373"/>
                      </a:lnTo>
                      <a:lnTo>
                        <a:pt x="95495" y="44187"/>
                      </a:lnTo>
                      <a:lnTo>
                        <a:pt x="94974" y="44019"/>
                      </a:lnTo>
                      <a:lnTo>
                        <a:pt x="94454" y="43833"/>
                      </a:lnTo>
                      <a:lnTo>
                        <a:pt x="93933" y="43629"/>
                      </a:lnTo>
                      <a:lnTo>
                        <a:pt x="93431" y="43424"/>
                      </a:lnTo>
                      <a:lnTo>
                        <a:pt x="92427" y="42996"/>
                      </a:lnTo>
                      <a:lnTo>
                        <a:pt x="91422" y="42513"/>
                      </a:lnTo>
                      <a:lnTo>
                        <a:pt x="90455" y="42011"/>
                      </a:lnTo>
                      <a:lnTo>
                        <a:pt x="89488" y="41490"/>
                      </a:lnTo>
                      <a:lnTo>
                        <a:pt x="88521" y="40951"/>
                      </a:lnTo>
                      <a:lnTo>
                        <a:pt x="87573" y="40411"/>
                      </a:lnTo>
                      <a:lnTo>
                        <a:pt x="86215" y="39593"/>
                      </a:lnTo>
                      <a:lnTo>
                        <a:pt x="84858" y="38756"/>
                      </a:lnTo>
                      <a:lnTo>
                        <a:pt x="83500" y="37938"/>
                      </a:lnTo>
                      <a:lnTo>
                        <a:pt x="82143" y="37101"/>
                      </a:lnTo>
                      <a:lnTo>
                        <a:pt x="80785" y="36301"/>
                      </a:lnTo>
                      <a:lnTo>
                        <a:pt x="79390" y="35520"/>
                      </a:lnTo>
                      <a:lnTo>
                        <a:pt x="78702" y="35148"/>
                      </a:lnTo>
                      <a:lnTo>
                        <a:pt x="77995" y="34777"/>
                      </a:lnTo>
                      <a:lnTo>
                        <a:pt x="77270" y="34423"/>
                      </a:lnTo>
                      <a:lnTo>
                        <a:pt x="76563" y="34088"/>
                      </a:lnTo>
                      <a:lnTo>
                        <a:pt x="75764" y="33717"/>
                      </a:lnTo>
                      <a:lnTo>
                        <a:pt x="74983" y="33382"/>
                      </a:lnTo>
                      <a:lnTo>
                        <a:pt x="74183" y="33047"/>
                      </a:lnTo>
                      <a:lnTo>
                        <a:pt x="73365" y="32731"/>
                      </a:lnTo>
                      <a:lnTo>
                        <a:pt x="71747" y="32117"/>
                      </a:lnTo>
                      <a:lnTo>
                        <a:pt x="70110" y="31541"/>
                      </a:lnTo>
                      <a:lnTo>
                        <a:pt x="69497" y="31318"/>
                      </a:lnTo>
                      <a:lnTo>
                        <a:pt x="68883" y="31094"/>
                      </a:lnTo>
                      <a:lnTo>
                        <a:pt x="68269" y="30853"/>
                      </a:lnTo>
                      <a:lnTo>
                        <a:pt x="67674" y="30592"/>
                      </a:lnTo>
                      <a:lnTo>
                        <a:pt x="67079" y="30313"/>
                      </a:lnTo>
                      <a:lnTo>
                        <a:pt x="66503" y="29997"/>
                      </a:lnTo>
                      <a:lnTo>
                        <a:pt x="65945" y="29644"/>
                      </a:lnTo>
                      <a:lnTo>
                        <a:pt x="65684" y="29458"/>
                      </a:lnTo>
                      <a:lnTo>
                        <a:pt x="65424" y="29253"/>
                      </a:lnTo>
                      <a:lnTo>
                        <a:pt x="64922" y="28863"/>
                      </a:lnTo>
                      <a:lnTo>
                        <a:pt x="64438" y="28416"/>
                      </a:lnTo>
                      <a:lnTo>
                        <a:pt x="63992" y="27951"/>
                      </a:lnTo>
                      <a:lnTo>
                        <a:pt x="63583" y="27449"/>
                      </a:lnTo>
                      <a:lnTo>
                        <a:pt x="63192" y="26947"/>
                      </a:lnTo>
                      <a:lnTo>
                        <a:pt x="62820" y="26408"/>
                      </a:lnTo>
                      <a:lnTo>
                        <a:pt x="62486" y="25869"/>
                      </a:lnTo>
                      <a:lnTo>
                        <a:pt x="62169" y="25292"/>
                      </a:lnTo>
                      <a:lnTo>
                        <a:pt x="61816" y="24567"/>
                      </a:lnTo>
                      <a:lnTo>
                        <a:pt x="61481" y="23842"/>
                      </a:lnTo>
                      <a:lnTo>
                        <a:pt x="61165" y="23098"/>
                      </a:lnTo>
                      <a:lnTo>
                        <a:pt x="60868" y="22335"/>
                      </a:lnTo>
                      <a:lnTo>
                        <a:pt x="60291" y="20829"/>
                      </a:lnTo>
                      <a:lnTo>
                        <a:pt x="60012" y="20085"/>
                      </a:lnTo>
                      <a:lnTo>
                        <a:pt x="59715" y="19323"/>
                      </a:lnTo>
                      <a:lnTo>
                        <a:pt x="59380" y="18616"/>
                      </a:lnTo>
                      <a:lnTo>
                        <a:pt x="59213" y="18262"/>
                      </a:lnTo>
                      <a:lnTo>
                        <a:pt x="59027" y="17909"/>
                      </a:lnTo>
                      <a:lnTo>
                        <a:pt x="58841" y="17556"/>
                      </a:lnTo>
                      <a:lnTo>
                        <a:pt x="58617" y="17221"/>
                      </a:lnTo>
                      <a:lnTo>
                        <a:pt x="58394" y="16905"/>
                      </a:lnTo>
                      <a:lnTo>
                        <a:pt x="58153" y="16589"/>
                      </a:lnTo>
                      <a:lnTo>
                        <a:pt x="57892" y="16310"/>
                      </a:lnTo>
                      <a:lnTo>
                        <a:pt x="57632" y="16031"/>
                      </a:lnTo>
                      <a:lnTo>
                        <a:pt x="57074" y="15510"/>
                      </a:lnTo>
                      <a:lnTo>
                        <a:pt x="56516" y="14989"/>
                      </a:lnTo>
                      <a:lnTo>
                        <a:pt x="55939" y="14487"/>
                      </a:lnTo>
                      <a:lnTo>
                        <a:pt x="54675" y="13371"/>
                      </a:lnTo>
                      <a:lnTo>
                        <a:pt x="54043" y="12814"/>
                      </a:lnTo>
                      <a:lnTo>
                        <a:pt x="53410" y="12274"/>
                      </a:lnTo>
                      <a:lnTo>
                        <a:pt x="52759" y="11735"/>
                      </a:lnTo>
                      <a:lnTo>
                        <a:pt x="52090" y="11214"/>
                      </a:lnTo>
                      <a:lnTo>
                        <a:pt x="51402" y="10712"/>
                      </a:lnTo>
                      <a:lnTo>
                        <a:pt x="50695" y="10266"/>
                      </a:lnTo>
                      <a:lnTo>
                        <a:pt x="50230" y="9968"/>
                      </a:lnTo>
                      <a:lnTo>
                        <a:pt x="49747" y="9708"/>
                      </a:lnTo>
                      <a:lnTo>
                        <a:pt x="49263" y="9448"/>
                      </a:lnTo>
                      <a:lnTo>
                        <a:pt x="48761" y="9206"/>
                      </a:lnTo>
                      <a:lnTo>
                        <a:pt x="48278" y="8983"/>
                      </a:lnTo>
                      <a:lnTo>
                        <a:pt x="47757" y="8778"/>
                      </a:lnTo>
                      <a:lnTo>
                        <a:pt x="47255" y="8573"/>
                      </a:lnTo>
                      <a:lnTo>
                        <a:pt x="46734" y="8406"/>
                      </a:lnTo>
                      <a:lnTo>
                        <a:pt x="46213" y="8239"/>
                      </a:lnTo>
                      <a:lnTo>
                        <a:pt x="45693" y="8071"/>
                      </a:lnTo>
                      <a:lnTo>
                        <a:pt x="45153" y="7941"/>
                      </a:lnTo>
                      <a:lnTo>
                        <a:pt x="44614" y="7811"/>
                      </a:lnTo>
                      <a:lnTo>
                        <a:pt x="44075" y="7681"/>
                      </a:lnTo>
                      <a:lnTo>
                        <a:pt x="43554" y="7569"/>
                      </a:lnTo>
                      <a:lnTo>
                        <a:pt x="42996" y="7476"/>
                      </a:lnTo>
                      <a:lnTo>
                        <a:pt x="42457" y="7402"/>
                      </a:lnTo>
                      <a:lnTo>
                        <a:pt x="41620" y="7290"/>
                      </a:lnTo>
                      <a:lnTo>
                        <a:pt x="40783" y="7197"/>
                      </a:lnTo>
                      <a:lnTo>
                        <a:pt x="39928" y="7123"/>
                      </a:lnTo>
                      <a:lnTo>
                        <a:pt x="39091" y="7086"/>
                      </a:lnTo>
                      <a:lnTo>
                        <a:pt x="38235" y="7067"/>
                      </a:lnTo>
                      <a:lnTo>
                        <a:pt x="37380" y="7067"/>
                      </a:lnTo>
                      <a:lnTo>
                        <a:pt x="36543" y="7086"/>
                      </a:lnTo>
                      <a:lnTo>
                        <a:pt x="35687" y="7142"/>
                      </a:lnTo>
                      <a:lnTo>
                        <a:pt x="34851" y="7197"/>
                      </a:lnTo>
                      <a:lnTo>
                        <a:pt x="33995" y="7272"/>
                      </a:lnTo>
                      <a:lnTo>
                        <a:pt x="33158" y="7365"/>
                      </a:lnTo>
                      <a:lnTo>
                        <a:pt x="32321" y="7476"/>
                      </a:lnTo>
                      <a:lnTo>
                        <a:pt x="31485" y="7606"/>
                      </a:lnTo>
                      <a:lnTo>
                        <a:pt x="30648" y="7755"/>
                      </a:lnTo>
                      <a:lnTo>
                        <a:pt x="29811" y="7923"/>
                      </a:lnTo>
                      <a:lnTo>
                        <a:pt x="28974" y="8090"/>
                      </a:lnTo>
                      <a:lnTo>
                        <a:pt x="27933" y="8332"/>
                      </a:lnTo>
                      <a:lnTo>
                        <a:pt x="26910" y="8592"/>
                      </a:lnTo>
                      <a:lnTo>
                        <a:pt x="25868" y="8871"/>
                      </a:lnTo>
                      <a:lnTo>
                        <a:pt x="24845" y="9169"/>
                      </a:lnTo>
                      <a:lnTo>
                        <a:pt x="23823" y="9485"/>
                      </a:lnTo>
                      <a:lnTo>
                        <a:pt x="22800" y="9801"/>
                      </a:lnTo>
                      <a:lnTo>
                        <a:pt x="21796" y="10136"/>
                      </a:lnTo>
                      <a:lnTo>
                        <a:pt x="20791" y="10489"/>
                      </a:lnTo>
                      <a:lnTo>
                        <a:pt x="19787" y="10861"/>
                      </a:lnTo>
                      <a:lnTo>
                        <a:pt x="18783" y="11233"/>
                      </a:lnTo>
                      <a:lnTo>
                        <a:pt x="16793" y="12014"/>
                      </a:lnTo>
                      <a:lnTo>
                        <a:pt x="14803" y="12814"/>
                      </a:lnTo>
                      <a:lnTo>
                        <a:pt x="12850" y="13650"/>
                      </a:lnTo>
                      <a:lnTo>
                        <a:pt x="10954" y="14469"/>
                      </a:lnTo>
                      <a:lnTo>
                        <a:pt x="9057" y="15306"/>
                      </a:lnTo>
                      <a:lnTo>
                        <a:pt x="7178" y="16142"/>
                      </a:lnTo>
                      <a:lnTo>
                        <a:pt x="6230" y="16552"/>
                      </a:lnTo>
                      <a:lnTo>
                        <a:pt x="5282" y="16942"/>
                      </a:lnTo>
                      <a:lnTo>
                        <a:pt x="3980" y="17444"/>
                      </a:lnTo>
                      <a:lnTo>
                        <a:pt x="3347" y="17667"/>
                      </a:lnTo>
                      <a:lnTo>
                        <a:pt x="2678" y="17891"/>
                      </a:lnTo>
                      <a:lnTo>
                        <a:pt x="2027" y="18077"/>
                      </a:lnTo>
                      <a:lnTo>
                        <a:pt x="1358" y="18262"/>
                      </a:lnTo>
                      <a:lnTo>
                        <a:pt x="688" y="18411"/>
                      </a:lnTo>
                      <a:lnTo>
                        <a:pt x="0" y="18541"/>
                      </a:lnTo>
                      <a:lnTo>
                        <a:pt x="0" y="21201"/>
                      </a:lnTo>
                      <a:lnTo>
                        <a:pt x="539" y="21071"/>
                      </a:lnTo>
                      <a:lnTo>
                        <a:pt x="1079" y="20922"/>
                      </a:lnTo>
                      <a:lnTo>
                        <a:pt x="1599" y="20754"/>
                      </a:lnTo>
                      <a:lnTo>
                        <a:pt x="2120" y="20587"/>
                      </a:lnTo>
                      <a:lnTo>
                        <a:pt x="2641" y="20401"/>
                      </a:lnTo>
                      <a:lnTo>
                        <a:pt x="3143" y="20197"/>
                      </a:lnTo>
                      <a:lnTo>
                        <a:pt x="4166" y="19769"/>
                      </a:lnTo>
                      <a:lnTo>
                        <a:pt x="5170" y="19323"/>
                      </a:lnTo>
                      <a:lnTo>
                        <a:pt x="6174" y="18858"/>
                      </a:lnTo>
                      <a:lnTo>
                        <a:pt x="8164" y="17909"/>
                      </a:lnTo>
                      <a:lnTo>
                        <a:pt x="9577" y="17221"/>
                      </a:lnTo>
                      <a:lnTo>
                        <a:pt x="11009" y="16552"/>
                      </a:lnTo>
                      <a:lnTo>
                        <a:pt x="12441" y="15882"/>
                      </a:lnTo>
                      <a:lnTo>
                        <a:pt x="13873" y="15231"/>
                      </a:lnTo>
                      <a:lnTo>
                        <a:pt x="15324" y="14617"/>
                      </a:lnTo>
                      <a:lnTo>
                        <a:pt x="16774" y="14004"/>
                      </a:lnTo>
                      <a:lnTo>
                        <a:pt x="18244" y="13427"/>
                      </a:lnTo>
                      <a:lnTo>
                        <a:pt x="19713" y="12869"/>
                      </a:lnTo>
                      <a:lnTo>
                        <a:pt x="21275" y="12330"/>
                      </a:lnTo>
                      <a:lnTo>
                        <a:pt x="22856" y="11809"/>
                      </a:lnTo>
                      <a:lnTo>
                        <a:pt x="24436" y="11326"/>
                      </a:lnTo>
                      <a:lnTo>
                        <a:pt x="25236" y="11103"/>
                      </a:lnTo>
                      <a:lnTo>
                        <a:pt x="26036" y="10880"/>
                      </a:lnTo>
                      <a:lnTo>
                        <a:pt x="26835" y="10694"/>
                      </a:lnTo>
                      <a:lnTo>
                        <a:pt x="27654" y="10508"/>
                      </a:lnTo>
                      <a:lnTo>
                        <a:pt x="28453" y="10340"/>
                      </a:lnTo>
                      <a:lnTo>
                        <a:pt x="29272" y="10173"/>
                      </a:lnTo>
                      <a:lnTo>
                        <a:pt x="30090" y="10043"/>
                      </a:lnTo>
                      <a:lnTo>
                        <a:pt x="30908" y="9931"/>
                      </a:lnTo>
                      <a:lnTo>
                        <a:pt x="31726" y="9819"/>
                      </a:lnTo>
                      <a:lnTo>
                        <a:pt x="32545" y="9745"/>
                      </a:lnTo>
                      <a:lnTo>
                        <a:pt x="33177" y="9708"/>
                      </a:lnTo>
                      <a:lnTo>
                        <a:pt x="33791" y="9671"/>
                      </a:lnTo>
                      <a:lnTo>
                        <a:pt x="34404" y="9652"/>
                      </a:lnTo>
                      <a:lnTo>
                        <a:pt x="35018" y="9652"/>
                      </a:lnTo>
                      <a:lnTo>
                        <a:pt x="35650" y="9689"/>
                      </a:lnTo>
                      <a:lnTo>
                        <a:pt x="36264" y="9708"/>
                      </a:lnTo>
                      <a:lnTo>
                        <a:pt x="36878" y="9764"/>
                      </a:lnTo>
                      <a:lnTo>
                        <a:pt x="37491" y="9838"/>
                      </a:lnTo>
                      <a:lnTo>
                        <a:pt x="38105" y="9931"/>
                      </a:lnTo>
                      <a:lnTo>
                        <a:pt x="38719" y="10043"/>
                      </a:lnTo>
                      <a:lnTo>
                        <a:pt x="39314" y="10173"/>
                      </a:lnTo>
                      <a:lnTo>
                        <a:pt x="39909" y="10322"/>
                      </a:lnTo>
                      <a:lnTo>
                        <a:pt x="40504" y="10489"/>
                      </a:lnTo>
                      <a:lnTo>
                        <a:pt x="41099" y="10694"/>
                      </a:lnTo>
                      <a:lnTo>
                        <a:pt x="41676" y="10898"/>
                      </a:lnTo>
                      <a:lnTo>
                        <a:pt x="42252" y="11140"/>
                      </a:lnTo>
                      <a:lnTo>
                        <a:pt x="42736" y="11344"/>
                      </a:lnTo>
                      <a:lnTo>
                        <a:pt x="43219" y="11586"/>
                      </a:lnTo>
                      <a:lnTo>
                        <a:pt x="43684" y="11847"/>
                      </a:lnTo>
                      <a:lnTo>
                        <a:pt x="44149" y="12107"/>
                      </a:lnTo>
                      <a:lnTo>
                        <a:pt x="44595" y="12386"/>
                      </a:lnTo>
                      <a:lnTo>
                        <a:pt x="45042" y="12683"/>
                      </a:lnTo>
                      <a:lnTo>
                        <a:pt x="45469" y="13000"/>
                      </a:lnTo>
                      <a:lnTo>
                        <a:pt x="45897" y="13316"/>
                      </a:lnTo>
                      <a:lnTo>
                        <a:pt x="46306" y="13650"/>
                      </a:lnTo>
                      <a:lnTo>
                        <a:pt x="46715" y="14004"/>
                      </a:lnTo>
                      <a:lnTo>
                        <a:pt x="47106" y="14357"/>
                      </a:lnTo>
                      <a:lnTo>
                        <a:pt x="47496" y="14729"/>
                      </a:lnTo>
                      <a:lnTo>
                        <a:pt x="47868" y="15101"/>
                      </a:lnTo>
                      <a:lnTo>
                        <a:pt x="48240" y="15492"/>
                      </a:lnTo>
                      <a:lnTo>
                        <a:pt x="48612" y="15882"/>
                      </a:lnTo>
                      <a:lnTo>
                        <a:pt x="48947" y="16273"/>
                      </a:lnTo>
                      <a:lnTo>
                        <a:pt x="49505" y="16924"/>
                      </a:lnTo>
                      <a:lnTo>
                        <a:pt x="50044" y="17593"/>
                      </a:lnTo>
                      <a:lnTo>
                        <a:pt x="51141" y="18895"/>
                      </a:lnTo>
                      <a:lnTo>
                        <a:pt x="51681" y="19546"/>
                      </a:lnTo>
                      <a:lnTo>
                        <a:pt x="52257" y="20178"/>
                      </a:lnTo>
                      <a:lnTo>
                        <a:pt x="52834" y="20810"/>
                      </a:lnTo>
                      <a:lnTo>
                        <a:pt x="53447" y="21387"/>
                      </a:lnTo>
                      <a:lnTo>
                        <a:pt x="53764" y="21684"/>
                      </a:lnTo>
                      <a:lnTo>
                        <a:pt x="54061" y="21945"/>
                      </a:lnTo>
                      <a:lnTo>
                        <a:pt x="54693" y="22465"/>
                      </a:lnTo>
                      <a:lnTo>
                        <a:pt x="55344" y="22986"/>
                      </a:lnTo>
                      <a:lnTo>
                        <a:pt x="55977" y="23507"/>
                      </a:lnTo>
                      <a:lnTo>
                        <a:pt x="56200" y="23711"/>
                      </a:lnTo>
                      <a:lnTo>
                        <a:pt x="56404" y="23916"/>
                      </a:lnTo>
                      <a:lnTo>
                        <a:pt x="56814" y="24344"/>
                      </a:lnTo>
                      <a:lnTo>
                        <a:pt x="57204" y="24790"/>
                      </a:lnTo>
                      <a:lnTo>
                        <a:pt x="57576" y="25236"/>
                      </a:lnTo>
                      <a:lnTo>
                        <a:pt x="58413" y="26315"/>
                      </a:lnTo>
                      <a:lnTo>
                        <a:pt x="59250" y="27375"/>
                      </a:lnTo>
                      <a:lnTo>
                        <a:pt x="59677" y="27914"/>
                      </a:lnTo>
                      <a:lnTo>
                        <a:pt x="60124" y="28435"/>
                      </a:lnTo>
                      <a:lnTo>
                        <a:pt x="60570" y="28937"/>
                      </a:lnTo>
                      <a:lnTo>
                        <a:pt x="61054" y="29421"/>
                      </a:lnTo>
                      <a:lnTo>
                        <a:pt x="61537" y="29886"/>
                      </a:lnTo>
                      <a:lnTo>
                        <a:pt x="62039" y="30332"/>
                      </a:lnTo>
                      <a:lnTo>
                        <a:pt x="62541" y="30760"/>
                      </a:lnTo>
                      <a:lnTo>
                        <a:pt x="63081" y="31169"/>
                      </a:lnTo>
                      <a:lnTo>
                        <a:pt x="63639" y="31541"/>
                      </a:lnTo>
                      <a:lnTo>
                        <a:pt x="64215" y="31894"/>
                      </a:lnTo>
                      <a:lnTo>
                        <a:pt x="64792" y="32210"/>
                      </a:lnTo>
                      <a:lnTo>
                        <a:pt x="65405" y="32508"/>
                      </a:lnTo>
                      <a:lnTo>
                        <a:pt x="66075" y="32805"/>
                      </a:lnTo>
                      <a:lnTo>
                        <a:pt x="66763" y="33103"/>
                      </a:lnTo>
                      <a:lnTo>
                        <a:pt x="68139" y="33642"/>
                      </a:lnTo>
                      <a:lnTo>
                        <a:pt x="69534" y="34181"/>
                      </a:lnTo>
                      <a:lnTo>
                        <a:pt x="70222" y="34460"/>
                      </a:lnTo>
                      <a:lnTo>
                        <a:pt x="70910" y="34739"/>
                      </a:lnTo>
                      <a:lnTo>
                        <a:pt x="71728" y="35111"/>
                      </a:lnTo>
                      <a:lnTo>
                        <a:pt x="72547" y="35483"/>
                      </a:lnTo>
                      <a:lnTo>
                        <a:pt x="73346" y="35892"/>
                      </a:lnTo>
                      <a:lnTo>
                        <a:pt x="74146" y="36301"/>
                      </a:lnTo>
                      <a:lnTo>
                        <a:pt x="74946" y="36729"/>
                      </a:lnTo>
                      <a:lnTo>
                        <a:pt x="75727" y="37157"/>
                      </a:lnTo>
                      <a:lnTo>
                        <a:pt x="76508" y="37622"/>
                      </a:lnTo>
                      <a:lnTo>
                        <a:pt x="77270" y="38087"/>
                      </a:lnTo>
                      <a:lnTo>
                        <a:pt x="78200" y="38663"/>
                      </a:lnTo>
                      <a:lnTo>
                        <a:pt x="79093" y="39258"/>
                      </a:lnTo>
                      <a:lnTo>
                        <a:pt x="80897" y="40486"/>
                      </a:lnTo>
                      <a:lnTo>
                        <a:pt x="84467" y="42959"/>
                      </a:lnTo>
                      <a:lnTo>
                        <a:pt x="86252" y="44187"/>
                      </a:lnTo>
                      <a:lnTo>
                        <a:pt x="87164" y="44782"/>
                      </a:lnTo>
                      <a:lnTo>
                        <a:pt x="88056" y="45377"/>
                      </a:lnTo>
                      <a:lnTo>
                        <a:pt x="88986" y="45953"/>
                      </a:lnTo>
                      <a:lnTo>
                        <a:pt x="89897" y="46530"/>
                      </a:lnTo>
                      <a:lnTo>
                        <a:pt x="90846" y="47069"/>
                      </a:lnTo>
                      <a:lnTo>
                        <a:pt x="91776" y="47608"/>
                      </a:lnTo>
                      <a:lnTo>
                        <a:pt x="92743" y="48129"/>
                      </a:lnTo>
                      <a:lnTo>
                        <a:pt x="93710" y="48613"/>
                      </a:lnTo>
                      <a:lnTo>
                        <a:pt x="94714" y="49059"/>
                      </a:lnTo>
                      <a:lnTo>
                        <a:pt x="95216" y="49282"/>
                      </a:lnTo>
                      <a:lnTo>
                        <a:pt x="95718" y="49487"/>
                      </a:lnTo>
                      <a:lnTo>
                        <a:pt x="96220" y="49673"/>
                      </a:lnTo>
                      <a:lnTo>
                        <a:pt x="96741" y="49859"/>
                      </a:lnTo>
                      <a:lnTo>
                        <a:pt x="97262" y="50026"/>
                      </a:lnTo>
                      <a:lnTo>
                        <a:pt x="97782" y="50175"/>
                      </a:lnTo>
                      <a:lnTo>
                        <a:pt x="98303" y="50305"/>
                      </a:lnTo>
                      <a:lnTo>
                        <a:pt x="98843" y="50417"/>
                      </a:lnTo>
                      <a:lnTo>
                        <a:pt x="99382" y="50528"/>
                      </a:lnTo>
                      <a:lnTo>
                        <a:pt x="99921" y="50603"/>
                      </a:lnTo>
                      <a:lnTo>
                        <a:pt x="100535" y="50658"/>
                      </a:lnTo>
                      <a:lnTo>
                        <a:pt x="101167" y="50677"/>
                      </a:lnTo>
                      <a:lnTo>
                        <a:pt x="101781" y="50677"/>
                      </a:lnTo>
                      <a:lnTo>
                        <a:pt x="102413" y="50640"/>
                      </a:lnTo>
                      <a:lnTo>
                        <a:pt x="103027" y="50547"/>
                      </a:lnTo>
                      <a:lnTo>
                        <a:pt x="103343" y="50491"/>
                      </a:lnTo>
                      <a:lnTo>
                        <a:pt x="103641" y="50435"/>
                      </a:lnTo>
                      <a:lnTo>
                        <a:pt x="103938" y="50342"/>
                      </a:lnTo>
                      <a:lnTo>
                        <a:pt x="104236" y="50249"/>
                      </a:lnTo>
                      <a:lnTo>
                        <a:pt x="104533" y="50138"/>
                      </a:lnTo>
                      <a:lnTo>
                        <a:pt x="104831" y="50026"/>
                      </a:lnTo>
                      <a:lnTo>
                        <a:pt x="105128" y="49877"/>
                      </a:lnTo>
                      <a:lnTo>
                        <a:pt x="105444" y="49728"/>
                      </a:lnTo>
                      <a:lnTo>
                        <a:pt x="105742" y="49561"/>
                      </a:lnTo>
                      <a:lnTo>
                        <a:pt x="106021" y="49375"/>
                      </a:lnTo>
                      <a:lnTo>
                        <a:pt x="106300" y="49189"/>
                      </a:lnTo>
                      <a:lnTo>
                        <a:pt x="106560" y="48966"/>
                      </a:lnTo>
                      <a:lnTo>
                        <a:pt x="106821" y="48761"/>
                      </a:lnTo>
                      <a:lnTo>
                        <a:pt x="107081" y="48520"/>
                      </a:lnTo>
                      <a:lnTo>
                        <a:pt x="107323" y="48278"/>
                      </a:lnTo>
                      <a:lnTo>
                        <a:pt x="107564" y="48036"/>
                      </a:lnTo>
                      <a:lnTo>
                        <a:pt x="107788" y="47776"/>
                      </a:lnTo>
                      <a:lnTo>
                        <a:pt x="107992" y="47515"/>
                      </a:lnTo>
                      <a:lnTo>
                        <a:pt x="108197" y="47236"/>
                      </a:lnTo>
                      <a:lnTo>
                        <a:pt x="108401" y="46958"/>
                      </a:lnTo>
                      <a:lnTo>
                        <a:pt x="108587" y="46679"/>
                      </a:lnTo>
                      <a:lnTo>
                        <a:pt x="108755" y="46381"/>
                      </a:lnTo>
                      <a:lnTo>
                        <a:pt x="108959" y="46009"/>
                      </a:lnTo>
                      <a:lnTo>
                        <a:pt x="109164" y="45619"/>
                      </a:lnTo>
                      <a:lnTo>
                        <a:pt x="109350" y="45247"/>
                      </a:lnTo>
                      <a:lnTo>
                        <a:pt x="109517" y="44856"/>
                      </a:lnTo>
                      <a:lnTo>
                        <a:pt x="109833" y="44056"/>
                      </a:lnTo>
                      <a:lnTo>
                        <a:pt x="110131" y="43238"/>
                      </a:lnTo>
                      <a:lnTo>
                        <a:pt x="110373" y="42420"/>
                      </a:lnTo>
                      <a:lnTo>
                        <a:pt x="110596" y="41602"/>
                      </a:lnTo>
                      <a:lnTo>
                        <a:pt x="110800" y="40765"/>
                      </a:lnTo>
                      <a:lnTo>
                        <a:pt x="110986" y="39928"/>
                      </a:lnTo>
                      <a:lnTo>
                        <a:pt x="111228" y="38700"/>
                      </a:lnTo>
                      <a:lnTo>
                        <a:pt x="111433" y="37473"/>
                      </a:lnTo>
                      <a:lnTo>
                        <a:pt x="111860" y="35018"/>
                      </a:lnTo>
                      <a:lnTo>
                        <a:pt x="112065" y="33791"/>
                      </a:lnTo>
                      <a:lnTo>
                        <a:pt x="112288" y="32564"/>
                      </a:lnTo>
                      <a:lnTo>
                        <a:pt x="112530" y="31336"/>
                      </a:lnTo>
                      <a:lnTo>
                        <a:pt x="112827" y="30127"/>
                      </a:lnTo>
                      <a:lnTo>
                        <a:pt x="113069" y="29253"/>
                      </a:lnTo>
                      <a:lnTo>
                        <a:pt x="113330" y="28379"/>
                      </a:lnTo>
                      <a:lnTo>
                        <a:pt x="113627" y="27524"/>
                      </a:lnTo>
                      <a:lnTo>
                        <a:pt x="113962" y="26668"/>
                      </a:lnTo>
                      <a:lnTo>
                        <a:pt x="114129" y="26259"/>
                      </a:lnTo>
                      <a:lnTo>
                        <a:pt x="114334" y="25831"/>
                      </a:lnTo>
                      <a:lnTo>
                        <a:pt x="114538" y="25441"/>
                      </a:lnTo>
                      <a:lnTo>
                        <a:pt x="114743" y="25032"/>
                      </a:lnTo>
                      <a:lnTo>
                        <a:pt x="114985" y="24641"/>
                      </a:lnTo>
                      <a:lnTo>
                        <a:pt x="115226" y="24251"/>
                      </a:lnTo>
                      <a:lnTo>
                        <a:pt x="115487" y="23879"/>
                      </a:lnTo>
                      <a:lnTo>
                        <a:pt x="115747" y="23507"/>
                      </a:lnTo>
                      <a:lnTo>
                        <a:pt x="116156" y="23005"/>
                      </a:lnTo>
                      <a:lnTo>
                        <a:pt x="116603" y="22540"/>
                      </a:lnTo>
                      <a:lnTo>
                        <a:pt x="117086" y="22093"/>
                      </a:lnTo>
                      <a:lnTo>
                        <a:pt x="117328" y="21870"/>
                      </a:lnTo>
                      <a:lnTo>
                        <a:pt x="117588" y="21684"/>
                      </a:lnTo>
                      <a:lnTo>
                        <a:pt x="117849" y="21480"/>
                      </a:lnTo>
                      <a:lnTo>
                        <a:pt x="118109" y="21294"/>
                      </a:lnTo>
                      <a:lnTo>
                        <a:pt x="118388" y="21126"/>
                      </a:lnTo>
                      <a:lnTo>
                        <a:pt x="118667" y="20978"/>
                      </a:lnTo>
                      <a:lnTo>
                        <a:pt x="118964" y="20829"/>
                      </a:lnTo>
                      <a:lnTo>
                        <a:pt x="119262" y="20680"/>
                      </a:lnTo>
                      <a:lnTo>
                        <a:pt x="119559" y="20550"/>
                      </a:lnTo>
                      <a:lnTo>
                        <a:pt x="119857" y="20438"/>
                      </a:lnTo>
                      <a:lnTo>
                        <a:pt x="120378" y="20290"/>
                      </a:lnTo>
                      <a:lnTo>
                        <a:pt x="120917" y="20159"/>
                      </a:lnTo>
                      <a:lnTo>
                        <a:pt x="121438" y="20085"/>
                      </a:lnTo>
                      <a:lnTo>
                        <a:pt x="121996" y="20029"/>
                      </a:lnTo>
                      <a:lnTo>
                        <a:pt x="122535" y="19992"/>
                      </a:lnTo>
                      <a:lnTo>
                        <a:pt x="123074" y="19973"/>
                      </a:lnTo>
                      <a:lnTo>
                        <a:pt x="123614" y="19992"/>
                      </a:lnTo>
                      <a:lnTo>
                        <a:pt x="124153" y="20029"/>
                      </a:lnTo>
                      <a:lnTo>
                        <a:pt x="125157" y="20141"/>
                      </a:lnTo>
                      <a:lnTo>
                        <a:pt x="126161" y="20271"/>
                      </a:lnTo>
                      <a:lnTo>
                        <a:pt x="127147" y="20457"/>
                      </a:lnTo>
                      <a:lnTo>
                        <a:pt x="128133" y="20661"/>
                      </a:lnTo>
                      <a:lnTo>
                        <a:pt x="129118" y="20885"/>
                      </a:lnTo>
                      <a:lnTo>
                        <a:pt x="130104" y="21126"/>
                      </a:lnTo>
                      <a:lnTo>
                        <a:pt x="132057" y="21610"/>
                      </a:lnTo>
                      <a:lnTo>
                        <a:pt x="132931" y="21814"/>
                      </a:lnTo>
                      <a:lnTo>
                        <a:pt x="133805" y="22019"/>
                      </a:lnTo>
                      <a:lnTo>
                        <a:pt x="134697" y="22205"/>
                      </a:lnTo>
                      <a:lnTo>
                        <a:pt x="135571" y="22372"/>
                      </a:lnTo>
                      <a:lnTo>
                        <a:pt x="136464" y="22503"/>
                      </a:lnTo>
                      <a:lnTo>
                        <a:pt x="137357" y="22596"/>
                      </a:lnTo>
                      <a:lnTo>
                        <a:pt x="137803" y="22633"/>
                      </a:lnTo>
                      <a:lnTo>
                        <a:pt x="138249" y="22651"/>
                      </a:lnTo>
                      <a:lnTo>
                        <a:pt x="139644" y="22651"/>
                      </a:lnTo>
                      <a:lnTo>
                        <a:pt x="140109" y="22633"/>
                      </a:lnTo>
                      <a:lnTo>
                        <a:pt x="140593" y="22596"/>
                      </a:lnTo>
                      <a:lnTo>
                        <a:pt x="141057" y="22521"/>
                      </a:lnTo>
                      <a:lnTo>
                        <a:pt x="141522" y="22447"/>
                      </a:lnTo>
                      <a:lnTo>
                        <a:pt x="141987" y="22354"/>
                      </a:lnTo>
                      <a:lnTo>
                        <a:pt x="142452" y="22242"/>
                      </a:lnTo>
                      <a:lnTo>
                        <a:pt x="142917" y="22112"/>
                      </a:lnTo>
                      <a:lnTo>
                        <a:pt x="143159" y="22056"/>
                      </a:lnTo>
                      <a:lnTo>
                        <a:pt x="143475" y="21945"/>
                      </a:lnTo>
                      <a:lnTo>
                        <a:pt x="144535" y="21517"/>
                      </a:lnTo>
                      <a:lnTo>
                        <a:pt x="144777" y="21405"/>
                      </a:lnTo>
                      <a:lnTo>
                        <a:pt x="145372" y="21126"/>
                      </a:lnTo>
                      <a:lnTo>
                        <a:pt x="145948" y="20810"/>
                      </a:lnTo>
                      <a:lnTo>
                        <a:pt x="146525" y="20476"/>
                      </a:lnTo>
                      <a:lnTo>
                        <a:pt x="147064" y="20122"/>
                      </a:lnTo>
                      <a:lnTo>
                        <a:pt x="147790" y="19639"/>
                      </a:lnTo>
                      <a:lnTo>
                        <a:pt x="148478" y="19137"/>
                      </a:lnTo>
                      <a:lnTo>
                        <a:pt x="149166" y="18597"/>
                      </a:lnTo>
                      <a:lnTo>
                        <a:pt x="149817" y="18058"/>
                      </a:lnTo>
                      <a:lnTo>
                        <a:pt x="150468" y="17481"/>
                      </a:lnTo>
                      <a:lnTo>
                        <a:pt x="151081" y="16886"/>
                      </a:lnTo>
                      <a:lnTo>
                        <a:pt x="151676" y="16273"/>
                      </a:lnTo>
                      <a:lnTo>
                        <a:pt x="152234" y="15622"/>
                      </a:lnTo>
                      <a:lnTo>
                        <a:pt x="152867" y="14896"/>
                      </a:lnTo>
                      <a:lnTo>
                        <a:pt x="153462" y="14171"/>
                      </a:lnTo>
                      <a:lnTo>
                        <a:pt x="154689" y="12683"/>
                      </a:lnTo>
                      <a:lnTo>
                        <a:pt x="155303" y="11958"/>
                      </a:lnTo>
                      <a:lnTo>
                        <a:pt x="155916" y="11214"/>
                      </a:lnTo>
                      <a:lnTo>
                        <a:pt x="156567" y="10508"/>
                      </a:lnTo>
                      <a:lnTo>
                        <a:pt x="157218" y="9801"/>
                      </a:lnTo>
                      <a:lnTo>
                        <a:pt x="157702" y="9336"/>
                      </a:lnTo>
                      <a:lnTo>
                        <a:pt x="158185" y="8871"/>
                      </a:lnTo>
                      <a:lnTo>
                        <a:pt x="158687" y="8425"/>
                      </a:lnTo>
                      <a:lnTo>
                        <a:pt x="159208" y="7997"/>
                      </a:lnTo>
                      <a:lnTo>
                        <a:pt x="159747" y="7588"/>
                      </a:lnTo>
                      <a:lnTo>
                        <a:pt x="160287" y="7197"/>
                      </a:lnTo>
                      <a:lnTo>
                        <a:pt x="160863" y="6825"/>
                      </a:lnTo>
                      <a:lnTo>
                        <a:pt x="161440" y="6491"/>
                      </a:lnTo>
                      <a:lnTo>
                        <a:pt x="161570" y="6416"/>
                      </a:lnTo>
                      <a:lnTo>
                        <a:pt x="161681" y="6342"/>
                      </a:lnTo>
                      <a:lnTo>
                        <a:pt x="16168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7"/>
                <p:cNvSpPr/>
                <p:nvPr/>
              </p:nvSpPr>
              <p:spPr>
                <a:xfrm>
                  <a:off x="1232225" y="905275"/>
                  <a:ext cx="4042050" cy="11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7832" extrusionOk="0">
                      <a:moveTo>
                        <a:pt x="31782" y="1"/>
                      </a:moveTo>
                      <a:lnTo>
                        <a:pt x="31261" y="38"/>
                      </a:lnTo>
                      <a:lnTo>
                        <a:pt x="30555" y="94"/>
                      </a:lnTo>
                      <a:lnTo>
                        <a:pt x="29848" y="187"/>
                      </a:lnTo>
                      <a:lnTo>
                        <a:pt x="29160" y="280"/>
                      </a:lnTo>
                      <a:lnTo>
                        <a:pt x="28453" y="410"/>
                      </a:lnTo>
                      <a:lnTo>
                        <a:pt x="27765" y="540"/>
                      </a:lnTo>
                      <a:lnTo>
                        <a:pt x="27077" y="689"/>
                      </a:lnTo>
                      <a:lnTo>
                        <a:pt x="26389" y="856"/>
                      </a:lnTo>
                      <a:lnTo>
                        <a:pt x="25701" y="1042"/>
                      </a:lnTo>
                      <a:lnTo>
                        <a:pt x="25013" y="1247"/>
                      </a:lnTo>
                      <a:lnTo>
                        <a:pt x="24343" y="1451"/>
                      </a:lnTo>
                      <a:lnTo>
                        <a:pt x="23674" y="1674"/>
                      </a:lnTo>
                      <a:lnTo>
                        <a:pt x="22986" y="1897"/>
                      </a:lnTo>
                      <a:lnTo>
                        <a:pt x="21665" y="2400"/>
                      </a:lnTo>
                      <a:lnTo>
                        <a:pt x="20345" y="2939"/>
                      </a:lnTo>
                      <a:lnTo>
                        <a:pt x="19062" y="3497"/>
                      </a:lnTo>
                      <a:lnTo>
                        <a:pt x="17797" y="4092"/>
                      </a:lnTo>
                      <a:lnTo>
                        <a:pt x="16551" y="4724"/>
                      </a:lnTo>
                      <a:lnTo>
                        <a:pt x="15324" y="5375"/>
                      </a:lnTo>
                      <a:lnTo>
                        <a:pt x="14096" y="6063"/>
                      </a:lnTo>
                      <a:lnTo>
                        <a:pt x="12906" y="6788"/>
                      </a:lnTo>
                      <a:lnTo>
                        <a:pt x="11716" y="7551"/>
                      </a:lnTo>
                      <a:lnTo>
                        <a:pt x="10544" y="8313"/>
                      </a:lnTo>
                      <a:lnTo>
                        <a:pt x="7959" y="10080"/>
                      </a:lnTo>
                      <a:lnTo>
                        <a:pt x="6676" y="10973"/>
                      </a:lnTo>
                      <a:lnTo>
                        <a:pt x="5375" y="11847"/>
                      </a:lnTo>
                      <a:lnTo>
                        <a:pt x="4054" y="12702"/>
                      </a:lnTo>
                      <a:lnTo>
                        <a:pt x="2734" y="13521"/>
                      </a:lnTo>
                      <a:lnTo>
                        <a:pt x="1376" y="14320"/>
                      </a:lnTo>
                      <a:lnTo>
                        <a:pt x="688" y="14711"/>
                      </a:lnTo>
                      <a:lnTo>
                        <a:pt x="0" y="15083"/>
                      </a:lnTo>
                      <a:lnTo>
                        <a:pt x="0" y="17947"/>
                      </a:lnTo>
                      <a:lnTo>
                        <a:pt x="632" y="17593"/>
                      </a:lnTo>
                      <a:lnTo>
                        <a:pt x="1246" y="17203"/>
                      </a:lnTo>
                      <a:lnTo>
                        <a:pt x="2455" y="16403"/>
                      </a:lnTo>
                      <a:lnTo>
                        <a:pt x="3868" y="15417"/>
                      </a:lnTo>
                      <a:lnTo>
                        <a:pt x="5282" y="14432"/>
                      </a:lnTo>
                      <a:lnTo>
                        <a:pt x="8052" y="12405"/>
                      </a:lnTo>
                      <a:lnTo>
                        <a:pt x="10284" y="10750"/>
                      </a:lnTo>
                      <a:lnTo>
                        <a:pt x="11418" y="9931"/>
                      </a:lnTo>
                      <a:lnTo>
                        <a:pt x="12534" y="9132"/>
                      </a:lnTo>
                      <a:lnTo>
                        <a:pt x="13687" y="8351"/>
                      </a:lnTo>
                      <a:lnTo>
                        <a:pt x="14840" y="7588"/>
                      </a:lnTo>
                      <a:lnTo>
                        <a:pt x="16031" y="6863"/>
                      </a:lnTo>
                      <a:lnTo>
                        <a:pt x="16626" y="6509"/>
                      </a:lnTo>
                      <a:lnTo>
                        <a:pt x="17239" y="6175"/>
                      </a:lnTo>
                      <a:lnTo>
                        <a:pt x="17927" y="5803"/>
                      </a:lnTo>
                      <a:lnTo>
                        <a:pt x="18615" y="5431"/>
                      </a:lnTo>
                      <a:lnTo>
                        <a:pt x="19322" y="5078"/>
                      </a:lnTo>
                      <a:lnTo>
                        <a:pt x="20029" y="4743"/>
                      </a:lnTo>
                      <a:lnTo>
                        <a:pt x="20736" y="4408"/>
                      </a:lnTo>
                      <a:lnTo>
                        <a:pt x="21461" y="4092"/>
                      </a:lnTo>
                      <a:lnTo>
                        <a:pt x="22186" y="3794"/>
                      </a:lnTo>
                      <a:lnTo>
                        <a:pt x="22911" y="3515"/>
                      </a:lnTo>
                      <a:lnTo>
                        <a:pt x="23655" y="3236"/>
                      </a:lnTo>
                      <a:lnTo>
                        <a:pt x="24399" y="2976"/>
                      </a:lnTo>
                      <a:lnTo>
                        <a:pt x="25143" y="2734"/>
                      </a:lnTo>
                      <a:lnTo>
                        <a:pt x="25887" y="2511"/>
                      </a:lnTo>
                      <a:lnTo>
                        <a:pt x="26649" y="2307"/>
                      </a:lnTo>
                      <a:lnTo>
                        <a:pt x="27412" y="2121"/>
                      </a:lnTo>
                      <a:lnTo>
                        <a:pt x="28174" y="1953"/>
                      </a:lnTo>
                      <a:lnTo>
                        <a:pt x="28955" y="1804"/>
                      </a:lnTo>
                      <a:lnTo>
                        <a:pt x="29439" y="1730"/>
                      </a:lnTo>
                      <a:lnTo>
                        <a:pt x="29922" y="1656"/>
                      </a:lnTo>
                      <a:lnTo>
                        <a:pt x="30425" y="1600"/>
                      </a:lnTo>
                      <a:lnTo>
                        <a:pt x="30927" y="1563"/>
                      </a:lnTo>
                      <a:lnTo>
                        <a:pt x="31410" y="1526"/>
                      </a:lnTo>
                      <a:lnTo>
                        <a:pt x="31912" y="1507"/>
                      </a:lnTo>
                      <a:lnTo>
                        <a:pt x="32414" y="1507"/>
                      </a:lnTo>
                      <a:lnTo>
                        <a:pt x="32917" y="1526"/>
                      </a:lnTo>
                      <a:lnTo>
                        <a:pt x="33400" y="1563"/>
                      </a:lnTo>
                      <a:lnTo>
                        <a:pt x="33902" y="1619"/>
                      </a:lnTo>
                      <a:lnTo>
                        <a:pt x="34386" y="1693"/>
                      </a:lnTo>
                      <a:lnTo>
                        <a:pt x="34869" y="1786"/>
                      </a:lnTo>
                      <a:lnTo>
                        <a:pt x="35353" y="1897"/>
                      </a:lnTo>
                      <a:lnTo>
                        <a:pt x="35836" y="2046"/>
                      </a:lnTo>
                      <a:lnTo>
                        <a:pt x="36301" y="2195"/>
                      </a:lnTo>
                      <a:lnTo>
                        <a:pt x="36766" y="2381"/>
                      </a:lnTo>
                      <a:lnTo>
                        <a:pt x="37119" y="2530"/>
                      </a:lnTo>
                      <a:lnTo>
                        <a:pt x="37473" y="2697"/>
                      </a:lnTo>
                      <a:lnTo>
                        <a:pt x="37807" y="2883"/>
                      </a:lnTo>
                      <a:lnTo>
                        <a:pt x="38142" y="3069"/>
                      </a:lnTo>
                      <a:lnTo>
                        <a:pt x="38477" y="3274"/>
                      </a:lnTo>
                      <a:lnTo>
                        <a:pt x="38793" y="3478"/>
                      </a:lnTo>
                      <a:lnTo>
                        <a:pt x="39109" y="3701"/>
                      </a:lnTo>
                      <a:lnTo>
                        <a:pt x="39407" y="3943"/>
                      </a:lnTo>
                      <a:lnTo>
                        <a:pt x="39704" y="4185"/>
                      </a:lnTo>
                      <a:lnTo>
                        <a:pt x="40002" y="4445"/>
                      </a:lnTo>
                      <a:lnTo>
                        <a:pt x="40281" y="4706"/>
                      </a:lnTo>
                      <a:lnTo>
                        <a:pt x="40560" y="4966"/>
                      </a:lnTo>
                      <a:lnTo>
                        <a:pt x="41081" y="5542"/>
                      </a:lnTo>
                      <a:lnTo>
                        <a:pt x="41564" y="6119"/>
                      </a:lnTo>
                      <a:lnTo>
                        <a:pt x="41973" y="6640"/>
                      </a:lnTo>
                      <a:lnTo>
                        <a:pt x="42364" y="7179"/>
                      </a:lnTo>
                      <a:lnTo>
                        <a:pt x="42717" y="7718"/>
                      </a:lnTo>
                      <a:lnTo>
                        <a:pt x="43070" y="8276"/>
                      </a:lnTo>
                      <a:lnTo>
                        <a:pt x="43405" y="8853"/>
                      </a:lnTo>
                      <a:lnTo>
                        <a:pt x="43740" y="9411"/>
                      </a:lnTo>
                      <a:lnTo>
                        <a:pt x="44354" y="10582"/>
                      </a:lnTo>
                      <a:lnTo>
                        <a:pt x="44949" y="11754"/>
                      </a:lnTo>
                      <a:lnTo>
                        <a:pt x="45544" y="12944"/>
                      </a:lnTo>
                      <a:lnTo>
                        <a:pt x="46139" y="14116"/>
                      </a:lnTo>
                      <a:lnTo>
                        <a:pt x="46753" y="15269"/>
                      </a:lnTo>
                      <a:lnTo>
                        <a:pt x="47069" y="15827"/>
                      </a:lnTo>
                      <a:lnTo>
                        <a:pt x="47403" y="16384"/>
                      </a:lnTo>
                      <a:lnTo>
                        <a:pt x="47738" y="16924"/>
                      </a:lnTo>
                      <a:lnTo>
                        <a:pt x="48092" y="17463"/>
                      </a:lnTo>
                      <a:lnTo>
                        <a:pt x="48445" y="17984"/>
                      </a:lnTo>
                      <a:lnTo>
                        <a:pt x="48835" y="18504"/>
                      </a:lnTo>
                      <a:lnTo>
                        <a:pt x="49207" y="19025"/>
                      </a:lnTo>
                      <a:lnTo>
                        <a:pt x="49617" y="19527"/>
                      </a:lnTo>
                      <a:lnTo>
                        <a:pt x="50026" y="20011"/>
                      </a:lnTo>
                      <a:lnTo>
                        <a:pt x="50453" y="20494"/>
                      </a:lnTo>
                      <a:lnTo>
                        <a:pt x="50900" y="20959"/>
                      </a:lnTo>
                      <a:lnTo>
                        <a:pt x="51346" y="21424"/>
                      </a:lnTo>
                      <a:lnTo>
                        <a:pt x="51811" y="21852"/>
                      </a:lnTo>
                      <a:lnTo>
                        <a:pt x="52294" y="22280"/>
                      </a:lnTo>
                      <a:lnTo>
                        <a:pt x="52797" y="22689"/>
                      </a:lnTo>
                      <a:lnTo>
                        <a:pt x="53299" y="23079"/>
                      </a:lnTo>
                      <a:lnTo>
                        <a:pt x="53596" y="23303"/>
                      </a:lnTo>
                      <a:lnTo>
                        <a:pt x="53912" y="23507"/>
                      </a:lnTo>
                      <a:lnTo>
                        <a:pt x="54545" y="23898"/>
                      </a:lnTo>
                      <a:lnTo>
                        <a:pt x="55196" y="24251"/>
                      </a:lnTo>
                      <a:lnTo>
                        <a:pt x="55865" y="24586"/>
                      </a:lnTo>
                      <a:lnTo>
                        <a:pt x="56535" y="24883"/>
                      </a:lnTo>
                      <a:lnTo>
                        <a:pt x="57223" y="25181"/>
                      </a:lnTo>
                      <a:lnTo>
                        <a:pt x="58599" y="25757"/>
                      </a:lnTo>
                      <a:lnTo>
                        <a:pt x="60328" y="26464"/>
                      </a:lnTo>
                      <a:lnTo>
                        <a:pt x="62058" y="27152"/>
                      </a:lnTo>
                      <a:lnTo>
                        <a:pt x="62913" y="27505"/>
                      </a:lnTo>
                      <a:lnTo>
                        <a:pt x="63787" y="27859"/>
                      </a:lnTo>
                      <a:lnTo>
                        <a:pt x="64624" y="28231"/>
                      </a:lnTo>
                      <a:lnTo>
                        <a:pt x="65480" y="28640"/>
                      </a:lnTo>
                      <a:lnTo>
                        <a:pt x="66093" y="28937"/>
                      </a:lnTo>
                      <a:lnTo>
                        <a:pt x="66707" y="29254"/>
                      </a:lnTo>
                      <a:lnTo>
                        <a:pt x="67916" y="29904"/>
                      </a:lnTo>
                      <a:lnTo>
                        <a:pt x="69106" y="30592"/>
                      </a:lnTo>
                      <a:lnTo>
                        <a:pt x="70278" y="31299"/>
                      </a:lnTo>
                      <a:lnTo>
                        <a:pt x="71375" y="32006"/>
                      </a:lnTo>
                      <a:lnTo>
                        <a:pt x="72454" y="32731"/>
                      </a:lnTo>
                      <a:lnTo>
                        <a:pt x="73532" y="33456"/>
                      </a:lnTo>
                      <a:lnTo>
                        <a:pt x="74592" y="34200"/>
                      </a:lnTo>
                      <a:lnTo>
                        <a:pt x="76694" y="35725"/>
                      </a:lnTo>
                      <a:lnTo>
                        <a:pt x="78795" y="37250"/>
                      </a:lnTo>
                      <a:lnTo>
                        <a:pt x="80897" y="38775"/>
                      </a:lnTo>
                      <a:lnTo>
                        <a:pt x="81957" y="39519"/>
                      </a:lnTo>
                      <a:lnTo>
                        <a:pt x="83017" y="40263"/>
                      </a:lnTo>
                      <a:lnTo>
                        <a:pt x="84095" y="41007"/>
                      </a:lnTo>
                      <a:lnTo>
                        <a:pt x="85174" y="41713"/>
                      </a:lnTo>
                      <a:lnTo>
                        <a:pt x="86252" y="42420"/>
                      </a:lnTo>
                      <a:lnTo>
                        <a:pt x="87368" y="43108"/>
                      </a:lnTo>
                      <a:lnTo>
                        <a:pt x="88391" y="43722"/>
                      </a:lnTo>
                      <a:lnTo>
                        <a:pt x="89432" y="44298"/>
                      </a:lnTo>
                      <a:lnTo>
                        <a:pt x="90493" y="44856"/>
                      </a:lnTo>
                      <a:lnTo>
                        <a:pt x="91553" y="45377"/>
                      </a:lnTo>
                      <a:lnTo>
                        <a:pt x="92650" y="45861"/>
                      </a:lnTo>
                      <a:lnTo>
                        <a:pt x="93189" y="46084"/>
                      </a:lnTo>
                      <a:lnTo>
                        <a:pt x="93747" y="46307"/>
                      </a:lnTo>
                      <a:lnTo>
                        <a:pt x="94305" y="46511"/>
                      </a:lnTo>
                      <a:lnTo>
                        <a:pt x="94881" y="46716"/>
                      </a:lnTo>
                      <a:lnTo>
                        <a:pt x="95439" y="46883"/>
                      </a:lnTo>
                      <a:lnTo>
                        <a:pt x="96016" y="47051"/>
                      </a:lnTo>
                      <a:lnTo>
                        <a:pt x="97001" y="47293"/>
                      </a:lnTo>
                      <a:lnTo>
                        <a:pt x="97485" y="47404"/>
                      </a:lnTo>
                      <a:lnTo>
                        <a:pt x="97987" y="47497"/>
                      </a:lnTo>
                      <a:lnTo>
                        <a:pt x="98489" y="47590"/>
                      </a:lnTo>
                      <a:lnTo>
                        <a:pt x="98991" y="47664"/>
                      </a:lnTo>
                      <a:lnTo>
                        <a:pt x="99493" y="47720"/>
                      </a:lnTo>
                      <a:lnTo>
                        <a:pt x="99996" y="47776"/>
                      </a:lnTo>
                      <a:lnTo>
                        <a:pt x="100498" y="47813"/>
                      </a:lnTo>
                      <a:lnTo>
                        <a:pt x="101000" y="47832"/>
                      </a:lnTo>
                      <a:lnTo>
                        <a:pt x="102004" y="47832"/>
                      </a:lnTo>
                      <a:lnTo>
                        <a:pt x="102506" y="47813"/>
                      </a:lnTo>
                      <a:lnTo>
                        <a:pt x="103008" y="47776"/>
                      </a:lnTo>
                      <a:lnTo>
                        <a:pt x="103510" y="47739"/>
                      </a:lnTo>
                      <a:lnTo>
                        <a:pt x="104012" y="47664"/>
                      </a:lnTo>
                      <a:lnTo>
                        <a:pt x="104756" y="47553"/>
                      </a:lnTo>
                      <a:lnTo>
                        <a:pt x="105482" y="47404"/>
                      </a:lnTo>
                      <a:lnTo>
                        <a:pt x="106188" y="47237"/>
                      </a:lnTo>
                      <a:lnTo>
                        <a:pt x="106895" y="47032"/>
                      </a:lnTo>
                      <a:lnTo>
                        <a:pt x="107602" y="46772"/>
                      </a:lnTo>
                      <a:lnTo>
                        <a:pt x="108290" y="46493"/>
                      </a:lnTo>
                      <a:lnTo>
                        <a:pt x="108959" y="46177"/>
                      </a:lnTo>
                      <a:lnTo>
                        <a:pt x="109610" y="45823"/>
                      </a:lnTo>
                      <a:lnTo>
                        <a:pt x="110317" y="45414"/>
                      </a:lnTo>
                      <a:lnTo>
                        <a:pt x="111005" y="44949"/>
                      </a:lnTo>
                      <a:lnTo>
                        <a:pt x="111656" y="44447"/>
                      </a:lnTo>
                      <a:lnTo>
                        <a:pt x="112307" y="43926"/>
                      </a:lnTo>
                      <a:lnTo>
                        <a:pt x="112920" y="43387"/>
                      </a:lnTo>
                      <a:lnTo>
                        <a:pt x="113515" y="42811"/>
                      </a:lnTo>
                      <a:lnTo>
                        <a:pt x="114092" y="42216"/>
                      </a:lnTo>
                      <a:lnTo>
                        <a:pt x="114650" y="41602"/>
                      </a:lnTo>
                      <a:lnTo>
                        <a:pt x="115096" y="41100"/>
                      </a:lnTo>
                      <a:lnTo>
                        <a:pt x="115524" y="40560"/>
                      </a:lnTo>
                      <a:lnTo>
                        <a:pt x="115933" y="40040"/>
                      </a:lnTo>
                      <a:lnTo>
                        <a:pt x="116324" y="39482"/>
                      </a:lnTo>
                      <a:lnTo>
                        <a:pt x="116714" y="38924"/>
                      </a:lnTo>
                      <a:lnTo>
                        <a:pt x="117067" y="38366"/>
                      </a:lnTo>
                      <a:lnTo>
                        <a:pt x="117439" y="37789"/>
                      </a:lnTo>
                      <a:lnTo>
                        <a:pt x="117774" y="37213"/>
                      </a:lnTo>
                      <a:lnTo>
                        <a:pt x="118128" y="36636"/>
                      </a:lnTo>
                      <a:lnTo>
                        <a:pt x="118444" y="36041"/>
                      </a:lnTo>
                      <a:lnTo>
                        <a:pt x="119076" y="34833"/>
                      </a:lnTo>
                      <a:lnTo>
                        <a:pt x="119652" y="33624"/>
                      </a:lnTo>
                      <a:lnTo>
                        <a:pt x="120229" y="32396"/>
                      </a:lnTo>
                      <a:lnTo>
                        <a:pt x="120843" y="31020"/>
                      </a:lnTo>
                      <a:lnTo>
                        <a:pt x="121456" y="29644"/>
                      </a:lnTo>
                      <a:lnTo>
                        <a:pt x="121791" y="28975"/>
                      </a:lnTo>
                      <a:lnTo>
                        <a:pt x="122126" y="28305"/>
                      </a:lnTo>
                      <a:lnTo>
                        <a:pt x="122498" y="27636"/>
                      </a:lnTo>
                      <a:lnTo>
                        <a:pt x="122870" y="26985"/>
                      </a:lnTo>
                      <a:lnTo>
                        <a:pt x="123204" y="26483"/>
                      </a:lnTo>
                      <a:lnTo>
                        <a:pt x="123558" y="25999"/>
                      </a:lnTo>
                      <a:lnTo>
                        <a:pt x="123948" y="25534"/>
                      </a:lnTo>
                      <a:lnTo>
                        <a:pt x="124357" y="25088"/>
                      </a:lnTo>
                      <a:lnTo>
                        <a:pt x="124804" y="24679"/>
                      </a:lnTo>
                      <a:lnTo>
                        <a:pt x="125269" y="24288"/>
                      </a:lnTo>
                      <a:lnTo>
                        <a:pt x="125510" y="24102"/>
                      </a:lnTo>
                      <a:lnTo>
                        <a:pt x="125771" y="23935"/>
                      </a:lnTo>
                      <a:lnTo>
                        <a:pt x="126031" y="23786"/>
                      </a:lnTo>
                      <a:lnTo>
                        <a:pt x="126292" y="23637"/>
                      </a:lnTo>
                      <a:lnTo>
                        <a:pt x="126552" y="23507"/>
                      </a:lnTo>
                      <a:lnTo>
                        <a:pt x="126812" y="23395"/>
                      </a:lnTo>
                      <a:lnTo>
                        <a:pt x="127073" y="23303"/>
                      </a:lnTo>
                      <a:lnTo>
                        <a:pt x="127352" y="23210"/>
                      </a:lnTo>
                      <a:lnTo>
                        <a:pt x="127631" y="23154"/>
                      </a:lnTo>
                      <a:lnTo>
                        <a:pt x="127909" y="23098"/>
                      </a:lnTo>
                      <a:lnTo>
                        <a:pt x="128188" y="23061"/>
                      </a:lnTo>
                      <a:lnTo>
                        <a:pt x="128467" y="23024"/>
                      </a:lnTo>
                      <a:lnTo>
                        <a:pt x="129044" y="23005"/>
                      </a:lnTo>
                      <a:lnTo>
                        <a:pt x="129620" y="23024"/>
                      </a:lnTo>
                      <a:lnTo>
                        <a:pt x="130178" y="23061"/>
                      </a:lnTo>
                      <a:lnTo>
                        <a:pt x="130736" y="23117"/>
                      </a:lnTo>
                      <a:lnTo>
                        <a:pt x="131573" y="23265"/>
                      </a:lnTo>
                      <a:lnTo>
                        <a:pt x="132410" y="23433"/>
                      </a:lnTo>
                      <a:lnTo>
                        <a:pt x="133247" y="23619"/>
                      </a:lnTo>
                      <a:lnTo>
                        <a:pt x="134065" y="23842"/>
                      </a:lnTo>
                      <a:lnTo>
                        <a:pt x="134883" y="24065"/>
                      </a:lnTo>
                      <a:lnTo>
                        <a:pt x="135683" y="24307"/>
                      </a:lnTo>
                      <a:lnTo>
                        <a:pt x="137301" y="24809"/>
                      </a:lnTo>
                      <a:lnTo>
                        <a:pt x="140555" y="25850"/>
                      </a:lnTo>
                      <a:lnTo>
                        <a:pt x="142173" y="26352"/>
                      </a:lnTo>
                      <a:lnTo>
                        <a:pt x="143810" y="26817"/>
                      </a:lnTo>
                      <a:lnTo>
                        <a:pt x="145465" y="27264"/>
                      </a:lnTo>
                      <a:lnTo>
                        <a:pt x="146283" y="27468"/>
                      </a:lnTo>
                      <a:lnTo>
                        <a:pt x="147101" y="27673"/>
                      </a:lnTo>
                      <a:lnTo>
                        <a:pt x="147938" y="27840"/>
                      </a:lnTo>
                      <a:lnTo>
                        <a:pt x="148775" y="28008"/>
                      </a:lnTo>
                      <a:lnTo>
                        <a:pt x="149612" y="28175"/>
                      </a:lnTo>
                      <a:lnTo>
                        <a:pt x="150449" y="28305"/>
                      </a:lnTo>
                      <a:lnTo>
                        <a:pt x="151360" y="28417"/>
                      </a:lnTo>
                      <a:lnTo>
                        <a:pt x="151806" y="28454"/>
                      </a:lnTo>
                      <a:lnTo>
                        <a:pt x="152253" y="28491"/>
                      </a:lnTo>
                      <a:lnTo>
                        <a:pt x="152718" y="28510"/>
                      </a:lnTo>
                      <a:lnTo>
                        <a:pt x="153164" y="28510"/>
                      </a:lnTo>
                      <a:lnTo>
                        <a:pt x="153610" y="28491"/>
                      </a:lnTo>
                      <a:lnTo>
                        <a:pt x="154075" y="28472"/>
                      </a:lnTo>
                      <a:lnTo>
                        <a:pt x="154522" y="28435"/>
                      </a:lnTo>
                      <a:lnTo>
                        <a:pt x="154968" y="28398"/>
                      </a:lnTo>
                      <a:lnTo>
                        <a:pt x="155414" y="28324"/>
                      </a:lnTo>
                      <a:lnTo>
                        <a:pt x="155861" y="28249"/>
                      </a:lnTo>
                      <a:lnTo>
                        <a:pt x="156307" y="28156"/>
                      </a:lnTo>
                      <a:lnTo>
                        <a:pt x="156753" y="28026"/>
                      </a:lnTo>
                      <a:lnTo>
                        <a:pt x="157181" y="27915"/>
                      </a:lnTo>
                      <a:lnTo>
                        <a:pt x="157609" y="27766"/>
                      </a:lnTo>
                      <a:lnTo>
                        <a:pt x="158167" y="27543"/>
                      </a:lnTo>
                      <a:lnTo>
                        <a:pt x="158706" y="27301"/>
                      </a:lnTo>
                      <a:lnTo>
                        <a:pt x="159227" y="27040"/>
                      </a:lnTo>
                      <a:lnTo>
                        <a:pt x="159747" y="26743"/>
                      </a:lnTo>
                      <a:lnTo>
                        <a:pt x="160249" y="26427"/>
                      </a:lnTo>
                      <a:lnTo>
                        <a:pt x="160733" y="26092"/>
                      </a:lnTo>
                      <a:lnTo>
                        <a:pt x="161217" y="25739"/>
                      </a:lnTo>
                      <a:lnTo>
                        <a:pt x="161681" y="25385"/>
                      </a:lnTo>
                      <a:lnTo>
                        <a:pt x="161681" y="21685"/>
                      </a:lnTo>
                      <a:lnTo>
                        <a:pt x="161235" y="22057"/>
                      </a:lnTo>
                      <a:lnTo>
                        <a:pt x="160807" y="22447"/>
                      </a:lnTo>
                      <a:lnTo>
                        <a:pt x="160361" y="22838"/>
                      </a:lnTo>
                      <a:lnTo>
                        <a:pt x="160138" y="23005"/>
                      </a:lnTo>
                      <a:lnTo>
                        <a:pt x="159915" y="23191"/>
                      </a:lnTo>
                      <a:lnTo>
                        <a:pt x="159561" y="23433"/>
                      </a:lnTo>
                      <a:lnTo>
                        <a:pt x="159227" y="23656"/>
                      </a:lnTo>
                      <a:lnTo>
                        <a:pt x="158855" y="23879"/>
                      </a:lnTo>
                      <a:lnTo>
                        <a:pt x="158501" y="24084"/>
                      </a:lnTo>
                      <a:lnTo>
                        <a:pt x="158129" y="24288"/>
                      </a:lnTo>
                      <a:lnTo>
                        <a:pt x="157739" y="24456"/>
                      </a:lnTo>
                      <a:lnTo>
                        <a:pt x="157367" y="24623"/>
                      </a:lnTo>
                      <a:lnTo>
                        <a:pt x="156958" y="24772"/>
                      </a:lnTo>
                      <a:lnTo>
                        <a:pt x="156567" y="24920"/>
                      </a:lnTo>
                      <a:lnTo>
                        <a:pt x="156177" y="25032"/>
                      </a:lnTo>
                      <a:lnTo>
                        <a:pt x="155768" y="25144"/>
                      </a:lnTo>
                      <a:lnTo>
                        <a:pt x="155358" y="25237"/>
                      </a:lnTo>
                      <a:lnTo>
                        <a:pt x="154949" y="25311"/>
                      </a:lnTo>
                      <a:lnTo>
                        <a:pt x="154522" y="25385"/>
                      </a:lnTo>
                      <a:lnTo>
                        <a:pt x="154113" y="25423"/>
                      </a:lnTo>
                      <a:lnTo>
                        <a:pt x="153685" y="25460"/>
                      </a:lnTo>
                      <a:lnTo>
                        <a:pt x="153257" y="25478"/>
                      </a:lnTo>
                      <a:lnTo>
                        <a:pt x="152811" y="25497"/>
                      </a:lnTo>
                      <a:lnTo>
                        <a:pt x="151937" y="25497"/>
                      </a:lnTo>
                      <a:lnTo>
                        <a:pt x="151081" y="25441"/>
                      </a:lnTo>
                      <a:lnTo>
                        <a:pt x="150207" y="25348"/>
                      </a:lnTo>
                      <a:lnTo>
                        <a:pt x="149333" y="25237"/>
                      </a:lnTo>
                      <a:lnTo>
                        <a:pt x="148478" y="25106"/>
                      </a:lnTo>
                      <a:lnTo>
                        <a:pt x="147604" y="24958"/>
                      </a:lnTo>
                      <a:lnTo>
                        <a:pt x="146748" y="24790"/>
                      </a:lnTo>
                      <a:lnTo>
                        <a:pt x="145930" y="24623"/>
                      </a:lnTo>
                      <a:lnTo>
                        <a:pt x="145130" y="24437"/>
                      </a:lnTo>
                      <a:lnTo>
                        <a:pt x="144312" y="24232"/>
                      </a:lnTo>
                      <a:lnTo>
                        <a:pt x="143512" y="24028"/>
                      </a:lnTo>
                      <a:lnTo>
                        <a:pt x="142713" y="23805"/>
                      </a:lnTo>
                      <a:lnTo>
                        <a:pt x="141913" y="23563"/>
                      </a:lnTo>
                      <a:lnTo>
                        <a:pt x="140332" y="23061"/>
                      </a:lnTo>
                      <a:lnTo>
                        <a:pt x="138751" y="22540"/>
                      </a:lnTo>
                      <a:lnTo>
                        <a:pt x="137171" y="21982"/>
                      </a:lnTo>
                      <a:lnTo>
                        <a:pt x="134028" y="20885"/>
                      </a:lnTo>
                      <a:lnTo>
                        <a:pt x="132875" y="20513"/>
                      </a:lnTo>
                      <a:lnTo>
                        <a:pt x="131722" y="20160"/>
                      </a:lnTo>
                      <a:lnTo>
                        <a:pt x="131145" y="19992"/>
                      </a:lnTo>
                      <a:lnTo>
                        <a:pt x="130569" y="19843"/>
                      </a:lnTo>
                      <a:lnTo>
                        <a:pt x="129974" y="19695"/>
                      </a:lnTo>
                      <a:lnTo>
                        <a:pt x="129379" y="19583"/>
                      </a:lnTo>
                      <a:lnTo>
                        <a:pt x="128914" y="19509"/>
                      </a:lnTo>
                      <a:lnTo>
                        <a:pt x="128430" y="19453"/>
                      </a:lnTo>
                      <a:lnTo>
                        <a:pt x="127928" y="19416"/>
                      </a:lnTo>
                      <a:lnTo>
                        <a:pt x="127445" y="19397"/>
                      </a:lnTo>
                      <a:lnTo>
                        <a:pt x="126961" y="19416"/>
                      </a:lnTo>
                      <a:lnTo>
                        <a:pt x="126478" y="19472"/>
                      </a:lnTo>
                      <a:lnTo>
                        <a:pt x="125994" y="19565"/>
                      </a:lnTo>
                      <a:lnTo>
                        <a:pt x="125771" y="19620"/>
                      </a:lnTo>
                      <a:lnTo>
                        <a:pt x="125529" y="19695"/>
                      </a:lnTo>
                      <a:lnTo>
                        <a:pt x="125232" y="19788"/>
                      </a:lnTo>
                      <a:lnTo>
                        <a:pt x="124953" y="19918"/>
                      </a:lnTo>
                      <a:lnTo>
                        <a:pt x="124674" y="20048"/>
                      </a:lnTo>
                      <a:lnTo>
                        <a:pt x="124395" y="20197"/>
                      </a:lnTo>
                      <a:lnTo>
                        <a:pt x="124134" y="20346"/>
                      </a:lnTo>
                      <a:lnTo>
                        <a:pt x="123893" y="20532"/>
                      </a:lnTo>
                      <a:lnTo>
                        <a:pt x="123632" y="20718"/>
                      </a:lnTo>
                      <a:lnTo>
                        <a:pt x="123390" y="20903"/>
                      </a:lnTo>
                      <a:lnTo>
                        <a:pt x="123167" y="21108"/>
                      </a:lnTo>
                      <a:lnTo>
                        <a:pt x="122944" y="21331"/>
                      </a:lnTo>
                      <a:lnTo>
                        <a:pt x="122740" y="21554"/>
                      </a:lnTo>
                      <a:lnTo>
                        <a:pt x="122535" y="21778"/>
                      </a:lnTo>
                      <a:lnTo>
                        <a:pt x="122330" y="22019"/>
                      </a:lnTo>
                      <a:lnTo>
                        <a:pt x="122144" y="22280"/>
                      </a:lnTo>
                      <a:lnTo>
                        <a:pt x="121977" y="22521"/>
                      </a:lnTo>
                      <a:lnTo>
                        <a:pt x="121810" y="22782"/>
                      </a:lnTo>
                      <a:lnTo>
                        <a:pt x="121605" y="23117"/>
                      </a:lnTo>
                      <a:lnTo>
                        <a:pt x="121419" y="23451"/>
                      </a:lnTo>
                      <a:lnTo>
                        <a:pt x="121066" y="24139"/>
                      </a:lnTo>
                      <a:lnTo>
                        <a:pt x="120750" y="24846"/>
                      </a:lnTo>
                      <a:lnTo>
                        <a:pt x="120471" y="25571"/>
                      </a:lnTo>
                      <a:lnTo>
                        <a:pt x="120192" y="26297"/>
                      </a:lnTo>
                      <a:lnTo>
                        <a:pt x="119931" y="27022"/>
                      </a:lnTo>
                      <a:lnTo>
                        <a:pt x="119429" y="28491"/>
                      </a:lnTo>
                      <a:lnTo>
                        <a:pt x="119002" y="29793"/>
                      </a:lnTo>
                      <a:lnTo>
                        <a:pt x="118555" y="31076"/>
                      </a:lnTo>
                      <a:lnTo>
                        <a:pt x="118072" y="32378"/>
                      </a:lnTo>
                      <a:lnTo>
                        <a:pt x="117811" y="33010"/>
                      </a:lnTo>
                      <a:lnTo>
                        <a:pt x="117551" y="33642"/>
                      </a:lnTo>
                      <a:lnTo>
                        <a:pt x="117291" y="34275"/>
                      </a:lnTo>
                      <a:lnTo>
                        <a:pt x="116993" y="34888"/>
                      </a:lnTo>
                      <a:lnTo>
                        <a:pt x="116696" y="35502"/>
                      </a:lnTo>
                      <a:lnTo>
                        <a:pt x="116379" y="36116"/>
                      </a:lnTo>
                      <a:lnTo>
                        <a:pt x="116063" y="36729"/>
                      </a:lnTo>
                      <a:lnTo>
                        <a:pt x="115710" y="37306"/>
                      </a:lnTo>
                      <a:lnTo>
                        <a:pt x="115357" y="37901"/>
                      </a:lnTo>
                      <a:lnTo>
                        <a:pt x="114985" y="38478"/>
                      </a:lnTo>
                      <a:lnTo>
                        <a:pt x="114594" y="39017"/>
                      </a:lnTo>
                      <a:lnTo>
                        <a:pt x="114204" y="39538"/>
                      </a:lnTo>
                      <a:lnTo>
                        <a:pt x="113813" y="40058"/>
                      </a:lnTo>
                      <a:lnTo>
                        <a:pt x="113385" y="40560"/>
                      </a:lnTo>
                      <a:lnTo>
                        <a:pt x="112939" y="41044"/>
                      </a:lnTo>
                      <a:lnTo>
                        <a:pt x="112474" y="41527"/>
                      </a:lnTo>
                      <a:lnTo>
                        <a:pt x="112009" y="41974"/>
                      </a:lnTo>
                      <a:lnTo>
                        <a:pt x="111526" y="42420"/>
                      </a:lnTo>
                      <a:lnTo>
                        <a:pt x="111005" y="42848"/>
                      </a:lnTo>
                      <a:lnTo>
                        <a:pt x="110484" y="43238"/>
                      </a:lnTo>
                      <a:lnTo>
                        <a:pt x="109945" y="43610"/>
                      </a:lnTo>
                      <a:lnTo>
                        <a:pt x="109406" y="43964"/>
                      </a:lnTo>
                      <a:lnTo>
                        <a:pt x="108829" y="44280"/>
                      </a:lnTo>
                      <a:lnTo>
                        <a:pt x="108234" y="44577"/>
                      </a:lnTo>
                      <a:lnTo>
                        <a:pt x="107639" y="44838"/>
                      </a:lnTo>
                      <a:lnTo>
                        <a:pt x="107025" y="45061"/>
                      </a:lnTo>
                      <a:lnTo>
                        <a:pt x="106467" y="45247"/>
                      </a:lnTo>
                      <a:lnTo>
                        <a:pt x="105909" y="45396"/>
                      </a:lnTo>
                      <a:lnTo>
                        <a:pt x="105351" y="45526"/>
                      </a:lnTo>
                      <a:lnTo>
                        <a:pt x="104775" y="45637"/>
                      </a:lnTo>
                      <a:lnTo>
                        <a:pt x="104217" y="45712"/>
                      </a:lnTo>
                      <a:lnTo>
                        <a:pt x="103641" y="45786"/>
                      </a:lnTo>
                      <a:lnTo>
                        <a:pt x="103064" y="45823"/>
                      </a:lnTo>
                      <a:lnTo>
                        <a:pt x="102488" y="45842"/>
                      </a:lnTo>
                      <a:lnTo>
                        <a:pt x="101911" y="45861"/>
                      </a:lnTo>
                      <a:lnTo>
                        <a:pt x="101335" y="45842"/>
                      </a:lnTo>
                      <a:lnTo>
                        <a:pt x="100758" y="45805"/>
                      </a:lnTo>
                      <a:lnTo>
                        <a:pt x="100181" y="45749"/>
                      </a:lnTo>
                      <a:lnTo>
                        <a:pt x="99605" y="45675"/>
                      </a:lnTo>
                      <a:lnTo>
                        <a:pt x="99047" y="45582"/>
                      </a:lnTo>
                      <a:lnTo>
                        <a:pt x="98471" y="45470"/>
                      </a:lnTo>
                      <a:lnTo>
                        <a:pt x="97913" y="45358"/>
                      </a:lnTo>
                      <a:lnTo>
                        <a:pt x="97318" y="45191"/>
                      </a:lnTo>
                      <a:lnTo>
                        <a:pt x="96741" y="45042"/>
                      </a:lnTo>
                      <a:lnTo>
                        <a:pt x="96146" y="44856"/>
                      </a:lnTo>
                      <a:lnTo>
                        <a:pt x="95569" y="44652"/>
                      </a:lnTo>
                      <a:lnTo>
                        <a:pt x="94993" y="44447"/>
                      </a:lnTo>
                      <a:lnTo>
                        <a:pt x="94435" y="44224"/>
                      </a:lnTo>
                      <a:lnTo>
                        <a:pt x="93859" y="44001"/>
                      </a:lnTo>
                      <a:lnTo>
                        <a:pt x="93301" y="43759"/>
                      </a:lnTo>
                      <a:lnTo>
                        <a:pt x="92185" y="43238"/>
                      </a:lnTo>
                      <a:lnTo>
                        <a:pt x="91106" y="42680"/>
                      </a:lnTo>
                      <a:lnTo>
                        <a:pt x="90028" y="42104"/>
                      </a:lnTo>
                      <a:lnTo>
                        <a:pt x="88968" y="41490"/>
                      </a:lnTo>
                      <a:lnTo>
                        <a:pt x="87833" y="40802"/>
                      </a:lnTo>
                      <a:lnTo>
                        <a:pt x="86717" y="40096"/>
                      </a:lnTo>
                      <a:lnTo>
                        <a:pt x="85602" y="39370"/>
                      </a:lnTo>
                      <a:lnTo>
                        <a:pt x="84504" y="38626"/>
                      </a:lnTo>
                      <a:lnTo>
                        <a:pt x="83426" y="37864"/>
                      </a:lnTo>
                      <a:lnTo>
                        <a:pt x="82347" y="37101"/>
                      </a:lnTo>
                      <a:lnTo>
                        <a:pt x="80208" y="35539"/>
                      </a:lnTo>
                      <a:lnTo>
                        <a:pt x="78070" y="33959"/>
                      </a:lnTo>
                      <a:lnTo>
                        <a:pt x="75931" y="32396"/>
                      </a:lnTo>
                      <a:lnTo>
                        <a:pt x="74853" y="31615"/>
                      </a:lnTo>
                      <a:lnTo>
                        <a:pt x="73755" y="30853"/>
                      </a:lnTo>
                      <a:lnTo>
                        <a:pt x="72677" y="30109"/>
                      </a:lnTo>
                      <a:lnTo>
                        <a:pt x="71561" y="29365"/>
                      </a:lnTo>
                      <a:lnTo>
                        <a:pt x="70371" y="28603"/>
                      </a:lnTo>
                      <a:lnTo>
                        <a:pt x="69143" y="27877"/>
                      </a:lnTo>
                      <a:lnTo>
                        <a:pt x="68530" y="27543"/>
                      </a:lnTo>
                      <a:lnTo>
                        <a:pt x="67897" y="27189"/>
                      </a:lnTo>
                      <a:lnTo>
                        <a:pt x="67265" y="26873"/>
                      </a:lnTo>
                      <a:lnTo>
                        <a:pt x="66633" y="26557"/>
                      </a:lnTo>
                      <a:lnTo>
                        <a:pt x="65740" y="26148"/>
                      </a:lnTo>
                      <a:lnTo>
                        <a:pt x="64847" y="25739"/>
                      </a:lnTo>
                      <a:lnTo>
                        <a:pt x="63955" y="25348"/>
                      </a:lnTo>
                      <a:lnTo>
                        <a:pt x="63043" y="24976"/>
                      </a:lnTo>
                      <a:lnTo>
                        <a:pt x="61221" y="24232"/>
                      </a:lnTo>
                      <a:lnTo>
                        <a:pt x="59417" y="23507"/>
                      </a:lnTo>
                      <a:lnTo>
                        <a:pt x="58190" y="23005"/>
                      </a:lnTo>
                      <a:lnTo>
                        <a:pt x="56962" y="22484"/>
                      </a:lnTo>
                      <a:lnTo>
                        <a:pt x="56349" y="22205"/>
                      </a:lnTo>
                      <a:lnTo>
                        <a:pt x="55754" y="21926"/>
                      </a:lnTo>
                      <a:lnTo>
                        <a:pt x="55158" y="21647"/>
                      </a:lnTo>
                      <a:lnTo>
                        <a:pt x="54563" y="21331"/>
                      </a:lnTo>
                      <a:lnTo>
                        <a:pt x="53931" y="20978"/>
                      </a:lnTo>
                      <a:lnTo>
                        <a:pt x="53317" y="20587"/>
                      </a:lnTo>
                      <a:lnTo>
                        <a:pt x="52722" y="20160"/>
                      </a:lnTo>
                      <a:lnTo>
                        <a:pt x="52164" y="19695"/>
                      </a:lnTo>
                      <a:lnTo>
                        <a:pt x="51606" y="19230"/>
                      </a:lnTo>
                      <a:lnTo>
                        <a:pt x="51086" y="18709"/>
                      </a:lnTo>
                      <a:lnTo>
                        <a:pt x="50584" y="18188"/>
                      </a:lnTo>
                      <a:lnTo>
                        <a:pt x="50100" y="17630"/>
                      </a:lnTo>
                      <a:lnTo>
                        <a:pt x="49672" y="17110"/>
                      </a:lnTo>
                      <a:lnTo>
                        <a:pt x="49282" y="16570"/>
                      </a:lnTo>
                      <a:lnTo>
                        <a:pt x="48891" y="16031"/>
                      </a:lnTo>
                      <a:lnTo>
                        <a:pt x="48519" y="15473"/>
                      </a:lnTo>
                      <a:lnTo>
                        <a:pt x="48166" y="14897"/>
                      </a:lnTo>
                      <a:lnTo>
                        <a:pt x="47813" y="14320"/>
                      </a:lnTo>
                      <a:lnTo>
                        <a:pt x="47496" y="13744"/>
                      </a:lnTo>
                      <a:lnTo>
                        <a:pt x="47162" y="13149"/>
                      </a:lnTo>
                      <a:lnTo>
                        <a:pt x="46548" y="11977"/>
                      </a:lnTo>
                      <a:lnTo>
                        <a:pt x="45934" y="10768"/>
                      </a:lnTo>
                      <a:lnTo>
                        <a:pt x="45321" y="9578"/>
                      </a:lnTo>
                      <a:lnTo>
                        <a:pt x="44688" y="8388"/>
                      </a:lnTo>
                      <a:lnTo>
                        <a:pt x="44168" y="7439"/>
                      </a:lnTo>
                      <a:lnTo>
                        <a:pt x="43870" y="6974"/>
                      </a:lnTo>
                      <a:lnTo>
                        <a:pt x="43591" y="6509"/>
                      </a:lnTo>
                      <a:lnTo>
                        <a:pt x="43275" y="6063"/>
                      </a:lnTo>
                      <a:lnTo>
                        <a:pt x="42959" y="5617"/>
                      </a:lnTo>
                      <a:lnTo>
                        <a:pt x="42643" y="5171"/>
                      </a:lnTo>
                      <a:lnTo>
                        <a:pt x="42289" y="4743"/>
                      </a:lnTo>
                      <a:lnTo>
                        <a:pt x="41955" y="4334"/>
                      </a:lnTo>
                      <a:lnTo>
                        <a:pt x="41583" y="3925"/>
                      </a:lnTo>
                      <a:lnTo>
                        <a:pt x="41192" y="3534"/>
                      </a:lnTo>
                      <a:lnTo>
                        <a:pt x="40802" y="3162"/>
                      </a:lnTo>
                      <a:lnTo>
                        <a:pt x="40392" y="2790"/>
                      </a:lnTo>
                      <a:lnTo>
                        <a:pt x="39965" y="2455"/>
                      </a:lnTo>
                      <a:lnTo>
                        <a:pt x="39537" y="2139"/>
                      </a:lnTo>
                      <a:lnTo>
                        <a:pt x="39072" y="1823"/>
                      </a:lnTo>
                      <a:lnTo>
                        <a:pt x="38644" y="1563"/>
                      </a:lnTo>
                      <a:lnTo>
                        <a:pt x="38179" y="1321"/>
                      </a:lnTo>
                      <a:lnTo>
                        <a:pt x="37733" y="1098"/>
                      </a:lnTo>
                      <a:lnTo>
                        <a:pt x="37268" y="893"/>
                      </a:lnTo>
                      <a:lnTo>
                        <a:pt x="36785" y="726"/>
                      </a:lnTo>
                      <a:lnTo>
                        <a:pt x="36301" y="558"/>
                      </a:lnTo>
                      <a:lnTo>
                        <a:pt x="35818" y="428"/>
                      </a:lnTo>
                      <a:lnTo>
                        <a:pt x="35316" y="298"/>
                      </a:lnTo>
                      <a:lnTo>
                        <a:pt x="34813" y="205"/>
                      </a:lnTo>
                      <a:lnTo>
                        <a:pt x="34311" y="131"/>
                      </a:lnTo>
                      <a:lnTo>
                        <a:pt x="33809" y="56"/>
                      </a:lnTo>
                      <a:lnTo>
                        <a:pt x="33307" y="19"/>
                      </a:lnTo>
                      <a:lnTo>
                        <a:pt x="3278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7"/>
                <p:cNvSpPr/>
                <p:nvPr/>
              </p:nvSpPr>
              <p:spPr>
                <a:xfrm>
                  <a:off x="1232225" y="1104275"/>
                  <a:ext cx="4042050" cy="12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8855" extrusionOk="0">
                      <a:moveTo>
                        <a:pt x="31261" y="0"/>
                      </a:moveTo>
                      <a:lnTo>
                        <a:pt x="30592" y="37"/>
                      </a:lnTo>
                      <a:lnTo>
                        <a:pt x="29922" y="112"/>
                      </a:lnTo>
                      <a:lnTo>
                        <a:pt x="29253" y="223"/>
                      </a:lnTo>
                      <a:lnTo>
                        <a:pt x="28583" y="353"/>
                      </a:lnTo>
                      <a:lnTo>
                        <a:pt x="27933" y="521"/>
                      </a:lnTo>
                      <a:lnTo>
                        <a:pt x="27282" y="707"/>
                      </a:lnTo>
                      <a:lnTo>
                        <a:pt x="26649" y="911"/>
                      </a:lnTo>
                      <a:lnTo>
                        <a:pt x="26017" y="1134"/>
                      </a:lnTo>
                      <a:lnTo>
                        <a:pt x="25403" y="1376"/>
                      </a:lnTo>
                      <a:lnTo>
                        <a:pt x="24808" y="1618"/>
                      </a:lnTo>
                      <a:lnTo>
                        <a:pt x="24213" y="1897"/>
                      </a:lnTo>
                      <a:lnTo>
                        <a:pt x="23618" y="2176"/>
                      </a:lnTo>
                      <a:lnTo>
                        <a:pt x="23023" y="2473"/>
                      </a:lnTo>
                      <a:lnTo>
                        <a:pt x="22446" y="2790"/>
                      </a:lnTo>
                      <a:lnTo>
                        <a:pt x="21870" y="3106"/>
                      </a:lnTo>
                      <a:lnTo>
                        <a:pt x="21312" y="3459"/>
                      </a:lnTo>
                      <a:lnTo>
                        <a:pt x="20736" y="3794"/>
                      </a:lnTo>
                      <a:lnTo>
                        <a:pt x="20196" y="4166"/>
                      </a:lnTo>
                      <a:lnTo>
                        <a:pt x="19638" y="4519"/>
                      </a:lnTo>
                      <a:lnTo>
                        <a:pt x="19099" y="4910"/>
                      </a:lnTo>
                      <a:lnTo>
                        <a:pt x="18039" y="5691"/>
                      </a:lnTo>
                      <a:lnTo>
                        <a:pt x="17016" y="6490"/>
                      </a:lnTo>
                      <a:lnTo>
                        <a:pt x="15993" y="7327"/>
                      </a:lnTo>
                      <a:lnTo>
                        <a:pt x="14989" y="8164"/>
                      </a:lnTo>
                      <a:lnTo>
                        <a:pt x="13985" y="9001"/>
                      </a:lnTo>
                      <a:lnTo>
                        <a:pt x="12014" y="10712"/>
                      </a:lnTo>
                      <a:lnTo>
                        <a:pt x="10024" y="12441"/>
                      </a:lnTo>
                      <a:lnTo>
                        <a:pt x="7736" y="14431"/>
                      </a:lnTo>
                      <a:lnTo>
                        <a:pt x="6583" y="15435"/>
                      </a:lnTo>
                      <a:lnTo>
                        <a:pt x="5412" y="16421"/>
                      </a:lnTo>
                      <a:lnTo>
                        <a:pt x="4221" y="17388"/>
                      </a:lnTo>
                      <a:lnTo>
                        <a:pt x="3031" y="18337"/>
                      </a:lnTo>
                      <a:lnTo>
                        <a:pt x="2418" y="18802"/>
                      </a:lnTo>
                      <a:lnTo>
                        <a:pt x="1804" y="19248"/>
                      </a:lnTo>
                      <a:lnTo>
                        <a:pt x="1172" y="19676"/>
                      </a:lnTo>
                      <a:lnTo>
                        <a:pt x="539" y="20103"/>
                      </a:lnTo>
                      <a:lnTo>
                        <a:pt x="279" y="20271"/>
                      </a:lnTo>
                      <a:lnTo>
                        <a:pt x="0" y="20401"/>
                      </a:lnTo>
                      <a:lnTo>
                        <a:pt x="0" y="23525"/>
                      </a:lnTo>
                      <a:lnTo>
                        <a:pt x="744" y="23135"/>
                      </a:lnTo>
                      <a:lnTo>
                        <a:pt x="1451" y="22725"/>
                      </a:lnTo>
                      <a:lnTo>
                        <a:pt x="2157" y="22316"/>
                      </a:lnTo>
                      <a:lnTo>
                        <a:pt x="2864" y="21870"/>
                      </a:lnTo>
                      <a:lnTo>
                        <a:pt x="3552" y="21405"/>
                      </a:lnTo>
                      <a:lnTo>
                        <a:pt x="4221" y="20940"/>
                      </a:lnTo>
                      <a:lnTo>
                        <a:pt x="4872" y="20457"/>
                      </a:lnTo>
                      <a:lnTo>
                        <a:pt x="5542" y="19955"/>
                      </a:lnTo>
                      <a:lnTo>
                        <a:pt x="6174" y="19434"/>
                      </a:lnTo>
                      <a:lnTo>
                        <a:pt x="6825" y="18913"/>
                      </a:lnTo>
                      <a:lnTo>
                        <a:pt x="8071" y="17853"/>
                      </a:lnTo>
                      <a:lnTo>
                        <a:pt x="9317" y="16756"/>
                      </a:lnTo>
                      <a:lnTo>
                        <a:pt x="10544" y="15659"/>
                      </a:lnTo>
                      <a:lnTo>
                        <a:pt x="12162" y="14208"/>
                      </a:lnTo>
                      <a:lnTo>
                        <a:pt x="13799" y="12758"/>
                      </a:lnTo>
                      <a:lnTo>
                        <a:pt x="15435" y="11326"/>
                      </a:lnTo>
                      <a:lnTo>
                        <a:pt x="17091" y="9931"/>
                      </a:lnTo>
                      <a:lnTo>
                        <a:pt x="18020" y="9150"/>
                      </a:lnTo>
                      <a:lnTo>
                        <a:pt x="18969" y="8406"/>
                      </a:lnTo>
                      <a:lnTo>
                        <a:pt x="19936" y="7681"/>
                      </a:lnTo>
                      <a:lnTo>
                        <a:pt x="20903" y="6974"/>
                      </a:lnTo>
                      <a:lnTo>
                        <a:pt x="21907" y="6304"/>
                      </a:lnTo>
                      <a:lnTo>
                        <a:pt x="22428" y="5970"/>
                      </a:lnTo>
                      <a:lnTo>
                        <a:pt x="22930" y="5654"/>
                      </a:lnTo>
                      <a:lnTo>
                        <a:pt x="23451" y="5356"/>
                      </a:lnTo>
                      <a:lnTo>
                        <a:pt x="23990" y="5077"/>
                      </a:lnTo>
                      <a:lnTo>
                        <a:pt x="24529" y="4798"/>
                      </a:lnTo>
                      <a:lnTo>
                        <a:pt x="25069" y="4538"/>
                      </a:lnTo>
                      <a:lnTo>
                        <a:pt x="25868" y="4184"/>
                      </a:lnTo>
                      <a:lnTo>
                        <a:pt x="26687" y="3868"/>
                      </a:lnTo>
                      <a:lnTo>
                        <a:pt x="27505" y="3589"/>
                      </a:lnTo>
                      <a:lnTo>
                        <a:pt x="27933" y="3459"/>
                      </a:lnTo>
                      <a:lnTo>
                        <a:pt x="28360" y="3347"/>
                      </a:lnTo>
                      <a:lnTo>
                        <a:pt x="28769" y="3236"/>
                      </a:lnTo>
                      <a:lnTo>
                        <a:pt x="29197" y="3162"/>
                      </a:lnTo>
                      <a:lnTo>
                        <a:pt x="29625" y="3087"/>
                      </a:lnTo>
                      <a:lnTo>
                        <a:pt x="30071" y="3013"/>
                      </a:lnTo>
                      <a:lnTo>
                        <a:pt x="30499" y="2976"/>
                      </a:lnTo>
                      <a:lnTo>
                        <a:pt x="30927" y="2938"/>
                      </a:lnTo>
                      <a:lnTo>
                        <a:pt x="31801" y="2938"/>
                      </a:lnTo>
                      <a:lnTo>
                        <a:pt x="32191" y="2976"/>
                      </a:lnTo>
                      <a:lnTo>
                        <a:pt x="32563" y="3013"/>
                      </a:lnTo>
                      <a:lnTo>
                        <a:pt x="32935" y="3069"/>
                      </a:lnTo>
                      <a:lnTo>
                        <a:pt x="33307" y="3162"/>
                      </a:lnTo>
                      <a:lnTo>
                        <a:pt x="33660" y="3255"/>
                      </a:lnTo>
                      <a:lnTo>
                        <a:pt x="34014" y="3366"/>
                      </a:lnTo>
                      <a:lnTo>
                        <a:pt x="34367" y="3496"/>
                      </a:lnTo>
                      <a:lnTo>
                        <a:pt x="34720" y="3645"/>
                      </a:lnTo>
                      <a:lnTo>
                        <a:pt x="35055" y="3812"/>
                      </a:lnTo>
                      <a:lnTo>
                        <a:pt x="35390" y="3980"/>
                      </a:lnTo>
                      <a:lnTo>
                        <a:pt x="35706" y="4184"/>
                      </a:lnTo>
                      <a:lnTo>
                        <a:pt x="36022" y="4389"/>
                      </a:lnTo>
                      <a:lnTo>
                        <a:pt x="36338" y="4593"/>
                      </a:lnTo>
                      <a:lnTo>
                        <a:pt x="36636" y="4835"/>
                      </a:lnTo>
                      <a:lnTo>
                        <a:pt x="36933" y="5077"/>
                      </a:lnTo>
                      <a:lnTo>
                        <a:pt x="37212" y="5319"/>
                      </a:lnTo>
                      <a:lnTo>
                        <a:pt x="37715" y="5821"/>
                      </a:lnTo>
                      <a:lnTo>
                        <a:pt x="38198" y="6323"/>
                      </a:lnTo>
                      <a:lnTo>
                        <a:pt x="38682" y="6862"/>
                      </a:lnTo>
                      <a:lnTo>
                        <a:pt x="39128" y="7420"/>
                      </a:lnTo>
                      <a:lnTo>
                        <a:pt x="39556" y="7978"/>
                      </a:lnTo>
                      <a:lnTo>
                        <a:pt x="39965" y="8555"/>
                      </a:lnTo>
                      <a:lnTo>
                        <a:pt x="40374" y="9131"/>
                      </a:lnTo>
                      <a:lnTo>
                        <a:pt x="40783" y="9726"/>
                      </a:lnTo>
                      <a:lnTo>
                        <a:pt x="41769" y="11270"/>
                      </a:lnTo>
                      <a:lnTo>
                        <a:pt x="42717" y="12832"/>
                      </a:lnTo>
                      <a:lnTo>
                        <a:pt x="43628" y="14431"/>
                      </a:lnTo>
                      <a:lnTo>
                        <a:pt x="44521" y="16031"/>
                      </a:lnTo>
                      <a:lnTo>
                        <a:pt x="45135" y="17184"/>
                      </a:lnTo>
                      <a:lnTo>
                        <a:pt x="45767" y="18337"/>
                      </a:lnTo>
                      <a:lnTo>
                        <a:pt x="46381" y="19490"/>
                      </a:lnTo>
                      <a:lnTo>
                        <a:pt x="46994" y="20643"/>
                      </a:lnTo>
                      <a:lnTo>
                        <a:pt x="47645" y="21777"/>
                      </a:lnTo>
                      <a:lnTo>
                        <a:pt x="48333" y="22911"/>
                      </a:lnTo>
                      <a:lnTo>
                        <a:pt x="48687" y="23451"/>
                      </a:lnTo>
                      <a:lnTo>
                        <a:pt x="49040" y="24009"/>
                      </a:lnTo>
                      <a:lnTo>
                        <a:pt x="49412" y="24529"/>
                      </a:lnTo>
                      <a:lnTo>
                        <a:pt x="49802" y="25069"/>
                      </a:lnTo>
                      <a:lnTo>
                        <a:pt x="50230" y="25589"/>
                      </a:lnTo>
                      <a:lnTo>
                        <a:pt x="50695" y="26110"/>
                      </a:lnTo>
                      <a:lnTo>
                        <a:pt x="51160" y="26594"/>
                      </a:lnTo>
                      <a:lnTo>
                        <a:pt x="51662" y="27059"/>
                      </a:lnTo>
                      <a:lnTo>
                        <a:pt x="52201" y="27505"/>
                      </a:lnTo>
                      <a:lnTo>
                        <a:pt x="52462" y="27691"/>
                      </a:lnTo>
                      <a:lnTo>
                        <a:pt x="52741" y="27895"/>
                      </a:lnTo>
                      <a:lnTo>
                        <a:pt x="53038" y="28081"/>
                      </a:lnTo>
                      <a:lnTo>
                        <a:pt x="53336" y="28249"/>
                      </a:lnTo>
                      <a:lnTo>
                        <a:pt x="53633" y="28416"/>
                      </a:lnTo>
                      <a:lnTo>
                        <a:pt x="53950" y="28565"/>
                      </a:lnTo>
                      <a:lnTo>
                        <a:pt x="54433" y="28788"/>
                      </a:lnTo>
                      <a:lnTo>
                        <a:pt x="54954" y="28974"/>
                      </a:lnTo>
                      <a:lnTo>
                        <a:pt x="55456" y="29141"/>
                      </a:lnTo>
                      <a:lnTo>
                        <a:pt x="55995" y="29290"/>
                      </a:lnTo>
                      <a:lnTo>
                        <a:pt x="57037" y="29569"/>
                      </a:lnTo>
                      <a:lnTo>
                        <a:pt x="57557" y="29718"/>
                      </a:lnTo>
                      <a:lnTo>
                        <a:pt x="58078" y="29867"/>
                      </a:lnTo>
                      <a:lnTo>
                        <a:pt x="58766" y="30071"/>
                      </a:lnTo>
                      <a:lnTo>
                        <a:pt x="59436" y="30313"/>
                      </a:lnTo>
                      <a:lnTo>
                        <a:pt x="60105" y="30555"/>
                      </a:lnTo>
                      <a:lnTo>
                        <a:pt x="60775" y="30815"/>
                      </a:lnTo>
                      <a:lnTo>
                        <a:pt x="61426" y="31113"/>
                      </a:lnTo>
                      <a:lnTo>
                        <a:pt x="62076" y="31410"/>
                      </a:lnTo>
                      <a:lnTo>
                        <a:pt x="62709" y="31745"/>
                      </a:lnTo>
                      <a:lnTo>
                        <a:pt x="63341" y="32080"/>
                      </a:lnTo>
                      <a:lnTo>
                        <a:pt x="63955" y="32433"/>
                      </a:lnTo>
                      <a:lnTo>
                        <a:pt x="64568" y="32786"/>
                      </a:lnTo>
                      <a:lnTo>
                        <a:pt x="65164" y="33177"/>
                      </a:lnTo>
                      <a:lnTo>
                        <a:pt x="65759" y="33567"/>
                      </a:lnTo>
                      <a:lnTo>
                        <a:pt x="66354" y="33977"/>
                      </a:lnTo>
                      <a:lnTo>
                        <a:pt x="66930" y="34386"/>
                      </a:lnTo>
                      <a:lnTo>
                        <a:pt x="67507" y="34813"/>
                      </a:lnTo>
                      <a:lnTo>
                        <a:pt x="68065" y="35241"/>
                      </a:lnTo>
                      <a:lnTo>
                        <a:pt x="69125" y="36097"/>
                      </a:lnTo>
                      <a:lnTo>
                        <a:pt x="70166" y="36971"/>
                      </a:lnTo>
                      <a:lnTo>
                        <a:pt x="71170" y="37863"/>
                      </a:lnTo>
                      <a:lnTo>
                        <a:pt x="72156" y="38793"/>
                      </a:lnTo>
                      <a:lnTo>
                        <a:pt x="73142" y="39742"/>
                      </a:lnTo>
                      <a:lnTo>
                        <a:pt x="74090" y="40690"/>
                      </a:lnTo>
                      <a:lnTo>
                        <a:pt x="75038" y="41676"/>
                      </a:lnTo>
                      <a:lnTo>
                        <a:pt x="75968" y="42661"/>
                      </a:lnTo>
                      <a:lnTo>
                        <a:pt x="76638" y="43368"/>
                      </a:lnTo>
                      <a:lnTo>
                        <a:pt x="77326" y="44075"/>
                      </a:lnTo>
                      <a:lnTo>
                        <a:pt x="78033" y="44763"/>
                      </a:lnTo>
                      <a:lnTo>
                        <a:pt x="78758" y="45414"/>
                      </a:lnTo>
                      <a:lnTo>
                        <a:pt x="79130" y="45730"/>
                      </a:lnTo>
                      <a:lnTo>
                        <a:pt x="79502" y="46027"/>
                      </a:lnTo>
                      <a:lnTo>
                        <a:pt x="79892" y="46325"/>
                      </a:lnTo>
                      <a:lnTo>
                        <a:pt x="80301" y="46604"/>
                      </a:lnTo>
                      <a:lnTo>
                        <a:pt x="80711" y="46883"/>
                      </a:lnTo>
                      <a:lnTo>
                        <a:pt x="81138" y="47125"/>
                      </a:lnTo>
                      <a:lnTo>
                        <a:pt x="81566" y="47366"/>
                      </a:lnTo>
                      <a:lnTo>
                        <a:pt x="82012" y="47590"/>
                      </a:lnTo>
                      <a:lnTo>
                        <a:pt x="82626" y="47850"/>
                      </a:lnTo>
                      <a:lnTo>
                        <a:pt x="83258" y="48092"/>
                      </a:lnTo>
                      <a:lnTo>
                        <a:pt x="83891" y="48278"/>
                      </a:lnTo>
                      <a:lnTo>
                        <a:pt x="84542" y="48445"/>
                      </a:lnTo>
                      <a:lnTo>
                        <a:pt x="85192" y="48575"/>
                      </a:lnTo>
                      <a:lnTo>
                        <a:pt x="85862" y="48687"/>
                      </a:lnTo>
                      <a:lnTo>
                        <a:pt x="86531" y="48761"/>
                      </a:lnTo>
                      <a:lnTo>
                        <a:pt x="87201" y="48817"/>
                      </a:lnTo>
                      <a:lnTo>
                        <a:pt x="88131" y="48854"/>
                      </a:lnTo>
                      <a:lnTo>
                        <a:pt x="90028" y="48854"/>
                      </a:lnTo>
                      <a:lnTo>
                        <a:pt x="90957" y="48817"/>
                      </a:lnTo>
                      <a:lnTo>
                        <a:pt x="91906" y="48780"/>
                      </a:lnTo>
                      <a:lnTo>
                        <a:pt x="92854" y="48705"/>
                      </a:lnTo>
                      <a:lnTo>
                        <a:pt x="93784" y="48631"/>
                      </a:lnTo>
                      <a:lnTo>
                        <a:pt x="94733" y="48557"/>
                      </a:lnTo>
                      <a:lnTo>
                        <a:pt x="96332" y="48371"/>
                      </a:lnTo>
                      <a:lnTo>
                        <a:pt x="97950" y="48129"/>
                      </a:lnTo>
                      <a:lnTo>
                        <a:pt x="98750" y="47999"/>
                      </a:lnTo>
                      <a:lnTo>
                        <a:pt x="99549" y="47869"/>
                      </a:lnTo>
                      <a:lnTo>
                        <a:pt x="100349" y="47701"/>
                      </a:lnTo>
                      <a:lnTo>
                        <a:pt x="101149" y="47534"/>
                      </a:lnTo>
                      <a:lnTo>
                        <a:pt x="101930" y="47366"/>
                      </a:lnTo>
                      <a:lnTo>
                        <a:pt x="102729" y="47162"/>
                      </a:lnTo>
                      <a:lnTo>
                        <a:pt x="103510" y="46957"/>
                      </a:lnTo>
                      <a:lnTo>
                        <a:pt x="104291" y="46734"/>
                      </a:lnTo>
                      <a:lnTo>
                        <a:pt x="105072" y="46492"/>
                      </a:lnTo>
                      <a:lnTo>
                        <a:pt x="105835" y="46251"/>
                      </a:lnTo>
                      <a:lnTo>
                        <a:pt x="106616" y="45972"/>
                      </a:lnTo>
                      <a:lnTo>
                        <a:pt x="107378" y="45693"/>
                      </a:lnTo>
                      <a:lnTo>
                        <a:pt x="108067" y="45414"/>
                      </a:lnTo>
                      <a:lnTo>
                        <a:pt x="108736" y="45098"/>
                      </a:lnTo>
                      <a:lnTo>
                        <a:pt x="109406" y="44763"/>
                      </a:lnTo>
                      <a:lnTo>
                        <a:pt x="110056" y="44409"/>
                      </a:lnTo>
                      <a:lnTo>
                        <a:pt x="110707" y="44056"/>
                      </a:lnTo>
                      <a:lnTo>
                        <a:pt x="111340" y="43666"/>
                      </a:lnTo>
                      <a:lnTo>
                        <a:pt x="111953" y="43256"/>
                      </a:lnTo>
                      <a:lnTo>
                        <a:pt x="112567" y="42847"/>
                      </a:lnTo>
                      <a:lnTo>
                        <a:pt x="113181" y="42401"/>
                      </a:lnTo>
                      <a:lnTo>
                        <a:pt x="113776" y="41973"/>
                      </a:lnTo>
                      <a:lnTo>
                        <a:pt x="114352" y="41508"/>
                      </a:lnTo>
                      <a:lnTo>
                        <a:pt x="114929" y="41043"/>
                      </a:lnTo>
                      <a:lnTo>
                        <a:pt x="115505" y="40560"/>
                      </a:lnTo>
                      <a:lnTo>
                        <a:pt x="116063" y="40076"/>
                      </a:lnTo>
                      <a:lnTo>
                        <a:pt x="117160" y="39091"/>
                      </a:lnTo>
                      <a:lnTo>
                        <a:pt x="118128" y="38180"/>
                      </a:lnTo>
                      <a:lnTo>
                        <a:pt x="119076" y="37250"/>
                      </a:lnTo>
                      <a:lnTo>
                        <a:pt x="120936" y="35353"/>
                      </a:lnTo>
                      <a:lnTo>
                        <a:pt x="121865" y="34404"/>
                      </a:lnTo>
                      <a:lnTo>
                        <a:pt x="122814" y="33474"/>
                      </a:lnTo>
                      <a:lnTo>
                        <a:pt x="123781" y="32563"/>
                      </a:lnTo>
                      <a:lnTo>
                        <a:pt x="124264" y="32117"/>
                      </a:lnTo>
                      <a:lnTo>
                        <a:pt x="124767" y="31689"/>
                      </a:lnTo>
                      <a:lnTo>
                        <a:pt x="125287" y="31243"/>
                      </a:lnTo>
                      <a:lnTo>
                        <a:pt x="125808" y="30834"/>
                      </a:lnTo>
                      <a:lnTo>
                        <a:pt x="126347" y="30425"/>
                      </a:lnTo>
                      <a:lnTo>
                        <a:pt x="126905" y="30034"/>
                      </a:lnTo>
                      <a:lnTo>
                        <a:pt x="127463" y="29662"/>
                      </a:lnTo>
                      <a:lnTo>
                        <a:pt x="128040" y="29327"/>
                      </a:lnTo>
                      <a:lnTo>
                        <a:pt x="128635" y="29011"/>
                      </a:lnTo>
                      <a:lnTo>
                        <a:pt x="129248" y="28732"/>
                      </a:lnTo>
                      <a:lnTo>
                        <a:pt x="129937" y="28453"/>
                      </a:lnTo>
                      <a:lnTo>
                        <a:pt x="130643" y="28193"/>
                      </a:lnTo>
                      <a:lnTo>
                        <a:pt x="131368" y="27970"/>
                      </a:lnTo>
                      <a:lnTo>
                        <a:pt x="132094" y="27784"/>
                      </a:lnTo>
                      <a:lnTo>
                        <a:pt x="132819" y="27635"/>
                      </a:lnTo>
                      <a:lnTo>
                        <a:pt x="133563" y="27505"/>
                      </a:lnTo>
                      <a:lnTo>
                        <a:pt x="134307" y="27412"/>
                      </a:lnTo>
                      <a:lnTo>
                        <a:pt x="135051" y="27356"/>
                      </a:lnTo>
                      <a:lnTo>
                        <a:pt x="135534" y="27319"/>
                      </a:lnTo>
                      <a:lnTo>
                        <a:pt x="136501" y="27319"/>
                      </a:lnTo>
                      <a:lnTo>
                        <a:pt x="136985" y="27338"/>
                      </a:lnTo>
                      <a:lnTo>
                        <a:pt x="137970" y="27393"/>
                      </a:lnTo>
                      <a:lnTo>
                        <a:pt x="138937" y="27468"/>
                      </a:lnTo>
                      <a:lnTo>
                        <a:pt x="139904" y="27579"/>
                      </a:lnTo>
                      <a:lnTo>
                        <a:pt x="140872" y="27709"/>
                      </a:lnTo>
                      <a:lnTo>
                        <a:pt x="142806" y="27988"/>
                      </a:lnTo>
                      <a:lnTo>
                        <a:pt x="143624" y="28081"/>
                      </a:lnTo>
                      <a:lnTo>
                        <a:pt x="144461" y="28156"/>
                      </a:lnTo>
                      <a:lnTo>
                        <a:pt x="145298" y="28212"/>
                      </a:lnTo>
                      <a:lnTo>
                        <a:pt x="146116" y="28249"/>
                      </a:lnTo>
                      <a:lnTo>
                        <a:pt x="146953" y="28267"/>
                      </a:lnTo>
                      <a:lnTo>
                        <a:pt x="147790" y="28267"/>
                      </a:lnTo>
                      <a:lnTo>
                        <a:pt x="148626" y="28230"/>
                      </a:lnTo>
                      <a:lnTo>
                        <a:pt x="149445" y="28193"/>
                      </a:lnTo>
                      <a:lnTo>
                        <a:pt x="150282" y="28119"/>
                      </a:lnTo>
                      <a:lnTo>
                        <a:pt x="151118" y="28026"/>
                      </a:lnTo>
                      <a:lnTo>
                        <a:pt x="151937" y="27914"/>
                      </a:lnTo>
                      <a:lnTo>
                        <a:pt x="152755" y="27784"/>
                      </a:lnTo>
                      <a:lnTo>
                        <a:pt x="153573" y="27635"/>
                      </a:lnTo>
                      <a:lnTo>
                        <a:pt x="154391" y="27468"/>
                      </a:lnTo>
                      <a:lnTo>
                        <a:pt x="155210" y="27282"/>
                      </a:lnTo>
                      <a:lnTo>
                        <a:pt x="156009" y="27059"/>
                      </a:lnTo>
                      <a:lnTo>
                        <a:pt x="156753" y="26835"/>
                      </a:lnTo>
                      <a:lnTo>
                        <a:pt x="157497" y="26594"/>
                      </a:lnTo>
                      <a:lnTo>
                        <a:pt x="158222" y="26315"/>
                      </a:lnTo>
                      <a:lnTo>
                        <a:pt x="158929" y="26017"/>
                      </a:lnTo>
                      <a:lnTo>
                        <a:pt x="159636" y="25682"/>
                      </a:lnTo>
                      <a:lnTo>
                        <a:pt x="160342" y="25329"/>
                      </a:lnTo>
                      <a:lnTo>
                        <a:pt x="161012" y="24939"/>
                      </a:lnTo>
                      <a:lnTo>
                        <a:pt x="161681" y="24548"/>
                      </a:lnTo>
                      <a:lnTo>
                        <a:pt x="161681" y="23469"/>
                      </a:lnTo>
                      <a:lnTo>
                        <a:pt x="161161" y="23786"/>
                      </a:lnTo>
                      <a:lnTo>
                        <a:pt x="160640" y="24102"/>
                      </a:lnTo>
                      <a:lnTo>
                        <a:pt x="160119" y="24381"/>
                      </a:lnTo>
                      <a:lnTo>
                        <a:pt x="159580" y="24660"/>
                      </a:lnTo>
                      <a:lnTo>
                        <a:pt x="159022" y="24920"/>
                      </a:lnTo>
                      <a:lnTo>
                        <a:pt x="158483" y="25162"/>
                      </a:lnTo>
                      <a:lnTo>
                        <a:pt x="157925" y="25385"/>
                      </a:lnTo>
                      <a:lnTo>
                        <a:pt x="157348" y="25589"/>
                      </a:lnTo>
                      <a:lnTo>
                        <a:pt x="156883" y="25738"/>
                      </a:lnTo>
                      <a:lnTo>
                        <a:pt x="156419" y="25868"/>
                      </a:lnTo>
                      <a:lnTo>
                        <a:pt x="155954" y="25999"/>
                      </a:lnTo>
                      <a:lnTo>
                        <a:pt x="155489" y="26110"/>
                      </a:lnTo>
                      <a:lnTo>
                        <a:pt x="154540" y="26296"/>
                      </a:lnTo>
                      <a:lnTo>
                        <a:pt x="153573" y="26445"/>
                      </a:lnTo>
                      <a:lnTo>
                        <a:pt x="152606" y="26556"/>
                      </a:lnTo>
                      <a:lnTo>
                        <a:pt x="151639" y="26631"/>
                      </a:lnTo>
                      <a:lnTo>
                        <a:pt x="150672" y="26668"/>
                      </a:lnTo>
                      <a:lnTo>
                        <a:pt x="149705" y="26668"/>
                      </a:lnTo>
                      <a:lnTo>
                        <a:pt x="148757" y="26631"/>
                      </a:lnTo>
                      <a:lnTo>
                        <a:pt x="147808" y="26556"/>
                      </a:lnTo>
                      <a:lnTo>
                        <a:pt x="146860" y="26463"/>
                      </a:lnTo>
                      <a:lnTo>
                        <a:pt x="145911" y="26333"/>
                      </a:lnTo>
                      <a:lnTo>
                        <a:pt x="144981" y="26166"/>
                      </a:lnTo>
                      <a:lnTo>
                        <a:pt x="144033" y="25999"/>
                      </a:lnTo>
                      <a:lnTo>
                        <a:pt x="143103" y="25813"/>
                      </a:lnTo>
                      <a:lnTo>
                        <a:pt x="142173" y="25608"/>
                      </a:lnTo>
                      <a:lnTo>
                        <a:pt x="140202" y="25180"/>
                      </a:lnTo>
                      <a:lnTo>
                        <a:pt x="139198" y="24994"/>
                      </a:lnTo>
                      <a:lnTo>
                        <a:pt x="138212" y="24827"/>
                      </a:lnTo>
                      <a:lnTo>
                        <a:pt x="137208" y="24678"/>
                      </a:lnTo>
                      <a:lnTo>
                        <a:pt x="136204" y="24585"/>
                      </a:lnTo>
                      <a:lnTo>
                        <a:pt x="135702" y="24548"/>
                      </a:lnTo>
                      <a:lnTo>
                        <a:pt x="135199" y="24511"/>
                      </a:lnTo>
                      <a:lnTo>
                        <a:pt x="134697" y="24492"/>
                      </a:lnTo>
                      <a:lnTo>
                        <a:pt x="134195" y="24492"/>
                      </a:lnTo>
                      <a:lnTo>
                        <a:pt x="133563" y="24511"/>
                      </a:lnTo>
                      <a:lnTo>
                        <a:pt x="132949" y="24567"/>
                      </a:lnTo>
                      <a:lnTo>
                        <a:pt x="132317" y="24660"/>
                      </a:lnTo>
                      <a:lnTo>
                        <a:pt x="131703" y="24771"/>
                      </a:lnTo>
                      <a:lnTo>
                        <a:pt x="131108" y="24920"/>
                      </a:lnTo>
                      <a:lnTo>
                        <a:pt x="130513" y="25124"/>
                      </a:lnTo>
                      <a:lnTo>
                        <a:pt x="129918" y="25348"/>
                      </a:lnTo>
                      <a:lnTo>
                        <a:pt x="129360" y="25608"/>
                      </a:lnTo>
                      <a:lnTo>
                        <a:pt x="128784" y="25906"/>
                      </a:lnTo>
                      <a:lnTo>
                        <a:pt x="128226" y="26240"/>
                      </a:lnTo>
                      <a:lnTo>
                        <a:pt x="127686" y="26594"/>
                      </a:lnTo>
                      <a:lnTo>
                        <a:pt x="127166" y="26984"/>
                      </a:lnTo>
                      <a:lnTo>
                        <a:pt x="126663" y="27393"/>
                      </a:lnTo>
                      <a:lnTo>
                        <a:pt x="126161" y="27821"/>
                      </a:lnTo>
                      <a:lnTo>
                        <a:pt x="125678" y="28249"/>
                      </a:lnTo>
                      <a:lnTo>
                        <a:pt x="125213" y="28695"/>
                      </a:lnTo>
                      <a:lnTo>
                        <a:pt x="124692" y="29234"/>
                      </a:lnTo>
                      <a:lnTo>
                        <a:pt x="124171" y="29774"/>
                      </a:lnTo>
                      <a:lnTo>
                        <a:pt x="123651" y="30332"/>
                      </a:lnTo>
                      <a:lnTo>
                        <a:pt x="123149" y="30890"/>
                      </a:lnTo>
                      <a:lnTo>
                        <a:pt x="122163" y="32024"/>
                      </a:lnTo>
                      <a:lnTo>
                        <a:pt x="121177" y="33158"/>
                      </a:lnTo>
                      <a:lnTo>
                        <a:pt x="120266" y="34181"/>
                      </a:lnTo>
                      <a:lnTo>
                        <a:pt x="119355" y="35204"/>
                      </a:lnTo>
                      <a:lnTo>
                        <a:pt x="118425" y="36190"/>
                      </a:lnTo>
                      <a:lnTo>
                        <a:pt x="117477" y="37175"/>
                      </a:lnTo>
                      <a:lnTo>
                        <a:pt x="116491" y="38124"/>
                      </a:lnTo>
                      <a:lnTo>
                        <a:pt x="115487" y="39054"/>
                      </a:lnTo>
                      <a:lnTo>
                        <a:pt x="114985" y="39500"/>
                      </a:lnTo>
                      <a:lnTo>
                        <a:pt x="114464" y="39946"/>
                      </a:lnTo>
                      <a:lnTo>
                        <a:pt x="113925" y="40374"/>
                      </a:lnTo>
                      <a:lnTo>
                        <a:pt x="113385" y="40802"/>
                      </a:lnTo>
                      <a:lnTo>
                        <a:pt x="112716" y="41285"/>
                      </a:lnTo>
                      <a:lnTo>
                        <a:pt x="112046" y="41769"/>
                      </a:lnTo>
                      <a:lnTo>
                        <a:pt x="111358" y="42234"/>
                      </a:lnTo>
                      <a:lnTo>
                        <a:pt x="110633" y="42661"/>
                      </a:lnTo>
                      <a:lnTo>
                        <a:pt x="109926" y="43070"/>
                      </a:lnTo>
                      <a:lnTo>
                        <a:pt x="109182" y="43461"/>
                      </a:lnTo>
                      <a:lnTo>
                        <a:pt x="108439" y="43814"/>
                      </a:lnTo>
                      <a:lnTo>
                        <a:pt x="107657" y="44131"/>
                      </a:lnTo>
                      <a:lnTo>
                        <a:pt x="106839" y="44428"/>
                      </a:lnTo>
                      <a:lnTo>
                        <a:pt x="106021" y="44688"/>
                      </a:lnTo>
                      <a:lnTo>
                        <a:pt x="105184" y="44949"/>
                      </a:lnTo>
                      <a:lnTo>
                        <a:pt x="104347" y="45172"/>
                      </a:lnTo>
                      <a:lnTo>
                        <a:pt x="103492" y="45377"/>
                      </a:lnTo>
                      <a:lnTo>
                        <a:pt x="102655" y="45562"/>
                      </a:lnTo>
                      <a:lnTo>
                        <a:pt x="101799" y="45711"/>
                      </a:lnTo>
                      <a:lnTo>
                        <a:pt x="100925" y="45860"/>
                      </a:lnTo>
                      <a:lnTo>
                        <a:pt x="100070" y="45972"/>
                      </a:lnTo>
                      <a:lnTo>
                        <a:pt x="99196" y="46046"/>
                      </a:lnTo>
                      <a:lnTo>
                        <a:pt x="98340" y="46120"/>
                      </a:lnTo>
                      <a:lnTo>
                        <a:pt x="97466" y="46158"/>
                      </a:lnTo>
                      <a:lnTo>
                        <a:pt x="96592" y="46176"/>
                      </a:lnTo>
                      <a:lnTo>
                        <a:pt x="95718" y="46176"/>
                      </a:lnTo>
                      <a:lnTo>
                        <a:pt x="94844" y="46158"/>
                      </a:lnTo>
                      <a:lnTo>
                        <a:pt x="93989" y="46102"/>
                      </a:lnTo>
                      <a:lnTo>
                        <a:pt x="92947" y="46027"/>
                      </a:lnTo>
                      <a:lnTo>
                        <a:pt x="91924" y="45897"/>
                      </a:lnTo>
                      <a:lnTo>
                        <a:pt x="90883" y="45711"/>
                      </a:lnTo>
                      <a:lnTo>
                        <a:pt x="89879" y="45507"/>
                      </a:lnTo>
                      <a:lnTo>
                        <a:pt x="89377" y="45377"/>
                      </a:lnTo>
                      <a:lnTo>
                        <a:pt x="88875" y="45246"/>
                      </a:lnTo>
                      <a:lnTo>
                        <a:pt x="88372" y="45116"/>
                      </a:lnTo>
                      <a:lnTo>
                        <a:pt x="87870" y="44949"/>
                      </a:lnTo>
                      <a:lnTo>
                        <a:pt x="87387" y="44781"/>
                      </a:lnTo>
                      <a:lnTo>
                        <a:pt x="86885" y="44614"/>
                      </a:lnTo>
                      <a:lnTo>
                        <a:pt x="86401" y="44409"/>
                      </a:lnTo>
                      <a:lnTo>
                        <a:pt x="85918" y="44224"/>
                      </a:lnTo>
                      <a:lnTo>
                        <a:pt x="85434" y="44000"/>
                      </a:lnTo>
                      <a:lnTo>
                        <a:pt x="84951" y="43759"/>
                      </a:lnTo>
                      <a:lnTo>
                        <a:pt x="84467" y="43517"/>
                      </a:lnTo>
                      <a:lnTo>
                        <a:pt x="83984" y="43275"/>
                      </a:lnTo>
                      <a:lnTo>
                        <a:pt x="83054" y="42736"/>
                      </a:lnTo>
                      <a:lnTo>
                        <a:pt x="82124" y="42178"/>
                      </a:lnTo>
                      <a:lnTo>
                        <a:pt x="81231" y="41583"/>
                      </a:lnTo>
                      <a:lnTo>
                        <a:pt x="80339" y="40969"/>
                      </a:lnTo>
                      <a:lnTo>
                        <a:pt x="79465" y="40337"/>
                      </a:lnTo>
                      <a:lnTo>
                        <a:pt x="78590" y="39704"/>
                      </a:lnTo>
                      <a:lnTo>
                        <a:pt x="77400" y="38793"/>
                      </a:lnTo>
                      <a:lnTo>
                        <a:pt x="76210" y="37882"/>
                      </a:lnTo>
                      <a:lnTo>
                        <a:pt x="73867" y="36022"/>
                      </a:lnTo>
                      <a:lnTo>
                        <a:pt x="72677" y="35111"/>
                      </a:lnTo>
                      <a:lnTo>
                        <a:pt x="71486" y="34200"/>
                      </a:lnTo>
                      <a:lnTo>
                        <a:pt x="70296" y="33289"/>
                      </a:lnTo>
                      <a:lnTo>
                        <a:pt x="69069" y="32414"/>
                      </a:lnTo>
                      <a:lnTo>
                        <a:pt x="67730" y="31503"/>
                      </a:lnTo>
                      <a:lnTo>
                        <a:pt x="67042" y="31057"/>
                      </a:lnTo>
                      <a:lnTo>
                        <a:pt x="66354" y="30629"/>
                      </a:lnTo>
                      <a:lnTo>
                        <a:pt x="65647" y="30201"/>
                      </a:lnTo>
                      <a:lnTo>
                        <a:pt x="64940" y="29792"/>
                      </a:lnTo>
                      <a:lnTo>
                        <a:pt x="64234" y="29420"/>
                      </a:lnTo>
                      <a:lnTo>
                        <a:pt x="63508" y="29048"/>
                      </a:lnTo>
                      <a:lnTo>
                        <a:pt x="62839" y="28732"/>
                      </a:lnTo>
                      <a:lnTo>
                        <a:pt x="62151" y="28416"/>
                      </a:lnTo>
                      <a:lnTo>
                        <a:pt x="61463" y="28119"/>
                      </a:lnTo>
                      <a:lnTo>
                        <a:pt x="60775" y="27840"/>
                      </a:lnTo>
                      <a:lnTo>
                        <a:pt x="60087" y="27579"/>
                      </a:lnTo>
                      <a:lnTo>
                        <a:pt x="59380" y="27319"/>
                      </a:lnTo>
                      <a:lnTo>
                        <a:pt x="57985" y="26817"/>
                      </a:lnTo>
                      <a:lnTo>
                        <a:pt x="57167" y="26556"/>
                      </a:lnTo>
                      <a:lnTo>
                        <a:pt x="56349" y="26315"/>
                      </a:lnTo>
                      <a:lnTo>
                        <a:pt x="55549" y="26036"/>
                      </a:lnTo>
                      <a:lnTo>
                        <a:pt x="55158" y="25887"/>
                      </a:lnTo>
                      <a:lnTo>
                        <a:pt x="54768" y="25701"/>
                      </a:lnTo>
                      <a:lnTo>
                        <a:pt x="54266" y="25459"/>
                      </a:lnTo>
                      <a:lnTo>
                        <a:pt x="53782" y="25180"/>
                      </a:lnTo>
                      <a:lnTo>
                        <a:pt x="53336" y="24883"/>
                      </a:lnTo>
                      <a:lnTo>
                        <a:pt x="52890" y="24548"/>
                      </a:lnTo>
                      <a:lnTo>
                        <a:pt x="52480" y="24195"/>
                      </a:lnTo>
                      <a:lnTo>
                        <a:pt x="52071" y="23823"/>
                      </a:lnTo>
                      <a:lnTo>
                        <a:pt x="51681" y="23432"/>
                      </a:lnTo>
                      <a:lnTo>
                        <a:pt x="51309" y="23023"/>
                      </a:lnTo>
                      <a:lnTo>
                        <a:pt x="50807" y="22428"/>
                      </a:lnTo>
                      <a:lnTo>
                        <a:pt x="50342" y="21833"/>
                      </a:lnTo>
                      <a:lnTo>
                        <a:pt x="49895" y="21219"/>
                      </a:lnTo>
                      <a:lnTo>
                        <a:pt x="49449" y="20587"/>
                      </a:lnTo>
                      <a:lnTo>
                        <a:pt x="49021" y="19955"/>
                      </a:lnTo>
                      <a:lnTo>
                        <a:pt x="48612" y="19304"/>
                      </a:lnTo>
                      <a:lnTo>
                        <a:pt x="47813" y="18002"/>
                      </a:lnTo>
                      <a:lnTo>
                        <a:pt x="46269" y="15398"/>
                      </a:lnTo>
                      <a:lnTo>
                        <a:pt x="44744" y="12776"/>
                      </a:lnTo>
                      <a:lnTo>
                        <a:pt x="43201" y="10173"/>
                      </a:lnTo>
                      <a:lnTo>
                        <a:pt x="41657" y="7569"/>
                      </a:lnTo>
                      <a:lnTo>
                        <a:pt x="41192" y="6844"/>
                      </a:lnTo>
                      <a:lnTo>
                        <a:pt x="40746" y="6137"/>
                      </a:lnTo>
                      <a:lnTo>
                        <a:pt x="40262" y="5430"/>
                      </a:lnTo>
                      <a:lnTo>
                        <a:pt x="39760" y="4742"/>
                      </a:lnTo>
                      <a:lnTo>
                        <a:pt x="39239" y="4073"/>
                      </a:lnTo>
                      <a:lnTo>
                        <a:pt x="38682" y="3440"/>
                      </a:lnTo>
                      <a:lnTo>
                        <a:pt x="38403" y="3124"/>
                      </a:lnTo>
                      <a:lnTo>
                        <a:pt x="38105" y="2827"/>
                      </a:lnTo>
                      <a:lnTo>
                        <a:pt x="37789" y="2529"/>
                      </a:lnTo>
                      <a:lnTo>
                        <a:pt x="37473" y="2250"/>
                      </a:lnTo>
                      <a:lnTo>
                        <a:pt x="37212" y="2027"/>
                      </a:lnTo>
                      <a:lnTo>
                        <a:pt x="36952" y="1823"/>
                      </a:lnTo>
                      <a:lnTo>
                        <a:pt x="36673" y="1618"/>
                      </a:lnTo>
                      <a:lnTo>
                        <a:pt x="36394" y="1432"/>
                      </a:lnTo>
                      <a:lnTo>
                        <a:pt x="36115" y="1265"/>
                      </a:lnTo>
                      <a:lnTo>
                        <a:pt x="35818" y="1097"/>
                      </a:lnTo>
                      <a:lnTo>
                        <a:pt x="35520" y="948"/>
                      </a:lnTo>
                      <a:lnTo>
                        <a:pt x="35204" y="800"/>
                      </a:lnTo>
                      <a:lnTo>
                        <a:pt x="34906" y="670"/>
                      </a:lnTo>
                      <a:lnTo>
                        <a:pt x="34590" y="539"/>
                      </a:lnTo>
                      <a:lnTo>
                        <a:pt x="34274" y="428"/>
                      </a:lnTo>
                      <a:lnTo>
                        <a:pt x="33939" y="335"/>
                      </a:lnTo>
                      <a:lnTo>
                        <a:pt x="33623" y="260"/>
                      </a:lnTo>
                      <a:lnTo>
                        <a:pt x="33288" y="186"/>
                      </a:lnTo>
                      <a:lnTo>
                        <a:pt x="32954" y="130"/>
                      </a:lnTo>
                      <a:lnTo>
                        <a:pt x="32619" y="74"/>
                      </a:lnTo>
                      <a:lnTo>
                        <a:pt x="32284" y="37"/>
                      </a:lnTo>
                      <a:lnTo>
                        <a:pt x="31949" y="19"/>
                      </a:lnTo>
                      <a:lnTo>
                        <a:pt x="3159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7"/>
                <p:cNvSpPr/>
                <p:nvPr/>
              </p:nvSpPr>
              <p:spPr>
                <a:xfrm>
                  <a:off x="1232225" y="1742600"/>
                  <a:ext cx="1548200" cy="118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8" h="47591" extrusionOk="0">
                      <a:moveTo>
                        <a:pt x="29383" y="1"/>
                      </a:moveTo>
                      <a:lnTo>
                        <a:pt x="29086" y="38"/>
                      </a:lnTo>
                      <a:lnTo>
                        <a:pt x="28807" y="75"/>
                      </a:lnTo>
                      <a:lnTo>
                        <a:pt x="28397" y="168"/>
                      </a:lnTo>
                      <a:lnTo>
                        <a:pt x="28007" y="261"/>
                      </a:lnTo>
                      <a:lnTo>
                        <a:pt x="27635" y="373"/>
                      </a:lnTo>
                      <a:lnTo>
                        <a:pt x="27244" y="503"/>
                      </a:lnTo>
                      <a:lnTo>
                        <a:pt x="26873" y="633"/>
                      </a:lnTo>
                      <a:lnTo>
                        <a:pt x="26501" y="782"/>
                      </a:lnTo>
                      <a:lnTo>
                        <a:pt x="25757" y="1116"/>
                      </a:lnTo>
                      <a:lnTo>
                        <a:pt x="25031" y="1470"/>
                      </a:lnTo>
                      <a:lnTo>
                        <a:pt x="24325" y="1842"/>
                      </a:lnTo>
                      <a:lnTo>
                        <a:pt x="22911" y="2623"/>
                      </a:lnTo>
                      <a:lnTo>
                        <a:pt x="21628" y="3329"/>
                      </a:lnTo>
                      <a:lnTo>
                        <a:pt x="20959" y="3664"/>
                      </a:lnTo>
                      <a:lnTo>
                        <a:pt x="20308" y="3980"/>
                      </a:lnTo>
                      <a:lnTo>
                        <a:pt x="19638" y="4296"/>
                      </a:lnTo>
                      <a:lnTo>
                        <a:pt x="18969" y="4575"/>
                      </a:lnTo>
                      <a:lnTo>
                        <a:pt x="18281" y="4854"/>
                      </a:lnTo>
                      <a:lnTo>
                        <a:pt x="17593" y="5096"/>
                      </a:lnTo>
                      <a:lnTo>
                        <a:pt x="17091" y="5245"/>
                      </a:lnTo>
                      <a:lnTo>
                        <a:pt x="16588" y="5394"/>
                      </a:lnTo>
                      <a:lnTo>
                        <a:pt x="16086" y="5524"/>
                      </a:lnTo>
                      <a:lnTo>
                        <a:pt x="15584" y="5654"/>
                      </a:lnTo>
                      <a:lnTo>
                        <a:pt x="15063" y="5747"/>
                      </a:lnTo>
                      <a:lnTo>
                        <a:pt x="14561" y="5859"/>
                      </a:lnTo>
                      <a:lnTo>
                        <a:pt x="13539" y="6026"/>
                      </a:lnTo>
                      <a:lnTo>
                        <a:pt x="12497" y="6138"/>
                      </a:lnTo>
                      <a:lnTo>
                        <a:pt x="11456" y="6249"/>
                      </a:lnTo>
                      <a:lnTo>
                        <a:pt x="10433" y="6324"/>
                      </a:lnTo>
                      <a:lnTo>
                        <a:pt x="9391" y="6361"/>
                      </a:lnTo>
                      <a:lnTo>
                        <a:pt x="7048" y="6417"/>
                      </a:lnTo>
                      <a:lnTo>
                        <a:pt x="4686" y="6491"/>
                      </a:lnTo>
                      <a:lnTo>
                        <a:pt x="3515" y="6528"/>
                      </a:lnTo>
                      <a:lnTo>
                        <a:pt x="2343" y="6584"/>
                      </a:lnTo>
                      <a:lnTo>
                        <a:pt x="1172" y="6677"/>
                      </a:lnTo>
                      <a:lnTo>
                        <a:pt x="0" y="6788"/>
                      </a:lnTo>
                      <a:lnTo>
                        <a:pt x="0" y="9206"/>
                      </a:lnTo>
                      <a:lnTo>
                        <a:pt x="577" y="9187"/>
                      </a:lnTo>
                      <a:lnTo>
                        <a:pt x="1153" y="9187"/>
                      </a:lnTo>
                      <a:lnTo>
                        <a:pt x="1730" y="9206"/>
                      </a:lnTo>
                      <a:lnTo>
                        <a:pt x="2306" y="9243"/>
                      </a:lnTo>
                      <a:lnTo>
                        <a:pt x="2883" y="9280"/>
                      </a:lnTo>
                      <a:lnTo>
                        <a:pt x="3440" y="9336"/>
                      </a:lnTo>
                      <a:lnTo>
                        <a:pt x="4593" y="9485"/>
                      </a:lnTo>
                      <a:lnTo>
                        <a:pt x="5375" y="9597"/>
                      </a:lnTo>
                      <a:lnTo>
                        <a:pt x="6174" y="9745"/>
                      </a:lnTo>
                      <a:lnTo>
                        <a:pt x="6955" y="9913"/>
                      </a:lnTo>
                      <a:lnTo>
                        <a:pt x="7736" y="10080"/>
                      </a:lnTo>
                      <a:lnTo>
                        <a:pt x="8499" y="10285"/>
                      </a:lnTo>
                      <a:lnTo>
                        <a:pt x="9280" y="10489"/>
                      </a:lnTo>
                      <a:lnTo>
                        <a:pt x="10823" y="10917"/>
                      </a:lnTo>
                      <a:lnTo>
                        <a:pt x="12348" y="11401"/>
                      </a:lnTo>
                      <a:lnTo>
                        <a:pt x="13873" y="11884"/>
                      </a:lnTo>
                      <a:lnTo>
                        <a:pt x="16923" y="12870"/>
                      </a:lnTo>
                      <a:lnTo>
                        <a:pt x="17723" y="13130"/>
                      </a:lnTo>
                      <a:lnTo>
                        <a:pt x="18541" y="13372"/>
                      </a:lnTo>
                      <a:lnTo>
                        <a:pt x="19359" y="13614"/>
                      </a:lnTo>
                      <a:lnTo>
                        <a:pt x="20178" y="13818"/>
                      </a:lnTo>
                      <a:lnTo>
                        <a:pt x="21014" y="14041"/>
                      </a:lnTo>
                      <a:lnTo>
                        <a:pt x="21833" y="14227"/>
                      </a:lnTo>
                      <a:lnTo>
                        <a:pt x="22670" y="14413"/>
                      </a:lnTo>
                      <a:lnTo>
                        <a:pt x="23506" y="14581"/>
                      </a:lnTo>
                      <a:lnTo>
                        <a:pt x="25292" y="14915"/>
                      </a:lnTo>
                      <a:lnTo>
                        <a:pt x="26203" y="15083"/>
                      </a:lnTo>
                      <a:lnTo>
                        <a:pt x="27096" y="15269"/>
                      </a:lnTo>
                      <a:lnTo>
                        <a:pt x="27988" y="15473"/>
                      </a:lnTo>
                      <a:lnTo>
                        <a:pt x="28862" y="15696"/>
                      </a:lnTo>
                      <a:lnTo>
                        <a:pt x="29736" y="15957"/>
                      </a:lnTo>
                      <a:lnTo>
                        <a:pt x="30183" y="16106"/>
                      </a:lnTo>
                      <a:lnTo>
                        <a:pt x="30610" y="16254"/>
                      </a:lnTo>
                      <a:lnTo>
                        <a:pt x="31596" y="16645"/>
                      </a:lnTo>
                      <a:lnTo>
                        <a:pt x="32210" y="16887"/>
                      </a:lnTo>
                      <a:lnTo>
                        <a:pt x="32805" y="17166"/>
                      </a:lnTo>
                      <a:lnTo>
                        <a:pt x="33995" y="17723"/>
                      </a:lnTo>
                      <a:lnTo>
                        <a:pt x="35185" y="18300"/>
                      </a:lnTo>
                      <a:lnTo>
                        <a:pt x="36376" y="18876"/>
                      </a:lnTo>
                      <a:lnTo>
                        <a:pt x="36971" y="19155"/>
                      </a:lnTo>
                      <a:lnTo>
                        <a:pt x="37566" y="19434"/>
                      </a:lnTo>
                      <a:lnTo>
                        <a:pt x="38179" y="19695"/>
                      </a:lnTo>
                      <a:lnTo>
                        <a:pt x="38775" y="19936"/>
                      </a:lnTo>
                      <a:lnTo>
                        <a:pt x="39407" y="20160"/>
                      </a:lnTo>
                      <a:lnTo>
                        <a:pt x="40021" y="20346"/>
                      </a:lnTo>
                      <a:lnTo>
                        <a:pt x="40671" y="20532"/>
                      </a:lnTo>
                      <a:lnTo>
                        <a:pt x="41304" y="20662"/>
                      </a:lnTo>
                      <a:lnTo>
                        <a:pt x="41862" y="20773"/>
                      </a:lnTo>
                      <a:lnTo>
                        <a:pt x="42401" y="20848"/>
                      </a:lnTo>
                      <a:lnTo>
                        <a:pt x="42959" y="20922"/>
                      </a:lnTo>
                      <a:lnTo>
                        <a:pt x="43498" y="20959"/>
                      </a:lnTo>
                      <a:lnTo>
                        <a:pt x="44056" y="20978"/>
                      </a:lnTo>
                      <a:lnTo>
                        <a:pt x="44614" y="20997"/>
                      </a:lnTo>
                      <a:lnTo>
                        <a:pt x="45153" y="20997"/>
                      </a:lnTo>
                      <a:lnTo>
                        <a:pt x="45711" y="20978"/>
                      </a:lnTo>
                      <a:lnTo>
                        <a:pt x="46808" y="20922"/>
                      </a:lnTo>
                      <a:lnTo>
                        <a:pt x="47924" y="20829"/>
                      </a:lnTo>
                      <a:lnTo>
                        <a:pt x="50119" y="20625"/>
                      </a:lnTo>
                      <a:lnTo>
                        <a:pt x="51365" y="20513"/>
                      </a:lnTo>
                      <a:lnTo>
                        <a:pt x="51997" y="20457"/>
                      </a:lnTo>
                      <a:lnTo>
                        <a:pt x="52629" y="20420"/>
                      </a:lnTo>
                      <a:lnTo>
                        <a:pt x="53243" y="20420"/>
                      </a:lnTo>
                      <a:lnTo>
                        <a:pt x="53559" y="20439"/>
                      </a:lnTo>
                      <a:lnTo>
                        <a:pt x="53875" y="20457"/>
                      </a:lnTo>
                      <a:lnTo>
                        <a:pt x="54173" y="20494"/>
                      </a:lnTo>
                      <a:lnTo>
                        <a:pt x="54489" y="20550"/>
                      </a:lnTo>
                      <a:lnTo>
                        <a:pt x="54786" y="20625"/>
                      </a:lnTo>
                      <a:lnTo>
                        <a:pt x="55103" y="20718"/>
                      </a:lnTo>
                      <a:lnTo>
                        <a:pt x="55344" y="20792"/>
                      </a:lnTo>
                      <a:lnTo>
                        <a:pt x="55568" y="20904"/>
                      </a:lnTo>
                      <a:lnTo>
                        <a:pt x="55809" y="21015"/>
                      </a:lnTo>
                      <a:lnTo>
                        <a:pt x="56032" y="21145"/>
                      </a:lnTo>
                      <a:lnTo>
                        <a:pt x="56237" y="21294"/>
                      </a:lnTo>
                      <a:lnTo>
                        <a:pt x="56442" y="21443"/>
                      </a:lnTo>
                      <a:lnTo>
                        <a:pt x="56628" y="21610"/>
                      </a:lnTo>
                      <a:lnTo>
                        <a:pt x="56814" y="21778"/>
                      </a:lnTo>
                      <a:lnTo>
                        <a:pt x="56999" y="21964"/>
                      </a:lnTo>
                      <a:lnTo>
                        <a:pt x="57167" y="22168"/>
                      </a:lnTo>
                      <a:lnTo>
                        <a:pt x="57316" y="22373"/>
                      </a:lnTo>
                      <a:lnTo>
                        <a:pt x="57464" y="22577"/>
                      </a:lnTo>
                      <a:lnTo>
                        <a:pt x="57743" y="23005"/>
                      </a:lnTo>
                      <a:lnTo>
                        <a:pt x="57967" y="23470"/>
                      </a:lnTo>
                      <a:lnTo>
                        <a:pt x="58115" y="23805"/>
                      </a:lnTo>
                      <a:lnTo>
                        <a:pt x="58264" y="24158"/>
                      </a:lnTo>
                      <a:lnTo>
                        <a:pt x="58376" y="24511"/>
                      </a:lnTo>
                      <a:lnTo>
                        <a:pt x="58487" y="24865"/>
                      </a:lnTo>
                      <a:lnTo>
                        <a:pt x="58580" y="25218"/>
                      </a:lnTo>
                      <a:lnTo>
                        <a:pt x="58655" y="25571"/>
                      </a:lnTo>
                      <a:lnTo>
                        <a:pt x="58729" y="25943"/>
                      </a:lnTo>
                      <a:lnTo>
                        <a:pt x="58785" y="26315"/>
                      </a:lnTo>
                      <a:lnTo>
                        <a:pt x="58878" y="27041"/>
                      </a:lnTo>
                      <a:lnTo>
                        <a:pt x="58915" y="27784"/>
                      </a:lnTo>
                      <a:lnTo>
                        <a:pt x="58952" y="28528"/>
                      </a:lnTo>
                      <a:lnTo>
                        <a:pt x="58952" y="29272"/>
                      </a:lnTo>
                      <a:lnTo>
                        <a:pt x="58934" y="30314"/>
                      </a:lnTo>
                      <a:lnTo>
                        <a:pt x="58878" y="31355"/>
                      </a:lnTo>
                      <a:lnTo>
                        <a:pt x="58803" y="32396"/>
                      </a:lnTo>
                      <a:lnTo>
                        <a:pt x="58729" y="33419"/>
                      </a:lnTo>
                      <a:lnTo>
                        <a:pt x="58524" y="35502"/>
                      </a:lnTo>
                      <a:lnTo>
                        <a:pt x="58338" y="37566"/>
                      </a:lnTo>
                      <a:lnTo>
                        <a:pt x="58227" y="38831"/>
                      </a:lnTo>
                      <a:lnTo>
                        <a:pt x="58153" y="40077"/>
                      </a:lnTo>
                      <a:lnTo>
                        <a:pt x="58078" y="41342"/>
                      </a:lnTo>
                      <a:lnTo>
                        <a:pt x="58060" y="42606"/>
                      </a:lnTo>
                      <a:lnTo>
                        <a:pt x="58060" y="43220"/>
                      </a:lnTo>
                      <a:lnTo>
                        <a:pt x="58078" y="43852"/>
                      </a:lnTo>
                      <a:lnTo>
                        <a:pt x="58115" y="44484"/>
                      </a:lnTo>
                      <a:lnTo>
                        <a:pt x="58171" y="45117"/>
                      </a:lnTo>
                      <a:lnTo>
                        <a:pt x="58227" y="45730"/>
                      </a:lnTo>
                      <a:lnTo>
                        <a:pt x="58301" y="46363"/>
                      </a:lnTo>
                      <a:lnTo>
                        <a:pt x="58413" y="46976"/>
                      </a:lnTo>
                      <a:lnTo>
                        <a:pt x="58524" y="47590"/>
                      </a:lnTo>
                      <a:lnTo>
                        <a:pt x="61723" y="47590"/>
                      </a:lnTo>
                      <a:lnTo>
                        <a:pt x="61556" y="47181"/>
                      </a:lnTo>
                      <a:lnTo>
                        <a:pt x="61407" y="46772"/>
                      </a:lnTo>
                      <a:lnTo>
                        <a:pt x="61295" y="46344"/>
                      </a:lnTo>
                      <a:lnTo>
                        <a:pt x="61202" y="45916"/>
                      </a:lnTo>
                      <a:lnTo>
                        <a:pt x="61109" y="45470"/>
                      </a:lnTo>
                      <a:lnTo>
                        <a:pt x="61035" y="45042"/>
                      </a:lnTo>
                      <a:lnTo>
                        <a:pt x="60923" y="44168"/>
                      </a:lnTo>
                      <a:lnTo>
                        <a:pt x="60868" y="43406"/>
                      </a:lnTo>
                      <a:lnTo>
                        <a:pt x="60830" y="42643"/>
                      </a:lnTo>
                      <a:lnTo>
                        <a:pt x="60793" y="41899"/>
                      </a:lnTo>
                      <a:lnTo>
                        <a:pt x="60793" y="41137"/>
                      </a:lnTo>
                      <a:lnTo>
                        <a:pt x="60812" y="40375"/>
                      </a:lnTo>
                      <a:lnTo>
                        <a:pt x="60849" y="39631"/>
                      </a:lnTo>
                      <a:lnTo>
                        <a:pt x="60905" y="38868"/>
                      </a:lnTo>
                      <a:lnTo>
                        <a:pt x="60961" y="38106"/>
                      </a:lnTo>
                      <a:lnTo>
                        <a:pt x="61091" y="36599"/>
                      </a:lnTo>
                      <a:lnTo>
                        <a:pt x="61258" y="35093"/>
                      </a:lnTo>
                      <a:lnTo>
                        <a:pt x="61426" y="33587"/>
                      </a:lnTo>
                      <a:lnTo>
                        <a:pt x="61593" y="32080"/>
                      </a:lnTo>
                      <a:lnTo>
                        <a:pt x="61705" y="31113"/>
                      </a:lnTo>
                      <a:lnTo>
                        <a:pt x="61779" y="30128"/>
                      </a:lnTo>
                      <a:lnTo>
                        <a:pt x="61853" y="29142"/>
                      </a:lnTo>
                      <a:lnTo>
                        <a:pt x="61909" y="28156"/>
                      </a:lnTo>
                      <a:lnTo>
                        <a:pt x="61928" y="27171"/>
                      </a:lnTo>
                      <a:lnTo>
                        <a:pt x="61928" y="26185"/>
                      </a:lnTo>
                      <a:lnTo>
                        <a:pt x="61909" y="25683"/>
                      </a:lnTo>
                      <a:lnTo>
                        <a:pt x="61872" y="25199"/>
                      </a:lnTo>
                      <a:lnTo>
                        <a:pt x="61816" y="24716"/>
                      </a:lnTo>
                      <a:lnTo>
                        <a:pt x="61760" y="24214"/>
                      </a:lnTo>
                      <a:lnTo>
                        <a:pt x="61649" y="23470"/>
                      </a:lnTo>
                      <a:lnTo>
                        <a:pt x="61500" y="22745"/>
                      </a:lnTo>
                      <a:lnTo>
                        <a:pt x="61295" y="22019"/>
                      </a:lnTo>
                      <a:lnTo>
                        <a:pt x="61184" y="21666"/>
                      </a:lnTo>
                      <a:lnTo>
                        <a:pt x="61054" y="21313"/>
                      </a:lnTo>
                      <a:lnTo>
                        <a:pt x="60923" y="20959"/>
                      </a:lnTo>
                      <a:lnTo>
                        <a:pt x="60775" y="20625"/>
                      </a:lnTo>
                      <a:lnTo>
                        <a:pt x="60607" y="20290"/>
                      </a:lnTo>
                      <a:lnTo>
                        <a:pt x="60440" y="19955"/>
                      </a:lnTo>
                      <a:lnTo>
                        <a:pt x="60254" y="19639"/>
                      </a:lnTo>
                      <a:lnTo>
                        <a:pt x="60049" y="19323"/>
                      </a:lnTo>
                      <a:lnTo>
                        <a:pt x="59845" y="19007"/>
                      </a:lnTo>
                      <a:lnTo>
                        <a:pt x="59622" y="18709"/>
                      </a:lnTo>
                      <a:lnTo>
                        <a:pt x="59417" y="18486"/>
                      </a:lnTo>
                      <a:lnTo>
                        <a:pt x="59231" y="18263"/>
                      </a:lnTo>
                      <a:lnTo>
                        <a:pt x="59027" y="18040"/>
                      </a:lnTo>
                      <a:lnTo>
                        <a:pt x="58803" y="17835"/>
                      </a:lnTo>
                      <a:lnTo>
                        <a:pt x="58580" y="17630"/>
                      </a:lnTo>
                      <a:lnTo>
                        <a:pt x="58357" y="17445"/>
                      </a:lnTo>
                      <a:lnTo>
                        <a:pt x="58115" y="17277"/>
                      </a:lnTo>
                      <a:lnTo>
                        <a:pt x="57874" y="17110"/>
                      </a:lnTo>
                      <a:lnTo>
                        <a:pt x="57613" y="16942"/>
                      </a:lnTo>
                      <a:lnTo>
                        <a:pt x="57353" y="16794"/>
                      </a:lnTo>
                      <a:lnTo>
                        <a:pt x="57092" y="16663"/>
                      </a:lnTo>
                      <a:lnTo>
                        <a:pt x="56832" y="16552"/>
                      </a:lnTo>
                      <a:lnTo>
                        <a:pt x="56553" y="16440"/>
                      </a:lnTo>
                      <a:lnTo>
                        <a:pt x="56274" y="16347"/>
                      </a:lnTo>
                      <a:lnTo>
                        <a:pt x="55977" y="16254"/>
                      </a:lnTo>
                      <a:lnTo>
                        <a:pt x="55698" y="16199"/>
                      </a:lnTo>
                      <a:lnTo>
                        <a:pt x="55196" y="16106"/>
                      </a:lnTo>
                      <a:lnTo>
                        <a:pt x="54675" y="16050"/>
                      </a:lnTo>
                      <a:lnTo>
                        <a:pt x="54173" y="16013"/>
                      </a:lnTo>
                      <a:lnTo>
                        <a:pt x="53671" y="15994"/>
                      </a:lnTo>
                      <a:lnTo>
                        <a:pt x="52648" y="15994"/>
                      </a:lnTo>
                      <a:lnTo>
                        <a:pt x="52146" y="15975"/>
                      </a:lnTo>
                      <a:lnTo>
                        <a:pt x="51625" y="15957"/>
                      </a:lnTo>
                      <a:lnTo>
                        <a:pt x="50825" y="15920"/>
                      </a:lnTo>
                      <a:lnTo>
                        <a:pt x="50007" y="15827"/>
                      </a:lnTo>
                      <a:lnTo>
                        <a:pt x="49207" y="15715"/>
                      </a:lnTo>
                      <a:lnTo>
                        <a:pt x="48408" y="15548"/>
                      </a:lnTo>
                      <a:lnTo>
                        <a:pt x="47999" y="15455"/>
                      </a:lnTo>
                      <a:lnTo>
                        <a:pt x="47608" y="15343"/>
                      </a:lnTo>
                      <a:lnTo>
                        <a:pt x="47218" y="15231"/>
                      </a:lnTo>
                      <a:lnTo>
                        <a:pt x="46827" y="15101"/>
                      </a:lnTo>
                      <a:lnTo>
                        <a:pt x="46455" y="14953"/>
                      </a:lnTo>
                      <a:lnTo>
                        <a:pt x="46083" y="14804"/>
                      </a:lnTo>
                      <a:lnTo>
                        <a:pt x="45711" y="14636"/>
                      </a:lnTo>
                      <a:lnTo>
                        <a:pt x="45339" y="14450"/>
                      </a:lnTo>
                      <a:lnTo>
                        <a:pt x="44744" y="14116"/>
                      </a:lnTo>
                      <a:lnTo>
                        <a:pt x="44186" y="13762"/>
                      </a:lnTo>
                      <a:lnTo>
                        <a:pt x="43628" y="13372"/>
                      </a:lnTo>
                      <a:lnTo>
                        <a:pt x="43108" y="12944"/>
                      </a:lnTo>
                      <a:lnTo>
                        <a:pt x="42605" y="12498"/>
                      </a:lnTo>
                      <a:lnTo>
                        <a:pt x="42103" y="12014"/>
                      </a:lnTo>
                      <a:lnTo>
                        <a:pt x="41638" y="11531"/>
                      </a:lnTo>
                      <a:lnTo>
                        <a:pt x="41192" y="11029"/>
                      </a:lnTo>
                      <a:lnTo>
                        <a:pt x="40634" y="10359"/>
                      </a:lnTo>
                      <a:lnTo>
                        <a:pt x="40114" y="9690"/>
                      </a:lnTo>
                      <a:lnTo>
                        <a:pt x="39593" y="8983"/>
                      </a:lnTo>
                      <a:lnTo>
                        <a:pt x="39091" y="8276"/>
                      </a:lnTo>
                      <a:lnTo>
                        <a:pt x="38124" y="6844"/>
                      </a:lnTo>
                      <a:lnTo>
                        <a:pt x="37138" y="5412"/>
                      </a:lnTo>
                      <a:lnTo>
                        <a:pt x="36710" y="4817"/>
                      </a:lnTo>
                      <a:lnTo>
                        <a:pt x="36264" y="4222"/>
                      </a:lnTo>
                      <a:lnTo>
                        <a:pt x="35818" y="3646"/>
                      </a:lnTo>
                      <a:lnTo>
                        <a:pt x="35334" y="3069"/>
                      </a:lnTo>
                      <a:lnTo>
                        <a:pt x="34851" y="2530"/>
                      </a:lnTo>
                      <a:lnTo>
                        <a:pt x="34330" y="2009"/>
                      </a:lnTo>
                      <a:lnTo>
                        <a:pt x="34051" y="1767"/>
                      </a:lnTo>
                      <a:lnTo>
                        <a:pt x="33772" y="1526"/>
                      </a:lnTo>
                      <a:lnTo>
                        <a:pt x="33474" y="1302"/>
                      </a:lnTo>
                      <a:lnTo>
                        <a:pt x="33177" y="1079"/>
                      </a:lnTo>
                      <a:lnTo>
                        <a:pt x="32935" y="930"/>
                      </a:lnTo>
                      <a:lnTo>
                        <a:pt x="32693" y="782"/>
                      </a:lnTo>
                      <a:lnTo>
                        <a:pt x="32433" y="633"/>
                      </a:lnTo>
                      <a:lnTo>
                        <a:pt x="32173" y="521"/>
                      </a:lnTo>
                      <a:lnTo>
                        <a:pt x="31912" y="410"/>
                      </a:lnTo>
                      <a:lnTo>
                        <a:pt x="31652" y="298"/>
                      </a:lnTo>
                      <a:lnTo>
                        <a:pt x="31373" y="224"/>
                      </a:lnTo>
                      <a:lnTo>
                        <a:pt x="31094" y="149"/>
                      </a:lnTo>
                      <a:lnTo>
                        <a:pt x="30815" y="94"/>
                      </a:lnTo>
                      <a:lnTo>
                        <a:pt x="30518" y="38"/>
                      </a:lnTo>
                      <a:lnTo>
                        <a:pt x="30239" y="19"/>
                      </a:lnTo>
                      <a:lnTo>
                        <a:pt x="2996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7"/>
                <p:cNvSpPr/>
                <p:nvPr/>
              </p:nvSpPr>
              <p:spPr>
                <a:xfrm>
                  <a:off x="3268100" y="1802575"/>
                  <a:ext cx="2006175" cy="112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47" h="45192" extrusionOk="0">
                      <a:moveTo>
                        <a:pt x="80246" y="1"/>
                      </a:moveTo>
                      <a:lnTo>
                        <a:pt x="79651" y="354"/>
                      </a:lnTo>
                      <a:lnTo>
                        <a:pt x="79038" y="707"/>
                      </a:lnTo>
                      <a:lnTo>
                        <a:pt x="78424" y="1042"/>
                      </a:lnTo>
                      <a:lnTo>
                        <a:pt x="77810" y="1358"/>
                      </a:lnTo>
                      <a:lnTo>
                        <a:pt x="76546" y="1972"/>
                      </a:lnTo>
                      <a:lnTo>
                        <a:pt x="75300" y="2586"/>
                      </a:lnTo>
                      <a:lnTo>
                        <a:pt x="74054" y="3199"/>
                      </a:lnTo>
                      <a:lnTo>
                        <a:pt x="73421" y="3534"/>
                      </a:lnTo>
                      <a:lnTo>
                        <a:pt x="72808" y="3850"/>
                      </a:lnTo>
                      <a:lnTo>
                        <a:pt x="72213" y="4204"/>
                      </a:lnTo>
                      <a:lnTo>
                        <a:pt x="71617" y="4557"/>
                      </a:lnTo>
                      <a:lnTo>
                        <a:pt x="71022" y="4947"/>
                      </a:lnTo>
                      <a:lnTo>
                        <a:pt x="70464" y="5338"/>
                      </a:lnTo>
                      <a:lnTo>
                        <a:pt x="69814" y="5840"/>
                      </a:lnTo>
                      <a:lnTo>
                        <a:pt x="69200" y="6342"/>
                      </a:lnTo>
                      <a:lnTo>
                        <a:pt x="68605" y="6881"/>
                      </a:lnTo>
                      <a:lnTo>
                        <a:pt x="68010" y="7421"/>
                      </a:lnTo>
                      <a:lnTo>
                        <a:pt x="67452" y="7979"/>
                      </a:lnTo>
                      <a:lnTo>
                        <a:pt x="66875" y="8555"/>
                      </a:lnTo>
                      <a:lnTo>
                        <a:pt x="65759" y="9690"/>
                      </a:lnTo>
                      <a:lnTo>
                        <a:pt x="64830" y="10638"/>
                      </a:lnTo>
                      <a:lnTo>
                        <a:pt x="64365" y="11103"/>
                      </a:lnTo>
                      <a:lnTo>
                        <a:pt x="63881" y="11549"/>
                      </a:lnTo>
                      <a:lnTo>
                        <a:pt x="63398" y="11996"/>
                      </a:lnTo>
                      <a:lnTo>
                        <a:pt x="62896" y="12423"/>
                      </a:lnTo>
                      <a:lnTo>
                        <a:pt x="62375" y="12832"/>
                      </a:lnTo>
                      <a:lnTo>
                        <a:pt x="61836" y="13204"/>
                      </a:lnTo>
                      <a:lnTo>
                        <a:pt x="61315" y="13539"/>
                      </a:lnTo>
                      <a:lnTo>
                        <a:pt x="60775" y="13837"/>
                      </a:lnTo>
                      <a:lnTo>
                        <a:pt x="60236" y="14097"/>
                      </a:lnTo>
                      <a:lnTo>
                        <a:pt x="59660" y="14320"/>
                      </a:lnTo>
                      <a:lnTo>
                        <a:pt x="59083" y="14506"/>
                      </a:lnTo>
                      <a:lnTo>
                        <a:pt x="58488" y="14674"/>
                      </a:lnTo>
                      <a:lnTo>
                        <a:pt x="57893" y="14785"/>
                      </a:lnTo>
                      <a:lnTo>
                        <a:pt x="57298" y="14860"/>
                      </a:lnTo>
                      <a:lnTo>
                        <a:pt x="56777" y="14897"/>
                      </a:lnTo>
                      <a:lnTo>
                        <a:pt x="56256" y="14897"/>
                      </a:lnTo>
                      <a:lnTo>
                        <a:pt x="55736" y="14878"/>
                      </a:lnTo>
                      <a:lnTo>
                        <a:pt x="55234" y="14822"/>
                      </a:lnTo>
                      <a:lnTo>
                        <a:pt x="54713" y="14785"/>
                      </a:lnTo>
                      <a:lnTo>
                        <a:pt x="54211" y="14711"/>
                      </a:lnTo>
                      <a:lnTo>
                        <a:pt x="53188" y="14562"/>
                      </a:lnTo>
                      <a:lnTo>
                        <a:pt x="51235" y="14264"/>
                      </a:lnTo>
                      <a:lnTo>
                        <a:pt x="50250" y="14116"/>
                      </a:lnTo>
                      <a:lnTo>
                        <a:pt x="49264" y="13967"/>
                      </a:lnTo>
                      <a:lnTo>
                        <a:pt x="48278" y="13855"/>
                      </a:lnTo>
                      <a:lnTo>
                        <a:pt x="47293" y="13744"/>
                      </a:lnTo>
                      <a:lnTo>
                        <a:pt x="46307" y="13688"/>
                      </a:lnTo>
                      <a:lnTo>
                        <a:pt x="45321" y="13651"/>
                      </a:lnTo>
                      <a:lnTo>
                        <a:pt x="44596" y="13651"/>
                      </a:lnTo>
                      <a:lnTo>
                        <a:pt x="43852" y="13688"/>
                      </a:lnTo>
                      <a:lnTo>
                        <a:pt x="43127" y="13781"/>
                      </a:lnTo>
                      <a:lnTo>
                        <a:pt x="42402" y="13893"/>
                      </a:lnTo>
                      <a:lnTo>
                        <a:pt x="41695" y="14041"/>
                      </a:lnTo>
                      <a:lnTo>
                        <a:pt x="40970" y="14227"/>
                      </a:lnTo>
                      <a:lnTo>
                        <a:pt x="40282" y="14432"/>
                      </a:lnTo>
                      <a:lnTo>
                        <a:pt x="39594" y="14692"/>
                      </a:lnTo>
                      <a:lnTo>
                        <a:pt x="38924" y="14971"/>
                      </a:lnTo>
                      <a:lnTo>
                        <a:pt x="38273" y="15269"/>
                      </a:lnTo>
                      <a:lnTo>
                        <a:pt x="37641" y="15622"/>
                      </a:lnTo>
                      <a:lnTo>
                        <a:pt x="37009" y="15975"/>
                      </a:lnTo>
                      <a:lnTo>
                        <a:pt x="36395" y="16347"/>
                      </a:lnTo>
                      <a:lnTo>
                        <a:pt x="35781" y="16738"/>
                      </a:lnTo>
                      <a:lnTo>
                        <a:pt x="34591" y="17556"/>
                      </a:lnTo>
                      <a:lnTo>
                        <a:pt x="31709" y="19565"/>
                      </a:lnTo>
                      <a:lnTo>
                        <a:pt x="30239" y="20569"/>
                      </a:lnTo>
                      <a:lnTo>
                        <a:pt x="29514" y="21052"/>
                      </a:lnTo>
                      <a:lnTo>
                        <a:pt x="28770" y="21517"/>
                      </a:lnTo>
                      <a:lnTo>
                        <a:pt x="28045" y="21964"/>
                      </a:lnTo>
                      <a:lnTo>
                        <a:pt x="27338" y="22391"/>
                      </a:lnTo>
                      <a:lnTo>
                        <a:pt x="25888" y="23228"/>
                      </a:lnTo>
                      <a:lnTo>
                        <a:pt x="24419" y="24065"/>
                      </a:lnTo>
                      <a:lnTo>
                        <a:pt x="23712" y="24474"/>
                      </a:lnTo>
                      <a:lnTo>
                        <a:pt x="22987" y="24920"/>
                      </a:lnTo>
                      <a:lnTo>
                        <a:pt x="21815" y="25646"/>
                      </a:lnTo>
                      <a:lnTo>
                        <a:pt x="20662" y="26408"/>
                      </a:lnTo>
                      <a:lnTo>
                        <a:pt x="19546" y="27208"/>
                      </a:lnTo>
                      <a:lnTo>
                        <a:pt x="18449" y="28026"/>
                      </a:lnTo>
                      <a:lnTo>
                        <a:pt x="17352" y="28882"/>
                      </a:lnTo>
                      <a:lnTo>
                        <a:pt x="16310" y="29756"/>
                      </a:lnTo>
                      <a:lnTo>
                        <a:pt x="15269" y="30667"/>
                      </a:lnTo>
                      <a:lnTo>
                        <a:pt x="14246" y="31597"/>
                      </a:lnTo>
                      <a:lnTo>
                        <a:pt x="13186" y="32601"/>
                      </a:lnTo>
                      <a:lnTo>
                        <a:pt x="12145" y="33624"/>
                      </a:lnTo>
                      <a:lnTo>
                        <a:pt x="11140" y="34665"/>
                      </a:lnTo>
                      <a:lnTo>
                        <a:pt x="10136" y="35725"/>
                      </a:lnTo>
                      <a:lnTo>
                        <a:pt x="8128" y="37827"/>
                      </a:lnTo>
                      <a:lnTo>
                        <a:pt x="7123" y="38887"/>
                      </a:lnTo>
                      <a:lnTo>
                        <a:pt x="6082" y="39910"/>
                      </a:lnTo>
                      <a:lnTo>
                        <a:pt x="4892" y="41063"/>
                      </a:lnTo>
                      <a:lnTo>
                        <a:pt x="3664" y="42197"/>
                      </a:lnTo>
                      <a:lnTo>
                        <a:pt x="3051" y="42755"/>
                      </a:lnTo>
                      <a:lnTo>
                        <a:pt x="2418" y="43294"/>
                      </a:lnTo>
                      <a:lnTo>
                        <a:pt x="1786" y="43834"/>
                      </a:lnTo>
                      <a:lnTo>
                        <a:pt x="1135" y="44354"/>
                      </a:lnTo>
                      <a:lnTo>
                        <a:pt x="577" y="44801"/>
                      </a:lnTo>
                      <a:lnTo>
                        <a:pt x="298" y="45005"/>
                      </a:lnTo>
                      <a:lnTo>
                        <a:pt x="1" y="45191"/>
                      </a:lnTo>
                      <a:lnTo>
                        <a:pt x="5394" y="45191"/>
                      </a:lnTo>
                      <a:lnTo>
                        <a:pt x="6473" y="44205"/>
                      </a:lnTo>
                      <a:lnTo>
                        <a:pt x="7551" y="43201"/>
                      </a:lnTo>
                      <a:lnTo>
                        <a:pt x="8593" y="42160"/>
                      </a:lnTo>
                      <a:lnTo>
                        <a:pt x="9615" y="41100"/>
                      </a:lnTo>
                      <a:lnTo>
                        <a:pt x="10620" y="40040"/>
                      </a:lnTo>
                      <a:lnTo>
                        <a:pt x="11624" y="38943"/>
                      </a:lnTo>
                      <a:lnTo>
                        <a:pt x="12591" y="37845"/>
                      </a:lnTo>
                      <a:lnTo>
                        <a:pt x="13577" y="36748"/>
                      </a:lnTo>
                      <a:lnTo>
                        <a:pt x="14581" y="35595"/>
                      </a:lnTo>
                      <a:lnTo>
                        <a:pt x="15604" y="34461"/>
                      </a:lnTo>
                      <a:lnTo>
                        <a:pt x="16645" y="33345"/>
                      </a:lnTo>
                      <a:lnTo>
                        <a:pt x="17705" y="32248"/>
                      </a:lnTo>
                      <a:lnTo>
                        <a:pt x="18784" y="31169"/>
                      </a:lnTo>
                      <a:lnTo>
                        <a:pt x="19881" y="30109"/>
                      </a:lnTo>
                      <a:lnTo>
                        <a:pt x="21015" y="29086"/>
                      </a:lnTo>
                      <a:lnTo>
                        <a:pt x="21592" y="28584"/>
                      </a:lnTo>
                      <a:lnTo>
                        <a:pt x="22168" y="28082"/>
                      </a:lnTo>
                      <a:lnTo>
                        <a:pt x="22689" y="27654"/>
                      </a:lnTo>
                      <a:lnTo>
                        <a:pt x="23210" y="27245"/>
                      </a:lnTo>
                      <a:lnTo>
                        <a:pt x="24270" y="26445"/>
                      </a:lnTo>
                      <a:lnTo>
                        <a:pt x="25367" y="25683"/>
                      </a:lnTo>
                      <a:lnTo>
                        <a:pt x="26464" y="24920"/>
                      </a:lnTo>
                      <a:lnTo>
                        <a:pt x="27599" y="24195"/>
                      </a:lnTo>
                      <a:lnTo>
                        <a:pt x="28714" y="23470"/>
                      </a:lnTo>
                      <a:lnTo>
                        <a:pt x="29830" y="22726"/>
                      </a:lnTo>
                      <a:lnTo>
                        <a:pt x="30946" y="22001"/>
                      </a:lnTo>
                      <a:lnTo>
                        <a:pt x="32285" y="21127"/>
                      </a:lnTo>
                      <a:lnTo>
                        <a:pt x="32955" y="20699"/>
                      </a:lnTo>
                      <a:lnTo>
                        <a:pt x="33643" y="20271"/>
                      </a:lnTo>
                      <a:lnTo>
                        <a:pt x="34331" y="19881"/>
                      </a:lnTo>
                      <a:lnTo>
                        <a:pt x="35037" y="19490"/>
                      </a:lnTo>
                      <a:lnTo>
                        <a:pt x="35763" y="19137"/>
                      </a:lnTo>
                      <a:lnTo>
                        <a:pt x="36507" y="18821"/>
                      </a:lnTo>
                      <a:lnTo>
                        <a:pt x="36860" y="18691"/>
                      </a:lnTo>
                      <a:lnTo>
                        <a:pt x="37232" y="18579"/>
                      </a:lnTo>
                      <a:lnTo>
                        <a:pt x="37604" y="18467"/>
                      </a:lnTo>
                      <a:lnTo>
                        <a:pt x="37994" y="18374"/>
                      </a:lnTo>
                      <a:lnTo>
                        <a:pt x="38366" y="18300"/>
                      </a:lnTo>
                      <a:lnTo>
                        <a:pt x="38757" y="18244"/>
                      </a:lnTo>
                      <a:lnTo>
                        <a:pt x="39147" y="18207"/>
                      </a:lnTo>
                      <a:lnTo>
                        <a:pt x="39538" y="18170"/>
                      </a:lnTo>
                      <a:lnTo>
                        <a:pt x="39928" y="18151"/>
                      </a:lnTo>
                      <a:lnTo>
                        <a:pt x="40691" y="18151"/>
                      </a:lnTo>
                      <a:lnTo>
                        <a:pt x="41081" y="18170"/>
                      </a:lnTo>
                      <a:lnTo>
                        <a:pt x="41862" y="18244"/>
                      </a:lnTo>
                      <a:lnTo>
                        <a:pt x="42625" y="18356"/>
                      </a:lnTo>
                      <a:lnTo>
                        <a:pt x="43443" y="18523"/>
                      </a:lnTo>
                      <a:lnTo>
                        <a:pt x="44224" y="18709"/>
                      </a:lnTo>
                      <a:lnTo>
                        <a:pt x="45024" y="18951"/>
                      </a:lnTo>
                      <a:lnTo>
                        <a:pt x="45786" y="19193"/>
                      </a:lnTo>
                      <a:lnTo>
                        <a:pt x="46567" y="19472"/>
                      </a:lnTo>
                      <a:lnTo>
                        <a:pt x="47330" y="19751"/>
                      </a:lnTo>
                      <a:lnTo>
                        <a:pt x="48855" y="20364"/>
                      </a:lnTo>
                      <a:lnTo>
                        <a:pt x="50380" y="20978"/>
                      </a:lnTo>
                      <a:lnTo>
                        <a:pt x="51142" y="21294"/>
                      </a:lnTo>
                      <a:lnTo>
                        <a:pt x="51905" y="21592"/>
                      </a:lnTo>
                      <a:lnTo>
                        <a:pt x="52667" y="21852"/>
                      </a:lnTo>
                      <a:lnTo>
                        <a:pt x="53448" y="22112"/>
                      </a:lnTo>
                      <a:lnTo>
                        <a:pt x="54229" y="22354"/>
                      </a:lnTo>
                      <a:lnTo>
                        <a:pt x="55010" y="22559"/>
                      </a:lnTo>
                      <a:lnTo>
                        <a:pt x="55550" y="22670"/>
                      </a:lnTo>
                      <a:lnTo>
                        <a:pt x="56108" y="22745"/>
                      </a:lnTo>
                      <a:lnTo>
                        <a:pt x="56647" y="22763"/>
                      </a:lnTo>
                      <a:lnTo>
                        <a:pt x="57205" y="22763"/>
                      </a:lnTo>
                      <a:lnTo>
                        <a:pt x="57484" y="22726"/>
                      </a:lnTo>
                      <a:lnTo>
                        <a:pt x="57744" y="22707"/>
                      </a:lnTo>
                      <a:lnTo>
                        <a:pt x="58023" y="22652"/>
                      </a:lnTo>
                      <a:lnTo>
                        <a:pt x="58284" y="22596"/>
                      </a:lnTo>
                      <a:lnTo>
                        <a:pt x="58562" y="22521"/>
                      </a:lnTo>
                      <a:lnTo>
                        <a:pt x="58823" y="22447"/>
                      </a:lnTo>
                      <a:lnTo>
                        <a:pt x="59083" y="22354"/>
                      </a:lnTo>
                      <a:lnTo>
                        <a:pt x="59325" y="22243"/>
                      </a:lnTo>
                      <a:lnTo>
                        <a:pt x="59585" y="22131"/>
                      </a:lnTo>
                      <a:lnTo>
                        <a:pt x="59846" y="22001"/>
                      </a:lnTo>
                      <a:lnTo>
                        <a:pt x="60329" y="21722"/>
                      </a:lnTo>
                      <a:lnTo>
                        <a:pt x="60775" y="21406"/>
                      </a:lnTo>
                      <a:lnTo>
                        <a:pt x="61222" y="21052"/>
                      </a:lnTo>
                      <a:lnTo>
                        <a:pt x="61650" y="20699"/>
                      </a:lnTo>
                      <a:lnTo>
                        <a:pt x="62059" y="20308"/>
                      </a:lnTo>
                      <a:lnTo>
                        <a:pt x="62449" y="19899"/>
                      </a:lnTo>
                      <a:lnTo>
                        <a:pt x="62821" y="19472"/>
                      </a:lnTo>
                      <a:lnTo>
                        <a:pt x="63342" y="18858"/>
                      </a:lnTo>
                      <a:lnTo>
                        <a:pt x="63844" y="18207"/>
                      </a:lnTo>
                      <a:lnTo>
                        <a:pt x="64309" y="17537"/>
                      </a:lnTo>
                      <a:lnTo>
                        <a:pt x="64774" y="16868"/>
                      </a:lnTo>
                      <a:lnTo>
                        <a:pt x="65220" y="16180"/>
                      </a:lnTo>
                      <a:lnTo>
                        <a:pt x="65648" y="15492"/>
                      </a:lnTo>
                      <a:lnTo>
                        <a:pt x="66522" y="14116"/>
                      </a:lnTo>
                      <a:lnTo>
                        <a:pt x="67154" y="13074"/>
                      </a:lnTo>
                      <a:lnTo>
                        <a:pt x="67805" y="12051"/>
                      </a:lnTo>
                      <a:lnTo>
                        <a:pt x="68475" y="11047"/>
                      </a:lnTo>
                      <a:lnTo>
                        <a:pt x="69163" y="10043"/>
                      </a:lnTo>
                      <a:lnTo>
                        <a:pt x="69535" y="9559"/>
                      </a:lnTo>
                      <a:lnTo>
                        <a:pt x="69888" y="9076"/>
                      </a:lnTo>
                      <a:lnTo>
                        <a:pt x="70279" y="8592"/>
                      </a:lnTo>
                      <a:lnTo>
                        <a:pt x="70650" y="8127"/>
                      </a:lnTo>
                      <a:lnTo>
                        <a:pt x="71060" y="7663"/>
                      </a:lnTo>
                      <a:lnTo>
                        <a:pt x="71469" y="7216"/>
                      </a:lnTo>
                      <a:lnTo>
                        <a:pt x="71896" y="6788"/>
                      </a:lnTo>
                      <a:lnTo>
                        <a:pt x="72324" y="6361"/>
                      </a:lnTo>
                      <a:lnTo>
                        <a:pt x="72640" y="6082"/>
                      </a:lnTo>
                      <a:lnTo>
                        <a:pt x="72956" y="5821"/>
                      </a:lnTo>
                      <a:lnTo>
                        <a:pt x="73607" y="5301"/>
                      </a:lnTo>
                      <a:lnTo>
                        <a:pt x="74277" y="4817"/>
                      </a:lnTo>
                      <a:lnTo>
                        <a:pt x="74965" y="4352"/>
                      </a:lnTo>
                      <a:lnTo>
                        <a:pt x="75653" y="3906"/>
                      </a:lnTo>
                      <a:lnTo>
                        <a:pt x="76360" y="3478"/>
                      </a:lnTo>
                      <a:lnTo>
                        <a:pt x="77792" y="2660"/>
                      </a:lnTo>
                      <a:lnTo>
                        <a:pt x="78405" y="2307"/>
                      </a:lnTo>
                      <a:lnTo>
                        <a:pt x="79019" y="1935"/>
                      </a:lnTo>
                      <a:lnTo>
                        <a:pt x="79633" y="1581"/>
                      </a:lnTo>
                      <a:lnTo>
                        <a:pt x="80246" y="1247"/>
                      </a:lnTo>
                      <a:lnTo>
                        <a:pt x="8024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7"/>
                <p:cNvSpPr/>
                <p:nvPr/>
              </p:nvSpPr>
              <p:spPr>
                <a:xfrm>
                  <a:off x="3517775" y="1877900"/>
                  <a:ext cx="1756500" cy="10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0" h="42179" extrusionOk="0">
                      <a:moveTo>
                        <a:pt x="70259" y="0"/>
                      </a:moveTo>
                      <a:lnTo>
                        <a:pt x="69664" y="372"/>
                      </a:lnTo>
                      <a:lnTo>
                        <a:pt x="69069" y="763"/>
                      </a:lnTo>
                      <a:lnTo>
                        <a:pt x="68493" y="1172"/>
                      </a:lnTo>
                      <a:lnTo>
                        <a:pt x="67935" y="1600"/>
                      </a:lnTo>
                      <a:lnTo>
                        <a:pt x="67377" y="2027"/>
                      </a:lnTo>
                      <a:lnTo>
                        <a:pt x="66819" y="2474"/>
                      </a:lnTo>
                      <a:lnTo>
                        <a:pt x="66298" y="2939"/>
                      </a:lnTo>
                      <a:lnTo>
                        <a:pt x="65778" y="3422"/>
                      </a:lnTo>
                      <a:lnTo>
                        <a:pt x="65313" y="3887"/>
                      </a:lnTo>
                      <a:lnTo>
                        <a:pt x="64885" y="4371"/>
                      </a:lnTo>
                      <a:lnTo>
                        <a:pt x="64476" y="4873"/>
                      </a:lnTo>
                      <a:lnTo>
                        <a:pt x="64067" y="5375"/>
                      </a:lnTo>
                      <a:lnTo>
                        <a:pt x="63695" y="5914"/>
                      </a:lnTo>
                      <a:lnTo>
                        <a:pt x="63323" y="6435"/>
                      </a:lnTo>
                      <a:lnTo>
                        <a:pt x="62969" y="6993"/>
                      </a:lnTo>
                      <a:lnTo>
                        <a:pt x="62635" y="7551"/>
                      </a:lnTo>
                      <a:lnTo>
                        <a:pt x="62319" y="8109"/>
                      </a:lnTo>
                      <a:lnTo>
                        <a:pt x="62002" y="8685"/>
                      </a:lnTo>
                      <a:lnTo>
                        <a:pt x="61705" y="9262"/>
                      </a:lnTo>
                      <a:lnTo>
                        <a:pt x="61407" y="9838"/>
                      </a:lnTo>
                      <a:lnTo>
                        <a:pt x="60849" y="11010"/>
                      </a:lnTo>
                      <a:lnTo>
                        <a:pt x="60310" y="12200"/>
                      </a:lnTo>
                      <a:lnTo>
                        <a:pt x="59678" y="13688"/>
                      </a:lnTo>
                      <a:lnTo>
                        <a:pt x="59046" y="15175"/>
                      </a:lnTo>
                      <a:lnTo>
                        <a:pt x="58413" y="16663"/>
                      </a:lnTo>
                      <a:lnTo>
                        <a:pt x="57781" y="18151"/>
                      </a:lnTo>
                      <a:lnTo>
                        <a:pt x="57130" y="19639"/>
                      </a:lnTo>
                      <a:lnTo>
                        <a:pt x="56442" y="21089"/>
                      </a:lnTo>
                      <a:lnTo>
                        <a:pt x="56070" y="21814"/>
                      </a:lnTo>
                      <a:lnTo>
                        <a:pt x="55698" y="22540"/>
                      </a:lnTo>
                      <a:lnTo>
                        <a:pt x="55308" y="23246"/>
                      </a:lnTo>
                      <a:lnTo>
                        <a:pt x="54917" y="23953"/>
                      </a:lnTo>
                      <a:lnTo>
                        <a:pt x="54545" y="24567"/>
                      </a:lnTo>
                      <a:lnTo>
                        <a:pt x="54155" y="25181"/>
                      </a:lnTo>
                      <a:lnTo>
                        <a:pt x="53745" y="25776"/>
                      </a:lnTo>
                      <a:lnTo>
                        <a:pt x="53318" y="26352"/>
                      </a:lnTo>
                      <a:lnTo>
                        <a:pt x="52853" y="26910"/>
                      </a:lnTo>
                      <a:lnTo>
                        <a:pt x="52369" y="27449"/>
                      </a:lnTo>
                      <a:lnTo>
                        <a:pt x="51867" y="27951"/>
                      </a:lnTo>
                      <a:lnTo>
                        <a:pt x="51588" y="28193"/>
                      </a:lnTo>
                      <a:lnTo>
                        <a:pt x="51309" y="28435"/>
                      </a:lnTo>
                      <a:lnTo>
                        <a:pt x="50900" y="28733"/>
                      </a:lnTo>
                      <a:lnTo>
                        <a:pt x="50472" y="29011"/>
                      </a:lnTo>
                      <a:lnTo>
                        <a:pt x="50007" y="29272"/>
                      </a:lnTo>
                      <a:lnTo>
                        <a:pt x="49542" y="29476"/>
                      </a:lnTo>
                      <a:lnTo>
                        <a:pt x="49301" y="29569"/>
                      </a:lnTo>
                      <a:lnTo>
                        <a:pt x="49059" y="29644"/>
                      </a:lnTo>
                      <a:lnTo>
                        <a:pt x="48799" y="29718"/>
                      </a:lnTo>
                      <a:lnTo>
                        <a:pt x="48557" y="29774"/>
                      </a:lnTo>
                      <a:lnTo>
                        <a:pt x="48297" y="29811"/>
                      </a:lnTo>
                      <a:lnTo>
                        <a:pt x="48036" y="29848"/>
                      </a:lnTo>
                      <a:lnTo>
                        <a:pt x="47776" y="29867"/>
                      </a:lnTo>
                      <a:lnTo>
                        <a:pt x="47515" y="29867"/>
                      </a:lnTo>
                      <a:lnTo>
                        <a:pt x="47236" y="29848"/>
                      </a:lnTo>
                      <a:lnTo>
                        <a:pt x="46958" y="29830"/>
                      </a:lnTo>
                      <a:lnTo>
                        <a:pt x="46381" y="29755"/>
                      </a:lnTo>
                      <a:lnTo>
                        <a:pt x="45823" y="29644"/>
                      </a:lnTo>
                      <a:lnTo>
                        <a:pt x="45265" y="29514"/>
                      </a:lnTo>
                      <a:lnTo>
                        <a:pt x="44726" y="29328"/>
                      </a:lnTo>
                      <a:lnTo>
                        <a:pt x="44187" y="29142"/>
                      </a:lnTo>
                      <a:lnTo>
                        <a:pt x="43666" y="28919"/>
                      </a:lnTo>
                      <a:lnTo>
                        <a:pt x="43145" y="28695"/>
                      </a:lnTo>
                      <a:lnTo>
                        <a:pt x="42401" y="28323"/>
                      </a:lnTo>
                      <a:lnTo>
                        <a:pt x="41695" y="27933"/>
                      </a:lnTo>
                      <a:lnTo>
                        <a:pt x="40969" y="27542"/>
                      </a:lnTo>
                      <a:lnTo>
                        <a:pt x="40281" y="27115"/>
                      </a:lnTo>
                      <a:lnTo>
                        <a:pt x="39593" y="26687"/>
                      </a:lnTo>
                      <a:lnTo>
                        <a:pt x="38905" y="26241"/>
                      </a:lnTo>
                      <a:lnTo>
                        <a:pt x="37547" y="25311"/>
                      </a:lnTo>
                      <a:lnTo>
                        <a:pt x="36190" y="24399"/>
                      </a:lnTo>
                      <a:lnTo>
                        <a:pt x="34832" y="23488"/>
                      </a:lnTo>
                      <a:lnTo>
                        <a:pt x="34144" y="23042"/>
                      </a:lnTo>
                      <a:lnTo>
                        <a:pt x="33456" y="22614"/>
                      </a:lnTo>
                      <a:lnTo>
                        <a:pt x="32749" y="22186"/>
                      </a:lnTo>
                      <a:lnTo>
                        <a:pt x="32043" y="21796"/>
                      </a:lnTo>
                      <a:lnTo>
                        <a:pt x="31392" y="21461"/>
                      </a:lnTo>
                      <a:lnTo>
                        <a:pt x="30722" y="21126"/>
                      </a:lnTo>
                      <a:lnTo>
                        <a:pt x="30053" y="20847"/>
                      </a:lnTo>
                      <a:lnTo>
                        <a:pt x="29365" y="20587"/>
                      </a:lnTo>
                      <a:lnTo>
                        <a:pt x="28677" y="20364"/>
                      </a:lnTo>
                      <a:lnTo>
                        <a:pt x="28323" y="20252"/>
                      </a:lnTo>
                      <a:lnTo>
                        <a:pt x="27951" y="20178"/>
                      </a:lnTo>
                      <a:lnTo>
                        <a:pt x="27598" y="20104"/>
                      </a:lnTo>
                      <a:lnTo>
                        <a:pt x="27245" y="20048"/>
                      </a:lnTo>
                      <a:lnTo>
                        <a:pt x="26873" y="20011"/>
                      </a:lnTo>
                      <a:lnTo>
                        <a:pt x="26501" y="19973"/>
                      </a:lnTo>
                      <a:lnTo>
                        <a:pt x="25831" y="19973"/>
                      </a:lnTo>
                      <a:lnTo>
                        <a:pt x="25497" y="20011"/>
                      </a:lnTo>
                      <a:lnTo>
                        <a:pt x="25181" y="20066"/>
                      </a:lnTo>
                      <a:lnTo>
                        <a:pt x="24846" y="20122"/>
                      </a:lnTo>
                      <a:lnTo>
                        <a:pt x="24530" y="20197"/>
                      </a:lnTo>
                      <a:lnTo>
                        <a:pt x="24214" y="20290"/>
                      </a:lnTo>
                      <a:lnTo>
                        <a:pt x="23897" y="20401"/>
                      </a:lnTo>
                      <a:lnTo>
                        <a:pt x="23265" y="20624"/>
                      </a:lnTo>
                      <a:lnTo>
                        <a:pt x="22651" y="20903"/>
                      </a:lnTo>
                      <a:lnTo>
                        <a:pt x="22056" y="21201"/>
                      </a:lnTo>
                      <a:lnTo>
                        <a:pt x="21480" y="21517"/>
                      </a:lnTo>
                      <a:lnTo>
                        <a:pt x="20903" y="21852"/>
                      </a:lnTo>
                      <a:lnTo>
                        <a:pt x="20327" y="22205"/>
                      </a:lnTo>
                      <a:lnTo>
                        <a:pt x="19750" y="22558"/>
                      </a:lnTo>
                      <a:lnTo>
                        <a:pt x="19192" y="22930"/>
                      </a:lnTo>
                      <a:lnTo>
                        <a:pt x="18634" y="23302"/>
                      </a:lnTo>
                      <a:lnTo>
                        <a:pt x="18095" y="23693"/>
                      </a:lnTo>
                      <a:lnTo>
                        <a:pt x="17537" y="24083"/>
                      </a:lnTo>
                      <a:lnTo>
                        <a:pt x="17017" y="24492"/>
                      </a:lnTo>
                      <a:lnTo>
                        <a:pt x="16477" y="24902"/>
                      </a:lnTo>
                      <a:lnTo>
                        <a:pt x="15956" y="25329"/>
                      </a:lnTo>
                      <a:lnTo>
                        <a:pt x="14934" y="26185"/>
                      </a:lnTo>
                      <a:lnTo>
                        <a:pt x="13948" y="27096"/>
                      </a:lnTo>
                      <a:lnTo>
                        <a:pt x="12981" y="28026"/>
                      </a:lnTo>
                      <a:lnTo>
                        <a:pt x="12404" y="28602"/>
                      </a:lnTo>
                      <a:lnTo>
                        <a:pt x="11847" y="29197"/>
                      </a:lnTo>
                      <a:lnTo>
                        <a:pt x="10731" y="30388"/>
                      </a:lnTo>
                      <a:lnTo>
                        <a:pt x="9634" y="31596"/>
                      </a:lnTo>
                      <a:lnTo>
                        <a:pt x="8555" y="32824"/>
                      </a:lnTo>
                      <a:lnTo>
                        <a:pt x="6435" y="35297"/>
                      </a:lnTo>
                      <a:lnTo>
                        <a:pt x="5356" y="36543"/>
                      </a:lnTo>
                      <a:lnTo>
                        <a:pt x="4278" y="37752"/>
                      </a:lnTo>
                      <a:lnTo>
                        <a:pt x="3236" y="38886"/>
                      </a:lnTo>
                      <a:lnTo>
                        <a:pt x="2176" y="40021"/>
                      </a:lnTo>
                      <a:lnTo>
                        <a:pt x="1098" y="41118"/>
                      </a:lnTo>
                      <a:lnTo>
                        <a:pt x="0" y="42178"/>
                      </a:lnTo>
                      <a:lnTo>
                        <a:pt x="3143" y="42178"/>
                      </a:lnTo>
                      <a:lnTo>
                        <a:pt x="4092" y="41230"/>
                      </a:lnTo>
                      <a:lnTo>
                        <a:pt x="5040" y="40281"/>
                      </a:lnTo>
                      <a:lnTo>
                        <a:pt x="5951" y="39296"/>
                      </a:lnTo>
                      <a:lnTo>
                        <a:pt x="6863" y="38310"/>
                      </a:lnTo>
                      <a:lnTo>
                        <a:pt x="7755" y="37324"/>
                      </a:lnTo>
                      <a:lnTo>
                        <a:pt x="8648" y="36320"/>
                      </a:lnTo>
                      <a:lnTo>
                        <a:pt x="10415" y="34293"/>
                      </a:lnTo>
                      <a:lnTo>
                        <a:pt x="12144" y="32322"/>
                      </a:lnTo>
                      <a:lnTo>
                        <a:pt x="13037" y="31336"/>
                      </a:lnTo>
                      <a:lnTo>
                        <a:pt x="13929" y="30369"/>
                      </a:lnTo>
                      <a:lnTo>
                        <a:pt x="14859" y="29439"/>
                      </a:lnTo>
                      <a:lnTo>
                        <a:pt x="15324" y="28974"/>
                      </a:lnTo>
                      <a:lnTo>
                        <a:pt x="15808" y="28528"/>
                      </a:lnTo>
                      <a:lnTo>
                        <a:pt x="16291" y="28082"/>
                      </a:lnTo>
                      <a:lnTo>
                        <a:pt x="16793" y="27654"/>
                      </a:lnTo>
                      <a:lnTo>
                        <a:pt x="17295" y="27226"/>
                      </a:lnTo>
                      <a:lnTo>
                        <a:pt x="17816" y="26817"/>
                      </a:lnTo>
                      <a:lnTo>
                        <a:pt x="18318" y="26445"/>
                      </a:lnTo>
                      <a:lnTo>
                        <a:pt x="18820" y="26092"/>
                      </a:lnTo>
                      <a:lnTo>
                        <a:pt x="19341" y="25738"/>
                      </a:lnTo>
                      <a:lnTo>
                        <a:pt x="19880" y="25422"/>
                      </a:lnTo>
                      <a:lnTo>
                        <a:pt x="20420" y="25106"/>
                      </a:lnTo>
                      <a:lnTo>
                        <a:pt x="20978" y="24827"/>
                      </a:lnTo>
                      <a:lnTo>
                        <a:pt x="21536" y="24585"/>
                      </a:lnTo>
                      <a:lnTo>
                        <a:pt x="22131" y="24362"/>
                      </a:lnTo>
                      <a:lnTo>
                        <a:pt x="22558" y="24213"/>
                      </a:lnTo>
                      <a:lnTo>
                        <a:pt x="23005" y="24102"/>
                      </a:lnTo>
                      <a:lnTo>
                        <a:pt x="23451" y="24028"/>
                      </a:lnTo>
                      <a:lnTo>
                        <a:pt x="23897" y="23990"/>
                      </a:lnTo>
                      <a:lnTo>
                        <a:pt x="24344" y="23990"/>
                      </a:lnTo>
                      <a:lnTo>
                        <a:pt x="24790" y="24009"/>
                      </a:lnTo>
                      <a:lnTo>
                        <a:pt x="25236" y="24065"/>
                      </a:lnTo>
                      <a:lnTo>
                        <a:pt x="25683" y="24176"/>
                      </a:lnTo>
                      <a:lnTo>
                        <a:pt x="26092" y="24288"/>
                      </a:lnTo>
                      <a:lnTo>
                        <a:pt x="26501" y="24418"/>
                      </a:lnTo>
                      <a:lnTo>
                        <a:pt x="26891" y="24585"/>
                      </a:lnTo>
                      <a:lnTo>
                        <a:pt x="27282" y="24753"/>
                      </a:lnTo>
                      <a:lnTo>
                        <a:pt x="27654" y="24939"/>
                      </a:lnTo>
                      <a:lnTo>
                        <a:pt x="28044" y="25143"/>
                      </a:lnTo>
                      <a:lnTo>
                        <a:pt x="28770" y="25552"/>
                      </a:lnTo>
                      <a:lnTo>
                        <a:pt x="29421" y="25962"/>
                      </a:lnTo>
                      <a:lnTo>
                        <a:pt x="30072" y="26371"/>
                      </a:lnTo>
                      <a:lnTo>
                        <a:pt x="30685" y="26798"/>
                      </a:lnTo>
                      <a:lnTo>
                        <a:pt x="31318" y="27245"/>
                      </a:lnTo>
                      <a:lnTo>
                        <a:pt x="32526" y="28175"/>
                      </a:lnTo>
                      <a:lnTo>
                        <a:pt x="33735" y="29104"/>
                      </a:lnTo>
                      <a:lnTo>
                        <a:pt x="36041" y="30964"/>
                      </a:lnTo>
                      <a:lnTo>
                        <a:pt x="37213" y="31875"/>
                      </a:lnTo>
                      <a:lnTo>
                        <a:pt x="38403" y="32768"/>
                      </a:lnTo>
                      <a:lnTo>
                        <a:pt x="38998" y="33196"/>
                      </a:lnTo>
                      <a:lnTo>
                        <a:pt x="39612" y="33605"/>
                      </a:lnTo>
                      <a:lnTo>
                        <a:pt x="40225" y="34014"/>
                      </a:lnTo>
                      <a:lnTo>
                        <a:pt x="40858" y="34405"/>
                      </a:lnTo>
                      <a:lnTo>
                        <a:pt x="41490" y="34777"/>
                      </a:lnTo>
                      <a:lnTo>
                        <a:pt x="42141" y="35148"/>
                      </a:lnTo>
                      <a:lnTo>
                        <a:pt x="42810" y="35483"/>
                      </a:lnTo>
                      <a:lnTo>
                        <a:pt x="43480" y="35799"/>
                      </a:lnTo>
                      <a:lnTo>
                        <a:pt x="44149" y="36078"/>
                      </a:lnTo>
                      <a:lnTo>
                        <a:pt x="44837" y="36320"/>
                      </a:lnTo>
                      <a:lnTo>
                        <a:pt x="45526" y="36543"/>
                      </a:lnTo>
                      <a:lnTo>
                        <a:pt x="45879" y="36636"/>
                      </a:lnTo>
                      <a:lnTo>
                        <a:pt x="46251" y="36711"/>
                      </a:lnTo>
                      <a:lnTo>
                        <a:pt x="46604" y="36785"/>
                      </a:lnTo>
                      <a:lnTo>
                        <a:pt x="46958" y="36841"/>
                      </a:lnTo>
                      <a:lnTo>
                        <a:pt x="47329" y="36878"/>
                      </a:lnTo>
                      <a:lnTo>
                        <a:pt x="47683" y="36915"/>
                      </a:lnTo>
                      <a:lnTo>
                        <a:pt x="48408" y="36915"/>
                      </a:lnTo>
                      <a:lnTo>
                        <a:pt x="48780" y="36897"/>
                      </a:lnTo>
                      <a:lnTo>
                        <a:pt x="49152" y="36841"/>
                      </a:lnTo>
                      <a:lnTo>
                        <a:pt x="49561" y="36766"/>
                      </a:lnTo>
                      <a:lnTo>
                        <a:pt x="49989" y="36655"/>
                      </a:lnTo>
                      <a:lnTo>
                        <a:pt x="50379" y="36525"/>
                      </a:lnTo>
                      <a:lnTo>
                        <a:pt x="50788" y="36376"/>
                      </a:lnTo>
                      <a:lnTo>
                        <a:pt x="51179" y="36208"/>
                      </a:lnTo>
                      <a:lnTo>
                        <a:pt x="51551" y="36004"/>
                      </a:lnTo>
                      <a:lnTo>
                        <a:pt x="51923" y="35781"/>
                      </a:lnTo>
                      <a:lnTo>
                        <a:pt x="52276" y="35539"/>
                      </a:lnTo>
                      <a:lnTo>
                        <a:pt x="52816" y="35130"/>
                      </a:lnTo>
                      <a:lnTo>
                        <a:pt x="53318" y="34684"/>
                      </a:lnTo>
                      <a:lnTo>
                        <a:pt x="53801" y="34219"/>
                      </a:lnTo>
                      <a:lnTo>
                        <a:pt x="54248" y="33717"/>
                      </a:lnTo>
                      <a:lnTo>
                        <a:pt x="54675" y="33214"/>
                      </a:lnTo>
                      <a:lnTo>
                        <a:pt x="55084" y="32675"/>
                      </a:lnTo>
                      <a:lnTo>
                        <a:pt x="55475" y="32117"/>
                      </a:lnTo>
                      <a:lnTo>
                        <a:pt x="55847" y="31559"/>
                      </a:lnTo>
                      <a:lnTo>
                        <a:pt x="56237" y="30946"/>
                      </a:lnTo>
                      <a:lnTo>
                        <a:pt x="56591" y="30313"/>
                      </a:lnTo>
                      <a:lnTo>
                        <a:pt x="56944" y="29681"/>
                      </a:lnTo>
                      <a:lnTo>
                        <a:pt x="57279" y="29030"/>
                      </a:lnTo>
                      <a:lnTo>
                        <a:pt x="57614" y="28379"/>
                      </a:lnTo>
                      <a:lnTo>
                        <a:pt x="57930" y="27710"/>
                      </a:lnTo>
                      <a:lnTo>
                        <a:pt x="58227" y="27059"/>
                      </a:lnTo>
                      <a:lnTo>
                        <a:pt x="58525" y="26389"/>
                      </a:lnTo>
                      <a:lnTo>
                        <a:pt x="59083" y="25032"/>
                      </a:lnTo>
                      <a:lnTo>
                        <a:pt x="59622" y="23674"/>
                      </a:lnTo>
                      <a:lnTo>
                        <a:pt x="60124" y="22317"/>
                      </a:lnTo>
                      <a:lnTo>
                        <a:pt x="60626" y="20940"/>
                      </a:lnTo>
                      <a:lnTo>
                        <a:pt x="61147" y="19434"/>
                      </a:lnTo>
                      <a:lnTo>
                        <a:pt x="61649" y="17928"/>
                      </a:lnTo>
                      <a:lnTo>
                        <a:pt x="62672" y="14915"/>
                      </a:lnTo>
                      <a:lnTo>
                        <a:pt x="63211" y="13427"/>
                      </a:lnTo>
                      <a:lnTo>
                        <a:pt x="63769" y="11940"/>
                      </a:lnTo>
                      <a:lnTo>
                        <a:pt x="64067" y="11196"/>
                      </a:lnTo>
                      <a:lnTo>
                        <a:pt x="64364" y="10452"/>
                      </a:lnTo>
                      <a:lnTo>
                        <a:pt x="64680" y="9726"/>
                      </a:lnTo>
                      <a:lnTo>
                        <a:pt x="65015" y="9001"/>
                      </a:lnTo>
                      <a:lnTo>
                        <a:pt x="65387" y="8257"/>
                      </a:lnTo>
                      <a:lnTo>
                        <a:pt x="65759" y="7513"/>
                      </a:lnTo>
                      <a:lnTo>
                        <a:pt x="66187" y="6770"/>
                      </a:lnTo>
                      <a:lnTo>
                        <a:pt x="66614" y="6063"/>
                      </a:lnTo>
                      <a:lnTo>
                        <a:pt x="67079" y="5375"/>
                      </a:lnTo>
                      <a:lnTo>
                        <a:pt x="67581" y="4687"/>
                      </a:lnTo>
                      <a:lnTo>
                        <a:pt x="67842" y="4371"/>
                      </a:lnTo>
                      <a:lnTo>
                        <a:pt x="68121" y="4054"/>
                      </a:lnTo>
                      <a:lnTo>
                        <a:pt x="68400" y="3738"/>
                      </a:lnTo>
                      <a:lnTo>
                        <a:pt x="68679" y="3422"/>
                      </a:lnTo>
                      <a:lnTo>
                        <a:pt x="69051" y="3069"/>
                      </a:lnTo>
                      <a:lnTo>
                        <a:pt x="69423" y="2715"/>
                      </a:lnTo>
                      <a:lnTo>
                        <a:pt x="69609" y="2548"/>
                      </a:lnTo>
                      <a:lnTo>
                        <a:pt x="69813" y="2399"/>
                      </a:lnTo>
                      <a:lnTo>
                        <a:pt x="70036" y="2251"/>
                      </a:lnTo>
                      <a:lnTo>
                        <a:pt x="70259" y="2139"/>
                      </a:lnTo>
                      <a:lnTo>
                        <a:pt x="7025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7"/>
                <p:cNvSpPr/>
                <p:nvPr/>
              </p:nvSpPr>
              <p:spPr>
                <a:xfrm>
                  <a:off x="1232225" y="2051775"/>
                  <a:ext cx="1400825" cy="88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33" h="35224" extrusionOk="0">
                      <a:moveTo>
                        <a:pt x="0" y="1"/>
                      </a:moveTo>
                      <a:lnTo>
                        <a:pt x="0" y="3143"/>
                      </a:lnTo>
                      <a:lnTo>
                        <a:pt x="298" y="3181"/>
                      </a:lnTo>
                      <a:lnTo>
                        <a:pt x="595" y="3218"/>
                      </a:lnTo>
                      <a:lnTo>
                        <a:pt x="893" y="3274"/>
                      </a:lnTo>
                      <a:lnTo>
                        <a:pt x="1172" y="3348"/>
                      </a:lnTo>
                      <a:lnTo>
                        <a:pt x="1469" y="3441"/>
                      </a:lnTo>
                      <a:lnTo>
                        <a:pt x="1748" y="3534"/>
                      </a:lnTo>
                      <a:lnTo>
                        <a:pt x="2287" y="3757"/>
                      </a:lnTo>
                      <a:lnTo>
                        <a:pt x="2827" y="3999"/>
                      </a:lnTo>
                      <a:lnTo>
                        <a:pt x="3366" y="4278"/>
                      </a:lnTo>
                      <a:lnTo>
                        <a:pt x="3887" y="4575"/>
                      </a:lnTo>
                      <a:lnTo>
                        <a:pt x="4407" y="4873"/>
                      </a:lnTo>
                      <a:lnTo>
                        <a:pt x="5133" y="5338"/>
                      </a:lnTo>
                      <a:lnTo>
                        <a:pt x="5839" y="5840"/>
                      </a:lnTo>
                      <a:lnTo>
                        <a:pt x="6528" y="6379"/>
                      </a:lnTo>
                      <a:lnTo>
                        <a:pt x="7197" y="6937"/>
                      </a:lnTo>
                      <a:lnTo>
                        <a:pt x="7848" y="7514"/>
                      </a:lnTo>
                      <a:lnTo>
                        <a:pt x="8462" y="8127"/>
                      </a:lnTo>
                      <a:lnTo>
                        <a:pt x="9075" y="8741"/>
                      </a:lnTo>
                      <a:lnTo>
                        <a:pt x="9670" y="9392"/>
                      </a:lnTo>
                      <a:lnTo>
                        <a:pt x="10135" y="9913"/>
                      </a:lnTo>
                      <a:lnTo>
                        <a:pt x="10600" y="10452"/>
                      </a:lnTo>
                      <a:lnTo>
                        <a:pt x="11028" y="10991"/>
                      </a:lnTo>
                      <a:lnTo>
                        <a:pt x="11474" y="11549"/>
                      </a:lnTo>
                      <a:lnTo>
                        <a:pt x="12330" y="12665"/>
                      </a:lnTo>
                      <a:lnTo>
                        <a:pt x="13167" y="13799"/>
                      </a:lnTo>
                      <a:lnTo>
                        <a:pt x="14803" y="16087"/>
                      </a:lnTo>
                      <a:lnTo>
                        <a:pt x="15621" y="17221"/>
                      </a:lnTo>
                      <a:lnTo>
                        <a:pt x="16458" y="18356"/>
                      </a:lnTo>
                      <a:lnTo>
                        <a:pt x="16867" y="18895"/>
                      </a:lnTo>
                      <a:lnTo>
                        <a:pt x="17295" y="19434"/>
                      </a:lnTo>
                      <a:lnTo>
                        <a:pt x="17741" y="19974"/>
                      </a:lnTo>
                      <a:lnTo>
                        <a:pt x="18206" y="20476"/>
                      </a:lnTo>
                      <a:lnTo>
                        <a:pt x="18690" y="20978"/>
                      </a:lnTo>
                      <a:lnTo>
                        <a:pt x="19192" y="21461"/>
                      </a:lnTo>
                      <a:lnTo>
                        <a:pt x="19713" y="21908"/>
                      </a:lnTo>
                      <a:lnTo>
                        <a:pt x="20252" y="22335"/>
                      </a:lnTo>
                      <a:lnTo>
                        <a:pt x="20624" y="22577"/>
                      </a:lnTo>
                      <a:lnTo>
                        <a:pt x="20996" y="22819"/>
                      </a:lnTo>
                      <a:lnTo>
                        <a:pt x="21386" y="23061"/>
                      </a:lnTo>
                      <a:lnTo>
                        <a:pt x="21777" y="23265"/>
                      </a:lnTo>
                      <a:lnTo>
                        <a:pt x="22186" y="23451"/>
                      </a:lnTo>
                      <a:lnTo>
                        <a:pt x="22595" y="23637"/>
                      </a:lnTo>
                      <a:lnTo>
                        <a:pt x="23004" y="23786"/>
                      </a:lnTo>
                      <a:lnTo>
                        <a:pt x="23432" y="23935"/>
                      </a:lnTo>
                      <a:lnTo>
                        <a:pt x="23860" y="24046"/>
                      </a:lnTo>
                      <a:lnTo>
                        <a:pt x="24288" y="24158"/>
                      </a:lnTo>
                      <a:lnTo>
                        <a:pt x="24734" y="24251"/>
                      </a:lnTo>
                      <a:lnTo>
                        <a:pt x="25180" y="24325"/>
                      </a:lnTo>
                      <a:lnTo>
                        <a:pt x="25608" y="24381"/>
                      </a:lnTo>
                      <a:lnTo>
                        <a:pt x="26054" y="24418"/>
                      </a:lnTo>
                      <a:lnTo>
                        <a:pt x="26947" y="24418"/>
                      </a:lnTo>
                      <a:lnTo>
                        <a:pt x="27654" y="24400"/>
                      </a:lnTo>
                      <a:lnTo>
                        <a:pt x="28342" y="24325"/>
                      </a:lnTo>
                      <a:lnTo>
                        <a:pt x="29048" y="24232"/>
                      </a:lnTo>
                      <a:lnTo>
                        <a:pt x="29736" y="24102"/>
                      </a:lnTo>
                      <a:lnTo>
                        <a:pt x="30425" y="23953"/>
                      </a:lnTo>
                      <a:lnTo>
                        <a:pt x="31094" y="23805"/>
                      </a:lnTo>
                      <a:lnTo>
                        <a:pt x="32452" y="23433"/>
                      </a:lnTo>
                      <a:lnTo>
                        <a:pt x="33977" y="23005"/>
                      </a:lnTo>
                      <a:lnTo>
                        <a:pt x="35501" y="22521"/>
                      </a:lnTo>
                      <a:lnTo>
                        <a:pt x="37008" y="22038"/>
                      </a:lnTo>
                      <a:lnTo>
                        <a:pt x="38514" y="21536"/>
                      </a:lnTo>
                      <a:lnTo>
                        <a:pt x="40281" y="20959"/>
                      </a:lnTo>
                      <a:lnTo>
                        <a:pt x="42066" y="20401"/>
                      </a:lnTo>
                      <a:lnTo>
                        <a:pt x="43851" y="19862"/>
                      </a:lnTo>
                      <a:lnTo>
                        <a:pt x="45655" y="19360"/>
                      </a:lnTo>
                      <a:lnTo>
                        <a:pt x="46213" y="19211"/>
                      </a:lnTo>
                      <a:lnTo>
                        <a:pt x="46771" y="19081"/>
                      </a:lnTo>
                      <a:lnTo>
                        <a:pt x="47348" y="18969"/>
                      </a:lnTo>
                      <a:lnTo>
                        <a:pt x="47906" y="18858"/>
                      </a:lnTo>
                      <a:lnTo>
                        <a:pt x="48482" y="18802"/>
                      </a:lnTo>
                      <a:lnTo>
                        <a:pt x="49059" y="18765"/>
                      </a:lnTo>
                      <a:lnTo>
                        <a:pt x="49356" y="18765"/>
                      </a:lnTo>
                      <a:lnTo>
                        <a:pt x="49635" y="18783"/>
                      </a:lnTo>
                      <a:lnTo>
                        <a:pt x="49933" y="18802"/>
                      </a:lnTo>
                      <a:lnTo>
                        <a:pt x="50212" y="18839"/>
                      </a:lnTo>
                      <a:lnTo>
                        <a:pt x="50565" y="18914"/>
                      </a:lnTo>
                      <a:lnTo>
                        <a:pt x="50900" y="19007"/>
                      </a:lnTo>
                      <a:lnTo>
                        <a:pt x="51234" y="19155"/>
                      </a:lnTo>
                      <a:lnTo>
                        <a:pt x="51551" y="19323"/>
                      </a:lnTo>
                      <a:lnTo>
                        <a:pt x="51830" y="19527"/>
                      </a:lnTo>
                      <a:lnTo>
                        <a:pt x="52090" y="19769"/>
                      </a:lnTo>
                      <a:lnTo>
                        <a:pt x="52220" y="19899"/>
                      </a:lnTo>
                      <a:lnTo>
                        <a:pt x="52332" y="20029"/>
                      </a:lnTo>
                      <a:lnTo>
                        <a:pt x="52425" y="20178"/>
                      </a:lnTo>
                      <a:lnTo>
                        <a:pt x="52518" y="20327"/>
                      </a:lnTo>
                      <a:lnTo>
                        <a:pt x="52648" y="20569"/>
                      </a:lnTo>
                      <a:lnTo>
                        <a:pt x="52759" y="20811"/>
                      </a:lnTo>
                      <a:lnTo>
                        <a:pt x="52871" y="21052"/>
                      </a:lnTo>
                      <a:lnTo>
                        <a:pt x="52945" y="21313"/>
                      </a:lnTo>
                      <a:lnTo>
                        <a:pt x="53113" y="21815"/>
                      </a:lnTo>
                      <a:lnTo>
                        <a:pt x="53224" y="22335"/>
                      </a:lnTo>
                      <a:lnTo>
                        <a:pt x="53317" y="22856"/>
                      </a:lnTo>
                      <a:lnTo>
                        <a:pt x="53392" y="23395"/>
                      </a:lnTo>
                      <a:lnTo>
                        <a:pt x="53503" y="24455"/>
                      </a:lnTo>
                      <a:lnTo>
                        <a:pt x="53596" y="25794"/>
                      </a:lnTo>
                      <a:lnTo>
                        <a:pt x="53671" y="27152"/>
                      </a:lnTo>
                      <a:lnTo>
                        <a:pt x="53782" y="29849"/>
                      </a:lnTo>
                      <a:lnTo>
                        <a:pt x="53857" y="31206"/>
                      </a:lnTo>
                      <a:lnTo>
                        <a:pt x="53968" y="32545"/>
                      </a:lnTo>
                      <a:lnTo>
                        <a:pt x="54043" y="33215"/>
                      </a:lnTo>
                      <a:lnTo>
                        <a:pt x="54117" y="33903"/>
                      </a:lnTo>
                      <a:lnTo>
                        <a:pt x="54210" y="34572"/>
                      </a:lnTo>
                      <a:lnTo>
                        <a:pt x="54322" y="35223"/>
                      </a:lnTo>
                      <a:lnTo>
                        <a:pt x="56032" y="35223"/>
                      </a:lnTo>
                      <a:lnTo>
                        <a:pt x="55939" y="34591"/>
                      </a:lnTo>
                      <a:lnTo>
                        <a:pt x="55846" y="33959"/>
                      </a:lnTo>
                      <a:lnTo>
                        <a:pt x="55772" y="33308"/>
                      </a:lnTo>
                      <a:lnTo>
                        <a:pt x="55716" y="32657"/>
                      </a:lnTo>
                      <a:lnTo>
                        <a:pt x="55679" y="32006"/>
                      </a:lnTo>
                      <a:lnTo>
                        <a:pt x="55642" y="31374"/>
                      </a:lnTo>
                      <a:lnTo>
                        <a:pt x="55623" y="30072"/>
                      </a:lnTo>
                      <a:lnTo>
                        <a:pt x="55623" y="28770"/>
                      </a:lnTo>
                      <a:lnTo>
                        <a:pt x="55661" y="27487"/>
                      </a:lnTo>
                      <a:lnTo>
                        <a:pt x="55754" y="24883"/>
                      </a:lnTo>
                      <a:lnTo>
                        <a:pt x="55809" y="23061"/>
                      </a:lnTo>
                      <a:lnTo>
                        <a:pt x="55846" y="22131"/>
                      </a:lnTo>
                      <a:lnTo>
                        <a:pt x="55846" y="21220"/>
                      </a:lnTo>
                      <a:lnTo>
                        <a:pt x="55828" y="20308"/>
                      </a:lnTo>
                      <a:lnTo>
                        <a:pt x="55791" y="19397"/>
                      </a:lnTo>
                      <a:lnTo>
                        <a:pt x="55698" y="18486"/>
                      </a:lnTo>
                      <a:lnTo>
                        <a:pt x="55642" y="18021"/>
                      </a:lnTo>
                      <a:lnTo>
                        <a:pt x="55568" y="17575"/>
                      </a:lnTo>
                      <a:lnTo>
                        <a:pt x="55475" y="17128"/>
                      </a:lnTo>
                      <a:lnTo>
                        <a:pt x="55363" y="16682"/>
                      </a:lnTo>
                      <a:lnTo>
                        <a:pt x="55214" y="16236"/>
                      </a:lnTo>
                      <a:lnTo>
                        <a:pt x="55028" y="15808"/>
                      </a:lnTo>
                      <a:lnTo>
                        <a:pt x="54935" y="15603"/>
                      </a:lnTo>
                      <a:lnTo>
                        <a:pt x="54824" y="15417"/>
                      </a:lnTo>
                      <a:lnTo>
                        <a:pt x="54693" y="15213"/>
                      </a:lnTo>
                      <a:lnTo>
                        <a:pt x="54563" y="15027"/>
                      </a:lnTo>
                      <a:lnTo>
                        <a:pt x="54415" y="14859"/>
                      </a:lnTo>
                      <a:lnTo>
                        <a:pt x="54266" y="14692"/>
                      </a:lnTo>
                      <a:lnTo>
                        <a:pt x="54098" y="14543"/>
                      </a:lnTo>
                      <a:lnTo>
                        <a:pt x="53912" y="14395"/>
                      </a:lnTo>
                      <a:lnTo>
                        <a:pt x="53726" y="14264"/>
                      </a:lnTo>
                      <a:lnTo>
                        <a:pt x="53522" y="14153"/>
                      </a:lnTo>
                      <a:lnTo>
                        <a:pt x="53317" y="14041"/>
                      </a:lnTo>
                      <a:lnTo>
                        <a:pt x="53094" y="13967"/>
                      </a:lnTo>
                      <a:lnTo>
                        <a:pt x="52890" y="13892"/>
                      </a:lnTo>
                      <a:lnTo>
                        <a:pt x="52666" y="13837"/>
                      </a:lnTo>
                      <a:lnTo>
                        <a:pt x="52443" y="13781"/>
                      </a:lnTo>
                      <a:lnTo>
                        <a:pt x="52201" y="13744"/>
                      </a:lnTo>
                      <a:lnTo>
                        <a:pt x="51755" y="13706"/>
                      </a:lnTo>
                      <a:lnTo>
                        <a:pt x="51290" y="13706"/>
                      </a:lnTo>
                      <a:lnTo>
                        <a:pt x="50825" y="13725"/>
                      </a:lnTo>
                      <a:lnTo>
                        <a:pt x="50360" y="13762"/>
                      </a:lnTo>
                      <a:lnTo>
                        <a:pt x="49747" y="13874"/>
                      </a:lnTo>
                      <a:lnTo>
                        <a:pt x="49133" y="13985"/>
                      </a:lnTo>
                      <a:lnTo>
                        <a:pt x="48519" y="14116"/>
                      </a:lnTo>
                      <a:lnTo>
                        <a:pt x="47906" y="14264"/>
                      </a:lnTo>
                      <a:lnTo>
                        <a:pt x="46697" y="14581"/>
                      </a:lnTo>
                      <a:lnTo>
                        <a:pt x="45488" y="14897"/>
                      </a:lnTo>
                      <a:lnTo>
                        <a:pt x="41899" y="15845"/>
                      </a:lnTo>
                      <a:lnTo>
                        <a:pt x="41006" y="16087"/>
                      </a:lnTo>
                      <a:lnTo>
                        <a:pt x="40114" y="16291"/>
                      </a:lnTo>
                      <a:lnTo>
                        <a:pt x="39202" y="16496"/>
                      </a:lnTo>
                      <a:lnTo>
                        <a:pt x="38310" y="16682"/>
                      </a:lnTo>
                      <a:lnTo>
                        <a:pt x="37491" y="16849"/>
                      </a:lnTo>
                      <a:lnTo>
                        <a:pt x="36692" y="16980"/>
                      </a:lnTo>
                      <a:lnTo>
                        <a:pt x="35074" y="17221"/>
                      </a:lnTo>
                      <a:lnTo>
                        <a:pt x="33437" y="17426"/>
                      </a:lnTo>
                      <a:lnTo>
                        <a:pt x="31801" y="17612"/>
                      </a:lnTo>
                      <a:lnTo>
                        <a:pt x="31075" y="17630"/>
                      </a:lnTo>
                      <a:lnTo>
                        <a:pt x="30350" y="17630"/>
                      </a:lnTo>
                      <a:lnTo>
                        <a:pt x="29625" y="17612"/>
                      </a:lnTo>
                      <a:lnTo>
                        <a:pt x="28881" y="17593"/>
                      </a:lnTo>
                      <a:lnTo>
                        <a:pt x="28825" y="17537"/>
                      </a:lnTo>
                      <a:lnTo>
                        <a:pt x="28490" y="17500"/>
                      </a:lnTo>
                      <a:lnTo>
                        <a:pt x="28156" y="17444"/>
                      </a:lnTo>
                      <a:lnTo>
                        <a:pt x="27840" y="17389"/>
                      </a:lnTo>
                      <a:lnTo>
                        <a:pt x="27505" y="17314"/>
                      </a:lnTo>
                      <a:lnTo>
                        <a:pt x="26873" y="17147"/>
                      </a:lnTo>
                      <a:lnTo>
                        <a:pt x="26240" y="16942"/>
                      </a:lnTo>
                      <a:lnTo>
                        <a:pt x="25627" y="16701"/>
                      </a:lnTo>
                      <a:lnTo>
                        <a:pt x="25013" y="16422"/>
                      </a:lnTo>
                      <a:lnTo>
                        <a:pt x="24436" y="16124"/>
                      </a:lnTo>
                      <a:lnTo>
                        <a:pt x="23860" y="15808"/>
                      </a:lnTo>
                      <a:lnTo>
                        <a:pt x="23469" y="15566"/>
                      </a:lnTo>
                      <a:lnTo>
                        <a:pt x="23097" y="15324"/>
                      </a:lnTo>
                      <a:lnTo>
                        <a:pt x="22353" y="14804"/>
                      </a:lnTo>
                      <a:lnTo>
                        <a:pt x="21647" y="14246"/>
                      </a:lnTo>
                      <a:lnTo>
                        <a:pt x="20940" y="13669"/>
                      </a:lnTo>
                      <a:lnTo>
                        <a:pt x="20271" y="13074"/>
                      </a:lnTo>
                      <a:lnTo>
                        <a:pt x="19601" y="12479"/>
                      </a:lnTo>
                      <a:lnTo>
                        <a:pt x="18281" y="11252"/>
                      </a:lnTo>
                      <a:lnTo>
                        <a:pt x="16365" y="9373"/>
                      </a:lnTo>
                      <a:lnTo>
                        <a:pt x="15398" y="8462"/>
                      </a:lnTo>
                      <a:lnTo>
                        <a:pt x="14413" y="7551"/>
                      </a:lnTo>
                      <a:lnTo>
                        <a:pt x="13427" y="6658"/>
                      </a:lnTo>
                      <a:lnTo>
                        <a:pt x="12404" y="5784"/>
                      </a:lnTo>
                      <a:lnTo>
                        <a:pt x="11363" y="4947"/>
                      </a:lnTo>
                      <a:lnTo>
                        <a:pt x="10823" y="4557"/>
                      </a:lnTo>
                      <a:lnTo>
                        <a:pt x="10284" y="4148"/>
                      </a:lnTo>
                      <a:lnTo>
                        <a:pt x="9596" y="3664"/>
                      </a:lnTo>
                      <a:lnTo>
                        <a:pt x="8889" y="3199"/>
                      </a:lnTo>
                      <a:lnTo>
                        <a:pt x="8164" y="2753"/>
                      </a:lnTo>
                      <a:lnTo>
                        <a:pt x="7420" y="2344"/>
                      </a:lnTo>
                      <a:lnTo>
                        <a:pt x="6676" y="1953"/>
                      </a:lnTo>
                      <a:lnTo>
                        <a:pt x="5914" y="1581"/>
                      </a:lnTo>
                      <a:lnTo>
                        <a:pt x="5133" y="1247"/>
                      </a:lnTo>
                      <a:lnTo>
                        <a:pt x="4352" y="930"/>
                      </a:lnTo>
                      <a:lnTo>
                        <a:pt x="3812" y="763"/>
                      </a:lnTo>
                      <a:lnTo>
                        <a:pt x="3292" y="596"/>
                      </a:lnTo>
                      <a:lnTo>
                        <a:pt x="2752" y="428"/>
                      </a:lnTo>
                      <a:lnTo>
                        <a:pt x="2213" y="298"/>
                      </a:lnTo>
                      <a:lnTo>
                        <a:pt x="1674" y="187"/>
                      </a:lnTo>
                      <a:lnTo>
                        <a:pt x="1116" y="94"/>
                      </a:lnTo>
                      <a:lnTo>
                        <a:pt x="558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7"/>
                <p:cNvSpPr/>
                <p:nvPr/>
              </p:nvSpPr>
              <p:spPr>
                <a:xfrm>
                  <a:off x="5111780" y="2575750"/>
                  <a:ext cx="164600" cy="3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" h="14265" extrusionOk="0">
                      <a:moveTo>
                        <a:pt x="6583" y="0"/>
                      </a:moveTo>
                      <a:lnTo>
                        <a:pt x="6435" y="168"/>
                      </a:lnTo>
                      <a:lnTo>
                        <a:pt x="6304" y="335"/>
                      </a:lnTo>
                      <a:lnTo>
                        <a:pt x="6193" y="521"/>
                      </a:lnTo>
                      <a:lnTo>
                        <a:pt x="6100" y="726"/>
                      </a:lnTo>
                      <a:lnTo>
                        <a:pt x="5951" y="1135"/>
                      </a:lnTo>
                      <a:lnTo>
                        <a:pt x="5802" y="1544"/>
                      </a:lnTo>
                      <a:lnTo>
                        <a:pt x="5300" y="2957"/>
                      </a:lnTo>
                      <a:lnTo>
                        <a:pt x="4780" y="4389"/>
                      </a:lnTo>
                      <a:lnTo>
                        <a:pt x="4240" y="5803"/>
                      </a:lnTo>
                      <a:lnTo>
                        <a:pt x="3682" y="7197"/>
                      </a:lnTo>
                      <a:lnTo>
                        <a:pt x="3087" y="8592"/>
                      </a:lnTo>
                      <a:lnTo>
                        <a:pt x="2771" y="9280"/>
                      </a:lnTo>
                      <a:lnTo>
                        <a:pt x="2455" y="9968"/>
                      </a:lnTo>
                      <a:lnTo>
                        <a:pt x="2120" y="10638"/>
                      </a:lnTo>
                      <a:lnTo>
                        <a:pt x="1767" y="11307"/>
                      </a:lnTo>
                      <a:lnTo>
                        <a:pt x="1413" y="11977"/>
                      </a:lnTo>
                      <a:lnTo>
                        <a:pt x="1042" y="12646"/>
                      </a:lnTo>
                      <a:lnTo>
                        <a:pt x="539" y="13464"/>
                      </a:lnTo>
                      <a:lnTo>
                        <a:pt x="279" y="13874"/>
                      </a:lnTo>
                      <a:lnTo>
                        <a:pt x="0" y="14264"/>
                      </a:lnTo>
                      <a:lnTo>
                        <a:pt x="3515" y="14264"/>
                      </a:lnTo>
                      <a:lnTo>
                        <a:pt x="3775" y="13874"/>
                      </a:lnTo>
                      <a:lnTo>
                        <a:pt x="4036" y="13464"/>
                      </a:lnTo>
                      <a:lnTo>
                        <a:pt x="4519" y="12646"/>
                      </a:lnTo>
                      <a:lnTo>
                        <a:pt x="4984" y="11791"/>
                      </a:lnTo>
                      <a:lnTo>
                        <a:pt x="5430" y="10954"/>
                      </a:lnTo>
                      <a:lnTo>
                        <a:pt x="5709" y="10415"/>
                      </a:lnTo>
                      <a:lnTo>
                        <a:pt x="5951" y="9875"/>
                      </a:lnTo>
                      <a:lnTo>
                        <a:pt x="6100" y="9615"/>
                      </a:lnTo>
                      <a:lnTo>
                        <a:pt x="6249" y="9355"/>
                      </a:lnTo>
                      <a:lnTo>
                        <a:pt x="6397" y="9113"/>
                      </a:lnTo>
                      <a:lnTo>
                        <a:pt x="6583" y="8871"/>
                      </a:lnTo>
                      <a:lnTo>
                        <a:pt x="65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7"/>
                <p:cNvSpPr/>
                <p:nvPr/>
              </p:nvSpPr>
              <p:spPr>
                <a:xfrm>
                  <a:off x="1232225" y="2625025"/>
                  <a:ext cx="305000" cy="3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0" h="12294" extrusionOk="0">
                      <a:moveTo>
                        <a:pt x="0" y="1"/>
                      </a:moveTo>
                      <a:lnTo>
                        <a:pt x="0" y="8202"/>
                      </a:lnTo>
                      <a:lnTo>
                        <a:pt x="167" y="8313"/>
                      </a:lnTo>
                      <a:lnTo>
                        <a:pt x="316" y="8444"/>
                      </a:lnTo>
                      <a:lnTo>
                        <a:pt x="614" y="8722"/>
                      </a:lnTo>
                      <a:lnTo>
                        <a:pt x="893" y="9001"/>
                      </a:lnTo>
                      <a:lnTo>
                        <a:pt x="1172" y="9299"/>
                      </a:lnTo>
                      <a:lnTo>
                        <a:pt x="1618" y="9708"/>
                      </a:lnTo>
                      <a:lnTo>
                        <a:pt x="2046" y="10117"/>
                      </a:lnTo>
                      <a:lnTo>
                        <a:pt x="2511" y="10508"/>
                      </a:lnTo>
                      <a:lnTo>
                        <a:pt x="2957" y="10898"/>
                      </a:lnTo>
                      <a:lnTo>
                        <a:pt x="3440" y="11270"/>
                      </a:lnTo>
                      <a:lnTo>
                        <a:pt x="3924" y="11642"/>
                      </a:lnTo>
                      <a:lnTo>
                        <a:pt x="4407" y="11977"/>
                      </a:lnTo>
                      <a:lnTo>
                        <a:pt x="4910" y="12293"/>
                      </a:lnTo>
                      <a:lnTo>
                        <a:pt x="12200" y="12293"/>
                      </a:lnTo>
                      <a:lnTo>
                        <a:pt x="11642" y="12089"/>
                      </a:lnTo>
                      <a:lnTo>
                        <a:pt x="11102" y="11865"/>
                      </a:lnTo>
                      <a:lnTo>
                        <a:pt x="10582" y="11605"/>
                      </a:lnTo>
                      <a:lnTo>
                        <a:pt x="10061" y="11326"/>
                      </a:lnTo>
                      <a:lnTo>
                        <a:pt x="9540" y="11047"/>
                      </a:lnTo>
                      <a:lnTo>
                        <a:pt x="9057" y="10750"/>
                      </a:lnTo>
                      <a:lnTo>
                        <a:pt x="8555" y="10415"/>
                      </a:lnTo>
                      <a:lnTo>
                        <a:pt x="8071" y="10080"/>
                      </a:lnTo>
                      <a:lnTo>
                        <a:pt x="7606" y="9727"/>
                      </a:lnTo>
                      <a:lnTo>
                        <a:pt x="7160" y="9355"/>
                      </a:lnTo>
                      <a:lnTo>
                        <a:pt x="6713" y="8983"/>
                      </a:lnTo>
                      <a:lnTo>
                        <a:pt x="6286" y="8574"/>
                      </a:lnTo>
                      <a:lnTo>
                        <a:pt x="5858" y="8165"/>
                      </a:lnTo>
                      <a:lnTo>
                        <a:pt x="5449" y="7737"/>
                      </a:lnTo>
                      <a:lnTo>
                        <a:pt x="5058" y="7309"/>
                      </a:lnTo>
                      <a:lnTo>
                        <a:pt x="4686" y="6863"/>
                      </a:lnTo>
                      <a:lnTo>
                        <a:pt x="4147" y="6193"/>
                      </a:lnTo>
                      <a:lnTo>
                        <a:pt x="3645" y="5524"/>
                      </a:lnTo>
                      <a:lnTo>
                        <a:pt x="3161" y="4817"/>
                      </a:lnTo>
                      <a:lnTo>
                        <a:pt x="2697" y="4110"/>
                      </a:lnTo>
                      <a:lnTo>
                        <a:pt x="2250" y="3404"/>
                      </a:lnTo>
                      <a:lnTo>
                        <a:pt x="1804" y="2679"/>
                      </a:lnTo>
                      <a:lnTo>
                        <a:pt x="948" y="1209"/>
                      </a:lnTo>
                      <a:lnTo>
                        <a:pt x="762" y="875"/>
                      </a:lnTo>
                      <a:lnTo>
                        <a:pt x="558" y="558"/>
                      </a:lnTo>
                      <a:lnTo>
                        <a:pt x="428" y="391"/>
                      </a:lnTo>
                      <a:lnTo>
                        <a:pt x="316" y="242"/>
                      </a:lnTo>
                      <a:lnTo>
                        <a:pt x="167" y="1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7"/>
                <p:cNvSpPr/>
                <p:nvPr/>
              </p:nvSpPr>
              <p:spPr>
                <a:xfrm>
                  <a:off x="3833000" y="2800775"/>
                  <a:ext cx="455625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5" h="5264" extrusionOk="0">
                      <a:moveTo>
                        <a:pt x="8908" y="0"/>
                      </a:moveTo>
                      <a:lnTo>
                        <a:pt x="8462" y="19"/>
                      </a:lnTo>
                      <a:lnTo>
                        <a:pt x="8015" y="56"/>
                      </a:lnTo>
                      <a:lnTo>
                        <a:pt x="7588" y="130"/>
                      </a:lnTo>
                      <a:lnTo>
                        <a:pt x="7160" y="242"/>
                      </a:lnTo>
                      <a:lnTo>
                        <a:pt x="6695" y="409"/>
                      </a:lnTo>
                      <a:lnTo>
                        <a:pt x="6267" y="595"/>
                      </a:lnTo>
                      <a:lnTo>
                        <a:pt x="5839" y="800"/>
                      </a:lnTo>
                      <a:lnTo>
                        <a:pt x="5412" y="1023"/>
                      </a:lnTo>
                      <a:lnTo>
                        <a:pt x="5003" y="1265"/>
                      </a:lnTo>
                      <a:lnTo>
                        <a:pt x="4593" y="1525"/>
                      </a:lnTo>
                      <a:lnTo>
                        <a:pt x="4203" y="1804"/>
                      </a:lnTo>
                      <a:lnTo>
                        <a:pt x="3812" y="2083"/>
                      </a:lnTo>
                      <a:lnTo>
                        <a:pt x="2845" y="2864"/>
                      </a:lnTo>
                      <a:lnTo>
                        <a:pt x="1878" y="3645"/>
                      </a:lnTo>
                      <a:lnTo>
                        <a:pt x="948" y="4463"/>
                      </a:lnTo>
                      <a:lnTo>
                        <a:pt x="0" y="5263"/>
                      </a:lnTo>
                      <a:lnTo>
                        <a:pt x="3738" y="5263"/>
                      </a:lnTo>
                      <a:lnTo>
                        <a:pt x="4203" y="4966"/>
                      </a:lnTo>
                      <a:lnTo>
                        <a:pt x="4686" y="4687"/>
                      </a:lnTo>
                      <a:lnTo>
                        <a:pt x="5189" y="4426"/>
                      </a:lnTo>
                      <a:lnTo>
                        <a:pt x="5691" y="4184"/>
                      </a:lnTo>
                      <a:lnTo>
                        <a:pt x="6211" y="3980"/>
                      </a:lnTo>
                      <a:lnTo>
                        <a:pt x="6751" y="3794"/>
                      </a:lnTo>
                      <a:lnTo>
                        <a:pt x="7011" y="3738"/>
                      </a:lnTo>
                      <a:lnTo>
                        <a:pt x="7290" y="3664"/>
                      </a:lnTo>
                      <a:lnTo>
                        <a:pt x="7569" y="3608"/>
                      </a:lnTo>
                      <a:lnTo>
                        <a:pt x="7848" y="3571"/>
                      </a:lnTo>
                      <a:lnTo>
                        <a:pt x="8238" y="3534"/>
                      </a:lnTo>
                      <a:lnTo>
                        <a:pt x="8629" y="3534"/>
                      </a:lnTo>
                      <a:lnTo>
                        <a:pt x="9038" y="3552"/>
                      </a:lnTo>
                      <a:lnTo>
                        <a:pt x="9429" y="3589"/>
                      </a:lnTo>
                      <a:lnTo>
                        <a:pt x="9819" y="3664"/>
                      </a:lnTo>
                      <a:lnTo>
                        <a:pt x="10210" y="3757"/>
                      </a:lnTo>
                      <a:lnTo>
                        <a:pt x="10582" y="3868"/>
                      </a:lnTo>
                      <a:lnTo>
                        <a:pt x="10954" y="4017"/>
                      </a:lnTo>
                      <a:lnTo>
                        <a:pt x="11270" y="4129"/>
                      </a:lnTo>
                      <a:lnTo>
                        <a:pt x="11567" y="4277"/>
                      </a:lnTo>
                      <a:lnTo>
                        <a:pt x="12162" y="4594"/>
                      </a:lnTo>
                      <a:lnTo>
                        <a:pt x="12739" y="4928"/>
                      </a:lnTo>
                      <a:lnTo>
                        <a:pt x="13315" y="5263"/>
                      </a:lnTo>
                      <a:lnTo>
                        <a:pt x="18225" y="5263"/>
                      </a:lnTo>
                      <a:lnTo>
                        <a:pt x="15640" y="3366"/>
                      </a:lnTo>
                      <a:lnTo>
                        <a:pt x="14338" y="2436"/>
                      </a:lnTo>
                      <a:lnTo>
                        <a:pt x="13687" y="1971"/>
                      </a:lnTo>
                      <a:lnTo>
                        <a:pt x="13018" y="1525"/>
                      </a:lnTo>
                      <a:lnTo>
                        <a:pt x="12460" y="1172"/>
                      </a:lnTo>
                      <a:lnTo>
                        <a:pt x="11865" y="837"/>
                      </a:lnTo>
                      <a:lnTo>
                        <a:pt x="11567" y="670"/>
                      </a:lnTo>
                      <a:lnTo>
                        <a:pt x="11270" y="539"/>
                      </a:lnTo>
                      <a:lnTo>
                        <a:pt x="10972" y="409"/>
                      </a:lnTo>
                      <a:lnTo>
                        <a:pt x="10656" y="298"/>
                      </a:lnTo>
                      <a:lnTo>
                        <a:pt x="10228" y="168"/>
                      </a:lnTo>
                      <a:lnTo>
                        <a:pt x="9782" y="75"/>
                      </a:lnTo>
                      <a:lnTo>
                        <a:pt x="9354" y="19"/>
                      </a:lnTo>
                      <a:lnTo>
                        <a:pt x="890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1960275" y="2871900"/>
                  <a:ext cx="457975" cy="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9" h="2419" extrusionOk="0">
                      <a:moveTo>
                        <a:pt x="11512" y="1"/>
                      </a:moveTo>
                      <a:lnTo>
                        <a:pt x="10843" y="38"/>
                      </a:lnTo>
                      <a:lnTo>
                        <a:pt x="10155" y="93"/>
                      </a:lnTo>
                      <a:lnTo>
                        <a:pt x="9485" y="168"/>
                      </a:lnTo>
                      <a:lnTo>
                        <a:pt x="8816" y="279"/>
                      </a:lnTo>
                      <a:lnTo>
                        <a:pt x="8128" y="410"/>
                      </a:lnTo>
                      <a:lnTo>
                        <a:pt x="7440" y="540"/>
                      </a:lnTo>
                      <a:lnTo>
                        <a:pt x="6063" y="856"/>
                      </a:lnTo>
                      <a:lnTo>
                        <a:pt x="4706" y="1209"/>
                      </a:lnTo>
                      <a:lnTo>
                        <a:pt x="3348" y="1563"/>
                      </a:lnTo>
                      <a:lnTo>
                        <a:pt x="2511" y="1767"/>
                      </a:lnTo>
                      <a:lnTo>
                        <a:pt x="1674" y="1972"/>
                      </a:lnTo>
                      <a:lnTo>
                        <a:pt x="838" y="2195"/>
                      </a:lnTo>
                      <a:lnTo>
                        <a:pt x="1" y="2418"/>
                      </a:lnTo>
                      <a:lnTo>
                        <a:pt x="18319" y="2418"/>
                      </a:lnTo>
                      <a:lnTo>
                        <a:pt x="17872" y="2046"/>
                      </a:lnTo>
                      <a:lnTo>
                        <a:pt x="17407" y="1711"/>
                      </a:lnTo>
                      <a:lnTo>
                        <a:pt x="16905" y="1395"/>
                      </a:lnTo>
                      <a:lnTo>
                        <a:pt x="16385" y="1098"/>
                      </a:lnTo>
                      <a:lnTo>
                        <a:pt x="15864" y="856"/>
                      </a:lnTo>
                      <a:lnTo>
                        <a:pt x="15306" y="633"/>
                      </a:lnTo>
                      <a:lnTo>
                        <a:pt x="14748" y="447"/>
                      </a:lnTo>
                      <a:lnTo>
                        <a:pt x="14190" y="279"/>
                      </a:lnTo>
                      <a:lnTo>
                        <a:pt x="13855" y="205"/>
                      </a:lnTo>
                      <a:lnTo>
                        <a:pt x="13521" y="149"/>
                      </a:lnTo>
                      <a:lnTo>
                        <a:pt x="13186" y="93"/>
                      </a:lnTo>
                      <a:lnTo>
                        <a:pt x="12851" y="56"/>
                      </a:lnTo>
                      <a:lnTo>
                        <a:pt x="12182" y="19"/>
                      </a:lnTo>
                      <a:lnTo>
                        <a:pt x="11512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1" name="Google Shape;591;p7"/>
              <p:cNvGrpSpPr/>
              <p:nvPr/>
            </p:nvGrpSpPr>
            <p:grpSpPr>
              <a:xfrm flipH="1">
                <a:off x="4572049" y="0"/>
                <a:ext cx="4571963" cy="2694250"/>
                <a:chOff x="1232225" y="238125"/>
                <a:chExt cx="4042050" cy="2694250"/>
              </a:xfrm>
            </p:grpSpPr>
            <p:sp>
              <p:nvSpPr>
                <p:cNvPr id="592" name="Google Shape;592;p7"/>
                <p:cNvSpPr/>
                <p:nvPr/>
              </p:nvSpPr>
              <p:spPr>
                <a:xfrm>
                  <a:off x="1232225" y="238125"/>
                  <a:ext cx="1024225" cy="46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69" h="18467" extrusionOk="0">
                      <a:moveTo>
                        <a:pt x="27802" y="0"/>
                      </a:moveTo>
                      <a:lnTo>
                        <a:pt x="26910" y="279"/>
                      </a:lnTo>
                      <a:lnTo>
                        <a:pt x="25998" y="595"/>
                      </a:lnTo>
                      <a:lnTo>
                        <a:pt x="25106" y="930"/>
                      </a:lnTo>
                      <a:lnTo>
                        <a:pt x="24213" y="1283"/>
                      </a:lnTo>
                      <a:lnTo>
                        <a:pt x="23339" y="1655"/>
                      </a:lnTo>
                      <a:lnTo>
                        <a:pt x="22465" y="2046"/>
                      </a:lnTo>
                      <a:lnTo>
                        <a:pt x="21610" y="2455"/>
                      </a:lnTo>
                      <a:lnTo>
                        <a:pt x="20754" y="2883"/>
                      </a:lnTo>
                      <a:lnTo>
                        <a:pt x="19266" y="3664"/>
                      </a:lnTo>
                      <a:lnTo>
                        <a:pt x="17779" y="4463"/>
                      </a:lnTo>
                      <a:lnTo>
                        <a:pt x="16328" y="5300"/>
                      </a:lnTo>
                      <a:lnTo>
                        <a:pt x="14859" y="6156"/>
                      </a:lnTo>
                      <a:lnTo>
                        <a:pt x="11976" y="7904"/>
                      </a:lnTo>
                      <a:lnTo>
                        <a:pt x="9075" y="9633"/>
                      </a:lnTo>
                      <a:lnTo>
                        <a:pt x="7997" y="10265"/>
                      </a:lnTo>
                      <a:lnTo>
                        <a:pt x="6881" y="10879"/>
                      </a:lnTo>
                      <a:lnTo>
                        <a:pt x="5765" y="11493"/>
                      </a:lnTo>
                      <a:lnTo>
                        <a:pt x="4649" y="12069"/>
                      </a:lnTo>
                      <a:lnTo>
                        <a:pt x="3515" y="12627"/>
                      </a:lnTo>
                      <a:lnTo>
                        <a:pt x="2362" y="13167"/>
                      </a:lnTo>
                      <a:lnTo>
                        <a:pt x="1190" y="13650"/>
                      </a:lnTo>
                      <a:lnTo>
                        <a:pt x="595" y="13873"/>
                      </a:lnTo>
                      <a:lnTo>
                        <a:pt x="0" y="14096"/>
                      </a:lnTo>
                      <a:lnTo>
                        <a:pt x="0" y="18467"/>
                      </a:lnTo>
                      <a:lnTo>
                        <a:pt x="874" y="18206"/>
                      </a:lnTo>
                      <a:lnTo>
                        <a:pt x="1748" y="17927"/>
                      </a:lnTo>
                      <a:lnTo>
                        <a:pt x="2604" y="17630"/>
                      </a:lnTo>
                      <a:lnTo>
                        <a:pt x="3459" y="17314"/>
                      </a:lnTo>
                      <a:lnTo>
                        <a:pt x="4296" y="16998"/>
                      </a:lnTo>
                      <a:lnTo>
                        <a:pt x="5133" y="16644"/>
                      </a:lnTo>
                      <a:lnTo>
                        <a:pt x="5970" y="16272"/>
                      </a:lnTo>
                      <a:lnTo>
                        <a:pt x="6788" y="15900"/>
                      </a:lnTo>
                      <a:lnTo>
                        <a:pt x="8443" y="15119"/>
                      </a:lnTo>
                      <a:lnTo>
                        <a:pt x="10061" y="14301"/>
                      </a:lnTo>
                      <a:lnTo>
                        <a:pt x="11679" y="13464"/>
                      </a:lnTo>
                      <a:lnTo>
                        <a:pt x="13278" y="12627"/>
                      </a:lnTo>
                      <a:lnTo>
                        <a:pt x="15491" y="11474"/>
                      </a:lnTo>
                      <a:lnTo>
                        <a:pt x="17723" y="10303"/>
                      </a:lnTo>
                      <a:lnTo>
                        <a:pt x="19936" y="9168"/>
                      </a:lnTo>
                      <a:lnTo>
                        <a:pt x="21070" y="8610"/>
                      </a:lnTo>
                      <a:lnTo>
                        <a:pt x="22186" y="8071"/>
                      </a:lnTo>
                      <a:lnTo>
                        <a:pt x="24399" y="7030"/>
                      </a:lnTo>
                      <a:lnTo>
                        <a:pt x="26612" y="6025"/>
                      </a:lnTo>
                      <a:lnTo>
                        <a:pt x="28844" y="5021"/>
                      </a:lnTo>
                      <a:lnTo>
                        <a:pt x="31057" y="4054"/>
                      </a:lnTo>
                      <a:lnTo>
                        <a:pt x="33307" y="3087"/>
                      </a:lnTo>
                      <a:lnTo>
                        <a:pt x="35539" y="2139"/>
                      </a:lnTo>
                      <a:lnTo>
                        <a:pt x="37789" y="1190"/>
                      </a:lnTo>
                      <a:lnTo>
                        <a:pt x="40039" y="279"/>
                      </a:lnTo>
                      <a:lnTo>
                        <a:pt x="40504" y="112"/>
                      </a:lnTo>
                      <a:lnTo>
                        <a:pt x="40727" y="37"/>
                      </a:lnTo>
                      <a:lnTo>
                        <a:pt x="4096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2711600" y="238125"/>
                  <a:ext cx="2562675" cy="77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07" h="30871" extrusionOk="0">
                      <a:moveTo>
                        <a:pt x="0" y="0"/>
                      </a:moveTo>
                      <a:lnTo>
                        <a:pt x="261" y="130"/>
                      </a:lnTo>
                      <a:lnTo>
                        <a:pt x="521" y="298"/>
                      </a:lnTo>
                      <a:lnTo>
                        <a:pt x="763" y="465"/>
                      </a:lnTo>
                      <a:lnTo>
                        <a:pt x="1005" y="651"/>
                      </a:lnTo>
                      <a:lnTo>
                        <a:pt x="1451" y="1060"/>
                      </a:lnTo>
                      <a:lnTo>
                        <a:pt x="1879" y="1469"/>
                      </a:lnTo>
                      <a:lnTo>
                        <a:pt x="2344" y="1953"/>
                      </a:lnTo>
                      <a:lnTo>
                        <a:pt x="2790" y="2436"/>
                      </a:lnTo>
                      <a:lnTo>
                        <a:pt x="3218" y="2957"/>
                      </a:lnTo>
                      <a:lnTo>
                        <a:pt x="3627" y="3459"/>
                      </a:lnTo>
                      <a:lnTo>
                        <a:pt x="4036" y="3998"/>
                      </a:lnTo>
                      <a:lnTo>
                        <a:pt x="4426" y="4538"/>
                      </a:lnTo>
                      <a:lnTo>
                        <a:pt x="4798" y="5077"/>
                      </a:lnTo>
                      <a:lnTo>
                        <a:pt x="5170" y="5635"/>
                      </a:lnTo>
                      <a:lnTo>
                        <a:pt x="5524" y="6211"/>
                      </a:lnTo>
                      <a:lnTo>
                        <a:pt x="5858" y="6769"/>
                      </a:lnTo>
                      <a:lnTo>
                        <a:pt x="6193" y="7364"/>
                      </a:lnTo>
                      <a:lnTo>
                        <a:pt x="6509" y="7941"/>
                      </a:lnTo>
                      <a:lnTo>
                        <a:pt x="6807" y="8536"/>
                      </a:lnTo>
                      <a:lnTo>
                        <a:pt x="7104" y="9131"/>
                      </a:lnTo>
                      <a:lnTo>
                        <a:pt x="7681" y="10340"/>
                      </a:lnTo>
                      <a:lnTo>
                        <a:pt x="7997" y="11102"/>
                      </a:lnTo>
                      <a:lnTo>
                        <a:pt x="8295" y="11865"/>
                      </a:lnTo>
                      <a:lnTo>
                        <a:pt x="8574" y="12646"/>
                      </a:lnTo>
                      <a:lnTo>
                        <a:pt x="8834" y="13427"/>
                      </a:lnTo>
                      <a:lnTo>
                        <a:pt x="9057" y="14227"/>
                      </a:lnTo>
                      <a:lnTo>
                        <a:pt x="9280" y="15026"/>
                      </a:lnTo>
                      <a:lnTo>
                        <a:pt x="9485" y="15826"/>
                      </a:lnTo>
                      <a:lnTo>
                        <a:pt x="9689" y="16626"/>
                      </a:lnTo>
                      <a:lnTo>
                        <a:pt x="10043" y="18225"/>
                      </a:lnTo>
                      <a:lnTo>
                        <a:pt x="10415" y="19843"/>
                      </a:lnTo>
                      <a:lnTo>
                        <a:pt x="10787" y="21461"/>
                      </a:lnTo>
                      <a:lnTo>
                        <a:pt x="10973" y="22261"/>
                      </a:lnTo>
                      <a:lnTo>
                        <a:pt x="11177" y="23060"/>
                      </a:lnTo>
                      <a:lnTo>
                        <a:pt x="11363" y="23748"/>
                      </a:lnTo>
                      <a:lnTo>
                        <a:pt x="11586" y="24436"/>
                      </a:lnTo>
                      <a:lnTo>
                        <a:pt x="11809" y="25106"/>
                      </a:lnTo>
                      <a:lnTo>
                        <a:pt x="12051" y="25775"/>
                      </a:lnTo>
                      <a:lnTo>
                        <a:pt x="12349" y="26426"/>
                      </a:lnTo>
                      <a:lnTo>
                        <a:pt x="12665" y="27077"/>
                      </a:lnTo>
                      <a:lnTo>
                        <a:pt x="12832" y="27375"/>
                      </a:lnTo>
                      <a:lnTo>
                        <a:pt x="13018" y="27691"/>
                      </a:lnTo>
                      <a:lnTo>
                        <a:pt x="13204" y="27988"/>
                      </a:lnTo>
                      <a:lnTo>
                        <a:pt x="13427" y="28286"/>
                      </a:lnTo>
                      <a:lnTo>
                        <a:pt x="13743" y="28676"/>
                      </a:lnTo>
                      <a:lnTo>
                        <a:pt x="14078" y="29030"/>
                      </a:lnTo>
                      <a:lnTo>
                        <a:pt x="14450" y="29365"/>
                      </a:lnTo>
                      <a:lnTo>
                        <a:pt x="14859" y="29681"/>
                      </a:lnTo>
                      <a:lnTo>
                        <a:pt x="15287" y="29941"/>
                      </a:lnTo>
                      <a:lnTo>
                        <a:pt x="15733" y="30164"/>
                      </a:lnTo>
                      <a:lnTo>
                        <a:pt x="15975" y="30276"/>
                      </a:lnTo>
                      <a:lnTo>
                        <a:pt x="16217" y="30350"/>
                      </a:lnTo>
                      <a:lnTo>
                        <a:pt x="16440" y="30443"/>
                      </a:lnTo>
                      <a:lnTo>
                        <a:pt x="16700" y="30499"/>
                      </a:lnTo>
                      <a:lnTo>
                        <a:pt x="17054" y="30592"/>
                      </a:lnTo>
                      <a:lnTo>
                        <a:pt x="17426" y="30666"/>
                      </a:lnTo>
                      <a:lnTo>
                        <a:pt x="17779" y="30722"/>
                      </a:lnTo>
                      <a:lnTo>
                        <a:pt x="18151" y="30778"/>
                      </a:lnTo>
                      <a:lnTo>
                        <a:pt x="18895" y="30834"/>
                      </a:lnTo>
                      <a:lnTo>
                        <a:pt x="19620" y="30871"/>
                      </a:lnTo>
                      <a:lnTo>
                        <a:pt x="20364" y="30852"/>
                      </a:lnTo>
                      <a:lnTo>
                        <a:pt x="21108" y="30834"/>
                      </a:lnTo>
                      <a:lnTo>
                        <a:pt x="21852" y="30778"/>
                      </a:lnTo>
                      <a:lnTo>
                        <a:pt x="22596" y="30722"/>
                      </a:lnTo>
                      <a:lnTo>
                        <a:pt x="23339" y="30629"/>
                      </a:lnTo>
                      <a:lnTo>
                        <a:pt x="24083" y="30536"/>
                      </a:lnTo>
                      <a:lnTo>
                        <a:pt x="25590" y="30313"/>
                      </a:lnTo>
                      <a:lnTo>
                        <a:pt x="27077" y="30053"/>
                      </a:lnTo>
                      <a:lnTo>
                        <a:pt x="28565" y="29774"/>
                      </a:lnTo>
                      <a:lnTo>
                        <a:pt x="29551" y="29569"/>
                      </a:lnTo>
                      <a:lnTo>
                        <a:pt x="30499" y="29327"/>
                      </a:lnTo>
                      <a:lnTo>
                        <a:pt x="31466" y="29067"/>
                      </a:lnTo>
                      <a:lnTo>
                        <a:pt x="32415" y="28769"/>
                      </a:lnTo>
                      <a:lnTo>
                        <a:pt x="33363" y="28453"/>
                      </a:lnTo>
                      <a:lnTo>
                        <a:pt x="34274" y="28081"/>
                      </a:lnTo>
                      <a:lnTo>
                        <a:pt x="35186" y="27691"/>
                      </a:lnTo>
                      <a:lnTo>
                        <a:pt x="36078" y="27263"/>
                      </a:lnTo>
                      <a:lnTo>
                        <a:pt x="36636" y="26966"/>
                      </a:lnTo>
                      <a:lnTo>
                        <a:pt x="37157" y="26649"/>
                      </a:lnTo>
                      <a:lnTo>
                        <a:pt x="37696" y="26333"/>
                      </a:lnTo>
                      <a:lnTo>
                        <a:pt x="38217" y="26017"/>
                      </a:lnTo>
                      <a:lnTo>
                        <a:pt x="39240" y="25329"/>
                      </a:lnTo>
                      <a:lnTo>
                        <a:pt x="40244" y="24622"/>
                      </a:lnTo>
                      <a:lnTo>
                        <a:pt x="41230" y="23878"/>
                      </a:lnTo>
                      <a:lnTo>
                        <a:pt x="42215" y="23135"/>
                      </a:lnTo>
                      <a:lnTo>
                        <a:pt x="44168" y="21647"/>
                      </a:lnTo>
                      <a:lnTo>
                        <a:pt x="45154" y="20903"/>
                      </a:lnTo>
                      <a:lnTo>
                        <a:pt x="46139" y="20178"/>
                      </a:lnTo>
                      <a:lnTo>
                        <a:pt x="47143" y="19452"/>
                      </a:lnTo>
                      <a:lnTo>
                        <a:pt x="48148" y="18764"/>
                      </a:lnTo>
                      <a:lnTo>
                        <a:pt x="49171" y="18095"/>
                      </a:lnTo>
                      <a:lnTo>
                        <a:pt x="50231" y="17463"/>
                      </a:lnTo>
                      <a:lnTo>
                        <a:pt x="50770" y="17165"/>
                      </a:lnTo>
                      <a:lnTo>
                        <a:pt x="51309" y="16867"/>
                      </a:lnTo>
                      <a:lnTo>
                        <a:pt x="51848" y="16588"/>
                      </a:lnTo>
                      <a:lnTo>
                        <a:pt x="52406" y="16309"/>
                      </a:lnTo>
                      <a:lnTo>
                        <a:pt x="52909" y="16086"/>
                      </a:lnTo>
                      <a:lnTo>
                        <a:pt x="53429" y="15863"/>
                      </a:lnTo>
                      <a:lnTo>
                        <a:pt x="53950" y="15640"/>
                      </a:lnTo>
                      <a:lnTo>
                        <a:pt x="54489" y="15454"/>
                      </a:lnTo>
                      <a:lnTo>
                        <a:pt x="55010" y="15268"/>
                      </a:lnTo>
                      <a:lnTo>
                        <a:pt x="55549" y="15101"/>
                      </a:lnTo>
                      <a:lnTo>
                        <a:pt x="56107" y="14952"/>
                      </a:lnTo>
                      <a:lnTo>
                        <a:pt x="56646" y="14822"/>
                      </a:lnTo>
                      <a:lnTo>
                        <a:pt x="57204" y="14692"/>
                      </a:lnTo>
                      <a:lnTo>
                        <a:pt x="57744" y="14580"/>
                      </a:lnTo>
                      <a:lnTo>
                        <a:pt x="58302" y="14487"/>
                      </a:lnTo>
                      <a:lnTo>
                        <a:pt x="58860" y="14431"/>
                      </a:lnTo>
                      <a:lnTo>
                        <a:pt x="59436" y="14357"/>
                      </a:lnTo>
                      <a:lnTo>
                        <a:pt x="59994" y="14320"/>
                      </a:lnTo>
                      <a:lnTo>
                        <a:pt x="60552" y="14301"/>
                      </a:lnTo>
                      <a:lnTo>
                        <a:pt x="61128" y="14301"/>
                      </a:lnTo>
                      <a:lnTo>
                        <a:pt x="61612" y="14282"/>
                      </a:lnTo>
                      <a:lnTo>
                        <a:pt x="62114" y="14301"/>
                      </a:lnTo>
                      <a:lnTo>
                        <a:pt x="63118" y="14338"/>
                      </a:lnTo>
                      <a:lnTo>
                        <a:pt x="64104" y="14413"/>
                      </a:lnTo>
                      <a:lnTo>
                        <a:pt x="65108" y="14468"/>
                      </a:lnTo>
                      <a:lnTo>
                        <a:pt x="65573" y="14468"/>
                      </a:lnTo>
                      <a:lnTo>
                        <a:pt x="66057" y="14450"/>
                      </a:lnTo>
                      <a:lnTo>
                        <a:pt x="66521" y="14431"/>
                      </a:lnTo>
                      <a:lnTo>
                        <a:pt x="66986" y="14394"/>
                      </a:lnTo>
                      <a:lnTo>
                        <a:pt x="67470" y="14338"/>
                      </a:lnTo>
                      <a:lnTo>
                        <a:pt x="67935" y="14264"/>
                      </a:lnTo>
                      <a:lnTo>
                        <a:pt x="68400" y="14171"/>
                      </a:lnTo>
                      <a:lnTo>
                        <a:pt x="68865" y="14078"/>
                      </a:lnTo>
                      <a:lnTo>
                        <a:pt x="69330" y="13966"/>
                      </a:lnTo>
                      <a:lnTo>
                        <a:pt x="69776" y="13836"/>
                      </a:lnTo>
                      <a:lnTo>
                        <a:pt x="70241" y="13706"/>
                      </a:lnTo>
                      <a:lnTo>
                        <a:pt x="70687" y="13557"/>
                      </a:lnTo>
                      <a:lnTo>
                        <a:pt x="71133" y="13390"/>
                      </a:lnTo>
                      <a:lnTo>
                        <a:pt x="71561" y="13204"/>
                      </a:lnTo>
                      <a:lnTo>
                        <a:pt x="72008" y="13018"/>
                      </a:lnTo>
                      <a:lnTo>
                        <a:pt x="72435" y="12832"/>
                      </a:lnTo>
                      <a:lnTo>
                        <a:pt x="73142" y="12479"/>
                      </a:lnTo>
                      <a:lnTo>
                        <a:pt x="73849" y="12107"/>
                      </a:lnTo>
                      <a:lnTo>
                        <a:pt x="74555" y="11716"/>
                      </a:lnTo>
                      <a:lnTo>
                        <a:pt x="75225" y="11307"/>
                      </a:lnTo>
                      <a:lnTo>
                        <a:pt x="75913" y="10879"/>
                      </a:lnTo>
                      <a:lnTo>
                        <a:pt x="76582" y="10451"/>
                      </a:lnTo>
                      <a:lnTo>
                        <a:pt x="77903" y="9577"/>
                      </a:lnTo>
                      <a:lnTo>
                        <a:pt x="80544" y="7774"/>
                      </a:lnTo>
                      <a:lnTo>
                        <a:pt x="81864" y="6881"/>
                      </a:lnTo>
                      <a:lnTo>
                        <a:pt x="82533" y="6453"/>
                      </a:lnTo>
                      <a:lnTo>
                        <a:pt x="83203" y="6025"/>
                      </a:lnTo>
                      <a:lnTo>
                        <a:pt x="84319" y="5356"/>
                      </a:lnTo>
                      <a:lnTo>
                        <a:pt x="85434" y="4724"/>
                      </a:lnTo>
                      <a:lnTo>
                        <a:pt x="86011" y="4426"/>
                      </a:lnTo>
                      <a:lnTo>
                        <a:pt x="86587" y="4129"/>
                      </a:lnTo>
                      <a:lnTo>
                        <a:pt x="87164" y="3850"/>
                      </a:lnTo>
                      <a:lnTo>
                        <a:pt x="87741" y="3589"/>
                      </a:lnTo>
                      <a:lnTo>
                        <a:pt x="88336" y="3329"/>
                      </a:lnTo>
                      <a:lnTo>
                        <a:pt x="88931" y="3068"/>
                      </a:lnTo>
                      <a:lnTo>
                        <a:pt x="89544" y="2845"/>
                      </a:lnTo>
                      <a:lnTo>
                        <a:pt x="90140" y="2622"/>
                      </a:lnTo>
                      <a:lnTo>
                        <a:pt x="90753" y="2399"/>
                      </a:lnTo>
                      <a:lnTo>
                        <a:pt x="91367" y="2194"/>
                      </a:lnTo>
                      <a:lnTo>
                        <a:pt x="91981" y="2008"/>
                      </a:lnTo>
                      <a:lnTo>
                        <a:pt x="92594" y="1822"/>
                      </a:lnTo>
                      <a:lnTo>
                        <a:pt x="93208" y="1674"/>
                      </a:lnTo>
                      <a:lnTo>
                        <a:pt x="93803" y="1525"/>
                      </a:lnTo>
                      <a:lnTo>
                        <a:pt x="94417" y="1395"/>
                      </a:lnTo>
                      <a:lnTo>
                        <a:pt x="95030" y="1265"/>
                      </a:lnTo>
                      <a:lnTo>
                        <a:pt x="95644" y="1153"/>
                      </a:lnTo>
                      <a:lnTo>
                        <a:pt x="96276" y="1060"/>
                      </a:lnTo>
                      <a:lnTo>
                        <a:pt x="96890" y="986"/>
                      </a:lnTo>
                      <a:lnTo>
                        <a:pt x="97504" y="911"/>
                      </a:lnTo>
                      <a:lnTo>
                        <a:pt x="98136" y="855"/>
                      </a:lnTo>
                      <a:lnTo>
                        <a:pt x="98750" y="818"/>
                      </a:lnTo>
                      <a:lnTo>
                        <a:pt x="99382" y="781"/>
                      </a:lnTo>
                      <a:lnTo>
                        <a:pt x="99996" y="762"/>
                      </a:lnTo>
                      <a:lnTo>
                        <a:pt x="100628" y="762"/>
                      </a:lnTo>
                      <a:lnTo>
                        <a:pt x="101260" y="781"/>
                      </a:lnTo>
                      <a:lnTo>
                        <a:pt x="101874" y="800"/>
                      </a:lnTo>
                      <a:lnTo>
                        <a:pt x="102506" y="855"/>
                      </a:lnTo>
                      <a:lnTo>
                        <a:pt x="102506" y="0"/>
                      </a:lnTo>
                      <a:lnTo>
                        <a:pt x="89972" y="0"/>
                      </a:lnTo>
                      <a:lnTo>
                        <a:pt x="88670" y="465"/>
                      </a:lnTo>
                      <a:lnTo>
                        <a:pt x="87387" y="967"/>
                      </a:lnTo>
                      <a:lnTo>
                        <a:pt x="86755" y="1227"/>
                      </a:lnTo>
                      <a:lnTo>
                        <a:pt x="86123" y="1506"/>
                      </a:lnTo>
                      <a:lnTo>
                        <a:pt x="85509" y="1804"/>
                      </a:lnTo>
                      <a:lnTo>
                        <a:pt x="84895" y="2101"/>
                      </a:lnTo>
                      <a:lnTo>
                        <a:pt x="84207" y="2455"/>
                      </a:lnTo>
                      <a:lnTo>
                        <a:pt x="83519" y="2827"/>
                      </a:lnTo>
                      <a:lnTo>
                        <a:pt x="82850" y="3199"/>
                      </a:lnTo>
                      <a:lnTo>
                        <a:pt x="82180" y="3589"/>
                      </a:lnTo>
                      <a:lnTo>
                        <a:pt x="80841" y="4370"/>
                      </a:lnTo>
                      <a:lnTo>
                        <a:pt x="79521" y="5189"/>
                      </a:lnTo>
                      <a:lnTo>
                        <a:pt x="78200" y="5988"/>
                      </a:lnTo>
                      <a:lnTo>
                        <a:pt x="76880" y="6788"/>
                      </a:lnTo>
                      <a:lnTo>
                        <a:pt x="75541" y="7569"/>
                      </a:lnTo>
                      <a:lnTo>
                        <a:pt x="74853" y="7941"/>
                      </a:lnTo>
                      <a:lnTo>
                        <a:pt x="74183" y="8313"/>
                      </a:lnTo>
                      <a:lnTo>
                        <a:pt x="73458" y="8666"/>
                      </a:lnTo>
                      <a:lnTo>
                        <a:pt x="72714" y="9020"/>
                      </a:lnTo>
                      <a:lnTo>
                        <a:pt x="71989" y="9354"/>
                      </a:lnTo>
                      <a:lnTo>
                        <a:pt x="71226" y="9652"/>
                      </a:lnTo>
                      <a:lnTo>
                        <a:pt x="70464" y="9912"/>
                      </a:lnTo>
                      <a:lnTo>
                        <a:pt x="69683" y="10135"/>
                      </a:lnTo>
                      <a:lnTo>
                        <a:pt x="68902" y="10340"/>
                      </a:lnTo>
                      <a:lnTo>
                        <a:pt x="68511" y="10414"/>
                      </a:lnTo>
                      <a:lnTo>
                        <a:pt x="68102" y="10489"/>
                      </a:lnTo>
                      <a:lnTo>
                        <a:pt x="67600" y="10563"/>
                      </a:lnTo>
                      <a:lnTo>
                        <a:pt x="67079" y="10619"/>
                      </a:lnTo>
                      <a:lnTo>
                        <a:pt x="66577" y="10637"/>
                      </a:lnTo>
                      <a:lnTo>
                        <a:pt x="66057" y="10656"/>
                      </a:lnTo>
                      <a:lnTo>
                        <a:pt x="65554" y="10637"/>
                      </a:lnTo>
                      <a:lnTo>
                        <a:pt x="65034" y="10619"/>
                      </a:lnTo>
                      <a:lnTo>
                        <a:pt x="64513" y="10563"/>
                      </a:lnTo>
                      <a:lnTo>
                        <a:pt x="64011" y="10507"/>
                      </a:lnTo>
                      <a:lnTo>
                        <a:pt x="62486" y="10340"/>
                      </a:lnTo>
                      <a:lnTo>
                        <a:pt x="60961" y="10191"/>
                      </a:lnTo>
                      <a:lnTo>
                        <a:pt x="60180" y="10117"/>
                      </a:lnTo>
                      <a:lnTo>
                        <a:pt x="59417" y="10061"/>
                      </a:lnTo>
                      <a:lnTo>
                        <a:pt x="58655" y="10042"/>
                      </a:lnTo>
                      <a:lnTo>
                        <a:pt x="57874" y="10042"/>
                      </a:lnTo>
                      <a:lnTo>
                        <a:pt x="57093" y="10061"/>
                      </a:lnTo>
                      <a:lnTo>
                        <a:pt x="56293" y="10117"/>
                      </a:lnTo>
                      <a:lnTo>
                        <a:pt x="55493" y="10228"/>
                      </a:lnTo>
                      <a:lnTo>
                        <a:pt x="54712" y="10358"/>
                      </a:lnTo>
                      <a:lnTo>
                        <a:pt x="53931" y="10507"/>
                      </a:lnTo>
                      <a:lnTo>
                        <a:pt x="53169" y="10712"/>
                      </a:lnTo>
                      <a:lnTo>
                        <a:pt x="52388" y="10935"/>
                      </a:lnTo>
                      <a:lnTo>
                        <a:pt x="51644" y="11177"/>
                      </a:lnTo>
                      <a:lnTo>
                        <a:pt x="51123" y="11363"/>
                      </a:lnTo>
                      <a:lnTo>
                        <a:pt x="50621" y="11567"/>
                      </a:lnTo>
                      <a:lnTo>
                        <a:pt x="50119" y="11772"/>
                      </a:lnTo>
                      <a:lnTo>
                        <a:pt x="49635" y="11995"/>
                      </a:lnTo>
                      <a:lnTo>
                        <a:pt x="48650" y="12460"/>
                      </a:lnTo>
                      <a:lnTo>
                        <a:pt x="47683" y="12962"/>
                      </a:lnTo>
                      <a:lnTo>
                        <a:pt x="46753" y="13483"/>
                      </a:lnTo>
                      <a:lnTo>
                        <a:pt x="45804" y="14041"/>
                      </a:lnTo>
                      <a:lnTo>
                        <a:pt x="44893" y="14617"/>
                      </a:lnTo>
                      <a:lnTo>
                        <a:pt x="43982" y="15212"/>
                      </a:lnTo>
                      <a:lnTo>
                        <a:pt x="42755" y="16049"/>
                      </a:lnTo>
                      <a:lnTo>
                        <a:pt x="41509" y="16905"/>
                      </a:lnTo>
                      <a:lnTo>
                        <a:pt x="40263" y="17741"/>
                      </a:lnTo>
                      <a:lnTo>
                        <a:pt x="38998" y="18560"/>
                      </a:lnTo>
                      <a:lnTo>
                        <a:pt x="38366" y="18950"/>
                      </a:lnTo>
                      <a:lnTo>
                        <a:pt x="37715" y="19341"/>
                      </a:lnTo>
                      <a:lnTo>
                        <a:pt x="37064" y="19713"/>
                      </a:lnTo>
                      <a:lnTo>
                        <a:pt x="36413" y="20066"/>
                      </a:lnTo>
                      <a:lnTo>
                        <a:pt x="35744" y="20401"/>
                      </a:lnTo>
                      <a:lnTo>
                        <a:pt x="35074" y="20717"/>
                      </a:lnTo>
                      <a:lnTo>
                        <a:pt x="34386" y="21033"/>
                      </a:lnTo>
                      <a:lnTo>
                        <a:pt x="33679" y="21312"/>
                      </a:lnTo>
                      <a:lnTo>
                        <a:pt x="32842" y="21610"/>
                      </a:lnTo>
                      <a:lnTo>
                        <a:pt x="32006" y="21907"/>
                      </a:lnTo>
                      <a:lnTo>
                        <a:pt x="31150" y="22168"/>
                      </a:lnTo>
                      <a:lnTo>
                        <a:pt x="30295" y="22409"/>
                      </a:lnTo>
                      <a:lnTo>
                        <a:pt x="29421" y="22651"/>
                      </a:lnTo>
                      <a:lnTo>
                        <a:pt x="28565" y="22874"/>
                      </a:lnTo>
                      <a:lnTo>
                        <a:pt x="26817" y="23302"/>
                      </a:lnTo>
                      <a:lnTo>
                        <a:pt x="26017" y="23469"/>
                      </a:lnTo>
                      <a:lnTo>
                        <a:pt x="25199" y="23655"/>
                      </a:lnTo>
                      <a:lnTo>
                        <a:pt x="24381" y="23804"/>
                      </a:lnTo>
                      <a:lnTo>
                        <a:pt x="23563" y="23934"/>
                      </a:lnTo>
                      <a:lnTo>
                        <a:pt x="22744" y="24027"/>
                      </a:lnTo>
                      <a:lnTo>
                        <a:pt x="21926" y="24083"/>
                      </a:lnTo>
                      <a:lnTo>
                        <a:pt x="21498" y="24102"/>
                      </a:lnTo>
                      <a:lnTo>
                        <a:pt x="21089" y="24102"/>
                      </a:lnTo>
                      <a:lnTo>
                        <a:pt x="20680" y="24083"/>
                      </a:lnTo>
                      <a:lnTo>
                        <a:pt x="20252" y="24046"/>
                      </a:lnTo>
                      <a:lnTo>
                        <a:pt x="19880" y="23990"/>
                      </a:lnTo>
                      <a:lnTo>
                        <a:pt x="19508" y="23897"/>
                      </a:lnTo>
                      <a:lnTo>
                        <a:pt x="19118" y="23785"/>
                      </a:lnTo>
                      <a:lnTo>
                        <a:pt x="18765" y="23655"/>
                      </a:lnTo>
                      <a:lnTo>
                        <a:pt x="18411" y="23506"/>
                      </a:lnTo>
                      <a:lnTo>
                        <a:pt x="18077" y="23321"/>
                      </a:lnTo>
                      <a:lnTo>
                        <a:pt x="17742" y="23116"/>
                      </a:lnTo>
                      <a:lnTo>
                        <a:pt x="17426" y="22874"/>
                      </a:lnTo>
                      <a:lnTo>
                        <a:pt x="17184" y="22651"/>
                      </a:lnTo>
                      <a:lnTo>
                        <a:pt x="16942" y="22409"/>
                      </a:lnTo>
                      <a:lnTo>
                        <a:pt x="16700" y="22168"/>
                      </a:lnTo>
                      <a:lnTo>
                        <a:pt x="16496" y="21926"/>
                      </a:lnTo>
                      <a:lnTo>
                        <a:pt x="16291" y="21665"/>
                      </a:lnTo>
                      <a:lnTo>
                        <a:pt x="16087" y="21405"/>
                      </a:lnTo>
                      <a:lnTo>
                        <a:pt x="15715" y="20847"/>
                      </a:lnTo>
                      <a:lnTo>
                        <a:pt x="15380" y="20252"/>
                      </a:lnTo>
                      <a:lnTo>
                        <a:pt x="15082" y="19657"/>
                      </a:lnTo>
                      <a:lnTo>
                        <a:pt x="14785" y="19062"/>
                      </a:lnTo>
                      <a:lnTo>
                        <a:pt x="14525" y="18448"/>
                      </a:lnTo>
                      <a:lnTo>
                        <a:pt x="14190" y="17667"/>
                      </a:lnTo>
                      <a:lnTo>
                        <a:pt x="13892" y="16867"/>
                      </a:lnTo>
                      <a:lnTo>
                        <a:pt x="13316" y="15249"/>
                      </a:lnTo>
                      <a:lnTo>
                        <a:pt x="12739" y="13632"/>
                      </a:lnTo>
                      <a:lnTo>
                        <a:pt x="12442" y="12832"/>
                      </a:lnTo>
                      <a:lnTo>
                        <a:pt x="12144" y="12032"/>
                      </a:lnTo>
                      <a:lnTo>
                        <a:pt x="11865" y="11326"/>
                      </a:lnTo>
                      <a:lnTo>
                        <a:pt x="11586" y="10600"/>
                      </a:lnTo>
                      <a:lnTo>
                        <a:pt x="11289" y="9912"/>
                      </a:lnTo>
                      <a:lnTo>
                        <a:pt x="10973" y="9205"/>
                      </a:lnTo>
                      <a:lnTo>
                        <a:pt x="10638" y="8517"/>
                      </a:lnTo>
                      <a:lnTo>
                        <a:pt x="10303" y="7829"/>
                      </a:lnTo>
                      <a:lnTo>
                        <a:pt x="9950" y="7160"/>
                      </a:lnTo>
                      <a:lnTo>
                        <a:pt x="9578" y="6490"/>
                      </a:lnTo>
                      <a:lnTo>
                        <a:pt x="9187" y="5839"/>
                      </a:lnTo>
                      <a:lnTo>
                        <a:pt x="8797" y="5207"/>
                      </a:lnTo>
                      <a:lnTo>
                        <a:pt x="8388" y="4575"/>
                      </a:lnTo>
                      <a:lnTo>
                        <a:pt x="7978" y="3961"/>
                      </a:lnTo>
                      <a:lnTo>
                        <a:pt x="7123" y="2734"/>
                      </a:lnTo>
                      <a:lnTo>
                        <a:pt x="6230" y="1525"/>
                      </a:lnTo>
                      <a:lnTo>
                        <a:pt x="5617" y="744"/>
                      </a:lnTo>
                      <a:lnTo>
                        <a:pt x="5300" y="353"/>
                      </a:lnTo>
                      <a:lnTo>
                        <a:pt x="4947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1232225" y="522650"/>
                  <a:ext cx="4042050" cy="12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50677" extrusionOk="0">
                      <a:moveTo>
                        <a:pt x="161681" y="0"/>
                      </a:moveTo>
                      <a:lnTo>
                        <a:pt x="161254" y="75"/>
                      </a:lnTo>
                      <a:lnTo>
                        <a:pt x="160845" y="130"/>
                      </a:lnTo>
                      <a:lnTo>
                        <a:pt x="160435" y="223"/>
                      </a:lnTo>
                      <a:lnTo>
                        <a:pt x="160026" y="316"/>
                      </a:lnTo>
                      <a:lnTo>
                        <a:pt x="159617" y="409"/>
                      </a:lnTo>
                      <a:lnTo>
                        <a:pt x="159208" y="521"/>
                      </a:lnTo>
                      <a:lnTo>
                        <a:pt x="158818" y="651"/>
                      </a:lnTo>
                      <a:lnTo>
                        <a:pt x="158408" y="781"/>
                      </a:lnTo>
                      <a:lnTo>
                        <a:pt x="158018" y="930"/>
                      </a:lnTo>
                      <a:lnTo>
                        <a:pt x="157627" y="1098"/>
                      </a:lnTo>
                      <a:lnTo>
                        <a:pt x="157237" y="1265"/>
                      </a:lnTo>
                      <a:lnTo>
                        <a:pt x="156865" y="1432"/>
                      </a:lnTo>
                      <a:lnTo>
                        <a:pt x="156474" y="1618"/>
                      </a:lnTo>
                      <a:lnTo>
                        <a:pt x="156102" y="1823"/>
                      </a:lnTo>
                      <a:lnTo>
                        <a:pt x="155749" y="2027"/>
                      </a:lnTo>
                      <a:lnTo>
                        <a:pt x="155377" y="2251"/>
                      </a:lnTo>
                      <a:lnTo>
                        <a:pt x="154838" y="2585"/>
                      </a:lnTo>
                      <a:lnTo>
                        <a:pt x="154298" y="2957"/>
                      </a:lnTo>
                      <a:lnTo>
                        <a:pt x="153796" y="3329"/>
                      </a:lnTo>
                      <a:lnTo>
                        <a:pt x="153276" y="3720"/>
                      </a:lnTo>
                      <a:lnTo>
                        <a:pt x="152792" y="4129"/>
                      </a:lnTo>
                      <a:lnTo>
                        <a:pt x="152290" y="4557"/>
                      </a:lnTo>
                      <a:lnTo>
                        <a:pt x="151342" y="5412"/>
                      </a:lnTo>
                      <a:lnTo>
                        <a:pt x="150412" y="6305"/>
                      </a:lnTo>
                      <a:lnTo>
                        <a:pt x="149482" y="7197"/>
                      </a:lnTo>
                      <a:lnTo>
                        <a:pt x="148571" y="8109"/>
                      </a:lnTo>
                      <a:lnTo>
                        <a:pt x="147641" y="9001"/>
                      </a:lnTo>
                      <a:lnTo>
                        <a:pt x="146358" y="10191"/>
                      </a:lnTo>
                      <a:lnTo>
                        <a:pt x="145074" y="11382"/>
                      </a:lnTo>
                      <a:lnTo>
                        <a:pt x="144442" y="11958"/>
                      </a:lnTo>
                      <a:lnTo>
                        <a:pt x="143773" y="12535"/>
                      </a:lnTo>
                      <a:lnTo>
                        <a:pt x="143103" y="13093"/>
                      </a:lnTo>
                      <a:lnTo>
                        <a:pt x="142415" y="13632"/>
                      </a:lnTo>
                      <a:lnTo>
                        <a:pt x="141857" y="14022"/>
                      </a:lnTo>
                      <a:lnTo>
                        <a:pt x="141281" y="14413"/>
                      </a:lnTo>
                      <a:lnTo>
                        <a:pt x="140704" y="14748"/>
                      </a:lnTo>
                      <a:lnTo>
                        <a:pt x="140090" y="15082"/>
                      </a:lnTo>
                      <a:lnTo>
                        <a:pt x="139477" y="15380"/>
                      </a:lnTo>
                      <a:lnTo>
                        <a:pt x="138844" y="15640"/>
                      </a:lnTo>
                      <a:lnTo>
                        <a:pt x="138194" y="15863"/>
                      </a:lnTo>
                      <a:lnTo>
                        <a:pt x="137543" y="16049"/>
                      </a:lnTo>
                      <a:lnTo>
                        <a:pt x="137096" y="16161"/>
                      </a:lnTo>
                      <a:lnTo>
                        <a:pt x="136669" y="16254"/>
                      </a:lnTo>
                      <a:lnTo>
                        <a:pt x="136222" y="16328"/>
                      </a:lnTo>
                      <a:lnTo>
                        <a:pt x="135776" y="16403"/>
                      </a:lnTo>
                      <a:lnTo>
                        <a:pt x="135330" y="16459"/>
                      </a:lnTo>
                      <a:lnTo>
                        <a:pt x="134902" y="16496"/>
                      </a:lnTo>
                      <a:lnTo>
                        <a:pt x="133991" y="16552"/>
                      </a:lnTo>
                      <a:lnTo>
                        <a:pt x="133098" y="16570"/>
                      </a:lnTo>
                      <a:lnTo>
                        <a:pt x="132205" y="16570"/>
                      </a:lnTo>
                      <a:lnTo>
                        <a:pt x="131313" y="16533"/>
                      </a:lnTo>
                      <a:lnTo>
                        <a:pt x="130420" y="16496"/>
                      </a:lnTo>
                      <a:lnTo>
                        <a:pt x="129044" y="16403"/>
                      </a:lnTo>
                      <a:lnTo>
                        <a:pt x="127668" y="16310"/>
                      </a:lnTo>
                      <a:lnTo>
                        <a:pt x="126292" y="16217"/>
                      </a:lnTo>
                      <a:lnTo>
                        <a:pt x="124915" y="16161"/>
                      </a:lnTo>
                      <a:lnTo>
                        <a:pt x="123614" y="16105"/>
                      </a:lnTo>
                      <a:lnTo>
                        <a:pt x="122963" y="16087"/>
                      </a:lnTo>
                      <a:lnTo>
                        <a:pt x="122312" y="16068"/>
                      </a:lnTo>
                      <a:lnTo>
                        <a:pt x="121680" y="16087"/>
                      </a:lnTo>
                      <a:lnTo>
                        <a:pt x="121029" y="16105"/>
                      </a:lnTo>
                      <a:lnTo>
                        <a:pt x="120378" y="16161"/>
                      </a:lnTo>
                      <a:lnTo>
                        <a:pt x="119745" y="16254"/>
                      </a:lnTo>
                      <a:lnTo>
                        <a:pt x="119132" y="16366"/>
                      </a:lnTo>
                      <a:lnTo>
                        <a:pt x="118537" y="16533"/>
                      </a:lnTo>
                      <a:lnTo>
                        <a:pt x="117960" y="16719"/>
                      </a:lnTo>
                      <a:lnTo>
                        <a:pt x="117384" y="16942"/>
                      </a:lnTo>
                      <a:lnTo>
                        <a:pt x="116844" y="17202"/>
                      </a:lnTo>
                      <a:lnTo>
                        <a:pt x="116305" y="17500"/>
                      </a:lnTo>
                      <a:lnTo>
                        <a:pt x="115784" y="17835"/>
                      </a:lnTo>
                      <a:lnTo>
                        <a:pt x="115282" y="18207"/>
                      </a:lnTo>
                      <a:lnTo>
                        <a:pt x="114892" y="18523"/>
                      </a:lnTo>
                      <a:lnTo>
                        <a:pt x="114520" y="18858"/>
                      </a:lnTo>
                      <a:lnTo>
                        <a:pt x="114148" y="19192"/>
                      </a:lnTo>
                      <a:lnTo>
                        <a:pt x="113794" y="19564"/>
                      </a:lnTo>
                      <a:lnTo>
                        <a:pt x="113460" y="19936"/>
                      </a:lnTo>
                      <a:lnTo>
                        <a:pt x="113144" y="20327"/>
                      </a:lnTo>
                      <a:lnTo>
                        <a:pt x="112846" y="20736"/>
                      </a:lnTo>
                      <a:lnTo>
                        <a:pt x="112548" y="21145"/>
                      </a:lnTo>
                      <a:lnTo>
                        <a:pt x="112269" y="21573"/>
                      </a:lnTo>
                      <a:lnTo>
                        <a:pt x="112009" y="22000"/>
                      </a:lnTo>
                      <a:lnTo>
                        <a:pt x="111767" y="22428"/>
                      </a:lnTo>
                      <a:lnTo>
                        <a:pt x="111526" y="22893"/>
                      </a:lnTo>
                      <a:lnTo>
                        <a:pt x="111302" y="23339"/>
                      </a:lnTo>
                      <a:lnTo>
                        <a:pt x="111098" y="23786"/>
                      </a:lnTo>
                      <a:lnTo>
                        <a:pt x="110893" y="24251"/>
                      </a:lnTo>
                      <a:lnTo>
                        <a:pt x="110707" y="24716"/>
                      </a:lnTo>
                      <a:lnTo>
                        <a:pt x="110410" y="25497"/>
                      </a:lnTo>
                      <a:lnTo>
                        <a:pt x="110131" y="26278"/>
                      </a:lnTo>
                      <a:lnTo>
                        <a:pt x="109870" y="27059"/>
                      </a:lnTo>
                      <a:lnTo>
                        <a:pt x="109647" y="27840"/>
                      </a:lnTo>
                      <a:lnTo>
                        <a:pt x="109424" y="28640"/>
                      </a:lnTo>
                      <a:lnTo>
                        <a:pt x="109220" y="29439"/>
                      </a:lnTo>
                      <a:lnTo>
                        <a:pt x="108829" y="31039"/>
                      </a:lnTo>
                      <a:lnTo>
                        <a:pt x="108104" y="34274"/>
                      </a:lnTo>
                      <a:lnTo>
                        <a:pt x="107713" y="35874"/>
                      </a:lnTo>
                      <a:lnTo>
                        <a:pt x="107490" y="36673"/>
                      </a:lnTo>
                      <a:lnTo>
                        <a:pt x="107267" y="37454"/>
                      </a:lnTo>
                      <a:lnTo>
                        <a:pt x="107062" y="38105"/>
                      </a:lnTo>
                      <a:lnTo>
                        <a:pt x="106839" y="38738"/>
                      </a:lnTo>
                      <a:lnTo>
                        <a:pt x="106597" y="39370"/>
                      </a:lnTo>
                      <a:lnTo>
                        <a:pt x="106337" y="39984"/>
                      </a:lnTo>
                      <a:lnTo>
                        <a:pt x="106040" y="40579"/>
                      </a:lnTo>
                      <a:lnTo>
                        <a:pt x="105705" y="41174"/>
                      </a:lnTo>
                      <a:lnTo>
                        <a:pt x="105537" y="41453"/>
                      </a:lnTo>
                      <a:lnTo>
                        <a:pt x="105351" y="41732"/>
                      </a:lnTo>
                      <a:lnTo>
                        <a:pt x="105147" y="42011"/>
                      </a:lnTo>
                      <a:lnTo>
                        <a:pt x="104942" y="42271"/>
                      </a:lnTo>
                      <a:lnTo>
                        <a:pt x="104756" y="42494"/>
                      </a:lnTo>
                      <a:lnTo>
                        <a:pt x="104570" y="42699"/>
                      </a:lnTo>
                      <a:lnTo>
                        <a:pt x="104366" y="42903"/>
                      </a:lnTo>
                      <a:lnTo>
                        <a:pt x="104143" y="43108"/>
                      </a:lnTo>
                      <a:lnTo>
                        <a:pt x="103919" y="43294"/>
                      </a:lnTo>
                      <a:lnTo>
                        <a:pt x="103696" y="43480"/>
                      </a:lnTo>
                      <a:lnTo>
                        <a:pt x="103455" y="43647"/>
                      </a:lnTo>
                      <a:lnTo>
                        <a:pt x="103213" y="43796"/>
                      </a:lnTo>
                      <a:lnTo>
                        <a:pt x="102971" y="43945"/>
                      </a:lnTo>
                      <a:lnTo>
                        <a:pt x="102711" y="44075"/>
                      </a:lnTo>
                      <a:lnTo>
                        <a:pt x="102450" y="44205"/>
                      </a:lnTo>
                      <a:lnTo>
                        <a:pt x="102190" y="44317"/>
                      </a:lnTo>
                      <a:lnTo>
                        <a:pt x="101930" y="44428"/>
                      </a:lnTo>
                      <a:lnTo>
                        <a:pt x="101651" y="44521"/>
                      </a:lnTo>
                      <a:lnTo>
                        <a:pt x="101372" y="44596"/>
                      </a:lnTo>
                      <a:lnTo>
                        <a:pt x="101093" y="44651"/>
                      </a:lnTo>
                      <a:lnTo>
                        <a:pt x="100739" y="44726"/>
                      </a:lnTo>
                      <a:lnTo>
                        <a:pt x="100386" y="44782"/>
                      </a:lnTo>
                      <a:lnTo>
                        <a:pt x="100033" y="44819"/>
                      </a:lnTo>
                      <a:lnTo>
                        <a:pt x="99679" y="44837"/>
                      </a:lnTo>
                      <a:lnTo>
                        <a:pt x="98973" y="44837"/>
                      </a:lnTo>
                      <a:lnTo>
                        <a:pt x="98619" y="44819"/>
                      </a:lnTo>
                      <a:lnTo>
                        <a:pt x="98266" y="44782"/>
                      </a:lnTo>
                      <a:lnTo>
                        <a:pt x="97559" y="44689"/>
                      </a:lnTo>
                      <a:lnTo>
                        <a:pt x="96853" y="44540"/>
                      </a:lnTo>
                      <a:lnTo>
                        <a:pt x="96165" y="44373"/>
                      </a:lnTo>
                      <a:lnTo>
                        <a:pt x="95495" y="44187"/>
                      </a:lnTo>
                      <a:lnTo>
                        <a:pt x="94974" y="44019"/>
                      </a:lnTo>
                      <a:lnTo>
                        <a:pt x="94454" y="43833"/>
                      </a:lnTo>
                      <a:lnTo>
                        <a:pt x="93933" y="43629"/>
                      </a:lnTo>
                      <a:lnTo>
                        <a:pt x="93431" y="43424"/>
                      </a:lnTo>
                      <a:lnTo>
                        <a:pt x="92427" y="42996"/>
                      </a:lnTo>
                      <a:lnTo>
                        <a:pt x="91422" y="42513"/>
                      </a:lnTo>
                      <a:lnTo>
                        <a:pt x="90455" y="42011"/>
                      </a:lnTo>
                      <a:lnTo>
                        <a:pt x="89488" y="41490"/>
                      </a:lnTo>
                      <a:lnTo>
                        <a:pt x="88521" y="40951"/>
                      </a:lnTo>
                      <a:lnTo>
                        <a:pt x="87573" y="40411"/>
                      </a:lnTo>
                      <a:lnTo>
                        <a:pt x="86215" y="39593"/>
                      </a:lnTo>
                      <a:lnTo>
                        <a:pt x="84858" y="38756"/>
                      </a:lnTo>
                      <a:lnTo>
                        <a:pt x="83500" y="37938"/>
                      </a:lnTo>
                      <a:lnTo>
                        <a:pt x="82143" y="37101"/>
                      </a:lnTo>
                      <a:lnTo>
                        <a:pt x="80785" y="36301"/>
                      </a:lnTo>
                      <a:lnTo>
                        <a:pt x="79390" y="35520"/>
                      </a:lnTo>
                      <a:lnTo>
                        <a:pt x="78702" y="35148"/>
                      </a:lnTo>
                      <a:lnTo>
                        <a:pt x="77995" y="34777"/>
                      </a:lnTo>
                      <a:lnTo>
                        <a:pt x="77270" y="34423"/>
                      </a:lnTo>
                      <a:lnTo>
                        <a:pt x="76563" y="34088"/>
                      </a:lnTo>
                      <a:lnTo>
                        <a:pt x="75764" y="33717"/>
                      </a:lnTo>
                      <a:lnTo>
                        <a:pt x="74983" y="33382"/>
                      </a:lnTo>
                      <a:lnTo>
                        <a:pt x="74183" y="33047"/>
                      </a:lnTo>
                      <a:lnTo>
                        <a:pt x="73365" y="32731"/>
                      </a:lnTo>
                      <a:lnTo>
                        <a:pt x="71747" y="32117"/>
                      </a:lnTo>
                      <a:lnTo>
                        <a:pt x="70110" y="31541"/>
                      </a:lnTo>
                      <a:lnTo>
                        <a:pt x="69497" y="31318"/>
                      </a:lnTo>
                      <a:lnTo>
                        <a:pt x="68883" y="31094"/>
                      </a:lnTo>
                      <a:lnTo>
                        <a:pt x="68269" y="30853"/>
                      </a:lnTo>
                      <a:lnTo>
                        <a:pt x="67674" y="30592"/>
                      </a:lnTo>
                      <a:lnTo>
                        <a:pt x="67079" y="30313"/>
                      </a:lnTo>
                      <a:lnTo>
                        <a:pt x="66503" y="29997"/>
                      </a:lnTo>
                      <a:lnTo>
                        <a:pt x="65945" y="29644"/>
                      </a:lnTo>
                      <a:lnTo>
                        <a:pt x="65684" y="29458"/>
                      </a:lnTo>
                      <a:lnTo>
                        <a:pt x="65424" y="29253"/>
                      </a:lnTo>
                      <a:lnTo>
                        <a:pt x="64922" y="28863"/>
                      </a:lnTo>
                      <a:lnTo>
                        <a:pt x="64438" y="28416"/>
                      </a:lnTo>
                      <a:lnTo>
                        <a:pt x="63992" y="27951"/>
                      </a:lnTo>
                      <a:lnTo>
                        <a:pt x="63583" y="27449"/>
                      </a:lnTo>
                      <a:lnTo>
                        <a:pt x="63192" y="26947"/>
                      </a:lnTo>
                      <a:lnTo>
                        <a:pt x="62820" y="26408"/>
                      </a:lnTo>
                      <a:lnTo>
                        <a:pt x="62486" y="25869"/>
                      </a:lnTo>
                      <a:lnTo>
                        <a:pt x="62169" y="25292"/>
                      </a:lnTo>
                      <a:lnTo>
                        <a:pt x="61816" y="24567"/>
                      </a:lnTo>
                      <a:lnTo>
                        <a:pt x="61481" y="23842"/>
                      </a:lnTo>
                      <a:lnTo>
                        <a:pt x="61165" y="23098"/>
                      </a:lnTo>
                      <a:lnTo>
                        <a:pt x="60868" y="22335"/>
                      </a:lnTo>
                      <a:lnTo>
                        <a:pt x="60291" y="20829"/>
                      </a:lnTo>
                      <a:lnTo>
                        <a:pt x="60012" y="20085"/>
                      </a:lnTo>
                      <a:lnTo>
                        <a:pt x="59715" y="19323"/>
                      </a:lnTo>
                      <a:lnTo>
                        <a:pt x="59380" y="18616"/>
                      </a:lnTo>
                      <a:lnTo>
                        <a:pt x="59213" y="18262"/>
                      </a:lnTo>
                      <a:lnTo>
                        <a:pt x="59027" y="17909"/>
                      </a:lnTo>
                      <a:lnTo>
                        <a:pt x="58841" y="17556"/>
                      </a:lnTo>
                      <a:lnTo>
                        <a:pt x="58617" y="17221"/>
                      </a:lnTo>
                      <a:lnTo>
                        <a:pt x="58394" y="16905"/>
                      </a:lnTo>
                      <a:lnTo>
                        <a:pt x="58153" y="16589"/>
                      </a:lnTo>
                      <a:lnTo>
                        <a:pt x="57892" y="16310"/>
                      </a:lnTo>
                      <a:lnTo>
                        <a:pt x="57632" y="16031"/>
                      </a:lnTo>
                      <a:lnTo>
                        <a:pt x="57074" y="15510"/>
                      </a:lnTo>
                      <a:lnTo>
                        <a:pt x="56516" y="14989"/>
                      </a:lnTo>
                      <a:lnTo>
                        <a:pt x="55939" y="14487"/>
                      </a:lnTo>
                      <a:lnTo>
                        <a:pt x="54675" y="13371"/>
                      </a:lnTo>
                      <a:lnTo>
                        <a:pt x="54043" y="12814"/>
                      </a:lnTo>
                      <a:lnTo>
                        <a:pt x="53410" y="12274"/>
                      </a:lnTo>
                      <a:lnTo>
                        <a:pt x="52759" y="11735"/>
                      </a:lnTo>
                      <a:lnTo>
                        <a:pt x="52090" y="11214"/>
                      </a:lnTo>
                      <a:lnTo>
                        <a:pt x="51402" y="10712"/>
                      </a:lnTo>
                      <a:lnTo>
                        <a:pt x="50695" y="10266"/>
                      </a:lnTo>
                      <a:lnTo>
                        <a:pt x="50230" y="9968"/>
                      </a:lnTo>
                      <a:lnTo>
                        <a:pt x="49747" y="9708"/>
                      </a:lnTo>
                      <a:lnTo>
                        <a:pt x="49263" y="9448"/>
                      </a:lnTo>
                      <a:lnTo>
                        <a:pt x="48761" y="9206"/>
                      </a:lnTo>
                      <a:lnTo>
                        <a:pt x="48278" y="8983"/>
                      </a:lnTo>
                      <a:lnTo>
                        <a:pt x="47757" y="8778"/>
                      </a:lnTo>
                      <a:lnTo>
                        <a:pt x="47255" y="8573"/>
                      </a:lnTo>
                      <a:lnTo>
                        <a:pt x="46734" y="8406"/>
                      </a:lnTo>
                      <a:lnTo>
                        <a:pt x="46213" y="8239"/>
                      </a:lnTo>
                      <a:lnTo>
                        <a:pt x="45693" y="8071"/>
                      </a:lnTo>
                      <a:lnTo>
                        <a:pt x="45153" y="7941"/>
                      </a:lnTo>
                      <a:lnTo>
                        <a:pt x="44614" y="7811"/>
                      </a:lnTo>
                      <a:lnTo>
                        <a:pt x="44075" y="7681"/>
                      </a:lnTo>
                      <a:lnTo>
                        <a:pt x="43554" y="7569"/>
                      </a:lnTo>
                      <a:lnTo>
                        <a:pt x="42996" y="7476"/>
                      </a:lnTo>
                      <a:lnTo>
                        <a:pt x="42457" y="7402"/>
                      </a:lnTo>
                      <a:lnTo>
                        <a:pt x="41620" y="7290"/>
                      </a:lnTo>
                      <a:lnTo>
                        <a:pt x="40783" y="7197"/>
                      </a:lnTo>
                      <a:lnTo>
                        <a:pt x="39928" y="7123"/>
                      </a:lnTo>
                      <a:lnTo>
                        <a:pt x="39091" y="7086"/>
                      </a:lnTo>
                      <a:lnTo>
                        <a:pt x="38235" y="7067"/>
                      </a:lnTo>
                      <a:lnTo>
                        <a:pt x="37380" y="7067"/>
                      </a:lnTo>
                      <a:lnTo>
                        <a:pt x="36543" y="7086"/>
                      </a:lnTo>
                      <a:lnTo>
                        <a:pt x="35687" y="7142"/>
                      </a:lnTo>
                      <a:lnTo>
                        <a:pt x="34851" y="7197"/>
                      </a:lnTo>
                      <a:lnTo>
                        <a:pt x="33995" y="7272"/>
                      </a:lnTo>
                      <a:lnTo>
                        <a:pt x="33158" y="7365"/>
                      </a:lnTo>
                      <a:lnTo>
                        <a:pt x="32321" y="7476"/>
                      </a:lnTo>
                      <a:lnTo>
                        <a:pt x="31485" y="7606"/>
                      </a:lnTo>
                      <a:lnTo>
                        <a:pt x="30648" y="7755"/>
                      </a:lnTo>
                      <a:lnTo>
                        <a:pt x="29811" y="7923"/>
                      </a:lnTo>
                      <a:lnTo>
                        <a:pt x="28974" y="8090"/>
                      </a:lnTo>
                      <a:lnTo>
                        <a:pt x="27933" y="8332"/>
                      </a:lnTo>
                      <a:lnTo>
                        <a:pt x="26910" y="8592"/>
                      </a:lnTo>
                      <a:lnTo>
                        <a:pt x="25868" y="8871"/>
                      </a:lnTo>
                      <a:lnTo>
                        <a:pt x="24845" y="9169"/>
                      </a:lnTo>
                      <a:lnTo>
                        <a:pt x="23823" y="9485"/>
                      </a:lnTo>
                      <a:lnTo>
                        <a:pt x="22800" y="9801"/>
                      </a:lnTo>
                      <a:lnTo>
                        <a:pt x="21796" y="10136"/>
                      </a:lnTo>
                      <a:lnTo>
                        <a:pt x="20791" y="10489"/>
                      </a:lnTo>
                      <a:lnTo>
                        <a:pt x="19787" y="10861"/>
                      </a:lnTo>
                      <a:lnTo>
                        <a:pt x="18783" y="11233"/>
                      </a:lnTo>
                      <a:lnTo>
                        <a:pt x="16793" y="12014"/>
                      </a:lnTo>
                      <a:lnTo>
                        <a:pt x="14803" y="12814"/>
                      </a:lnTo>
                      <a:lnTo>
                        <a:pt x="12850" y="13650"/>
                      </a:lnTo>
                      <a:lnTo>
                        <a:pt x="10954" y="14469"/>
                      </a:lnTo>
                      <a:lnTo>
                        <a:pt x="9057" y="15306"/>
                      </a:lnTo>
                      <a:lnTo>
                        <a:pt x="7178" y="16142"/>
                      </a:lnTo>
                      <a:lnTo>
                        <a:pt x="6230" y="16552"/>
                      </a:lnTo>
                      <a:lnTo>
                        <a:pt x="5282" y="16942"/>
                      </a:lnTo>
                      <a:lnTo>
                        <a:pt x="3980" y="17444"/>
                      </a:lnTo>
                      <a:lnTo>
                        <a:pt x="3347" y="17667"/>
                      </a:lnTo>
                      <a:lnTo>
                        <a:pt x="2678" y="17891"/>
                      </a:lnTo>
                      <a:lnTo>
                        <a:pt x="2027" y="18077"/>
                      </a:lnTo>
                      <a:lnTo>
                        <a:pt x="1358" y="18262"/>
                      </a:lnTo>
                      <a:lnTo>
                        <a:pt x="688" y="18411"/>
                      </a:lnTo>
                      <a:lnTo>
                        <a:pt x="0" y="18541"/>
                      </a:lnTo>
                      <a:lnTo>
                        <a:pt x="0" y="21201"/>
                      </a:lnTo>
                      <a:lnTo>
                        <a:pt x="539" y="21071"/>
                      </a:lnTo>
                      <a:lnTo>
                        <a:pt x="1079" y="20922"/>
                      </a:lnTo>
                      <a:lnTo>
                        <a:pt x="1599" y="20754"/>
                      </a:lnTo>
                      <a:lnTo>
                        <a:pt x="2120" y="20587"/>
                      </a:lnTo>
                      <a:lnTo>
                        <a:pt x="2641" y="20401"/>
                      </a:lnTo>
                      <a:lnTo>
                        <a:pt x="3143" y="20197"/>
                      </a:lnTo>
                      <a:lnTo>
                        <a:pt x="4166" y="19769"/>
                      </a:lnTo>
                      <a:lnTo>
                        <a:pt x="5170" y="19323"/>
                      </a:lnTo>
                      <a:lnTo>
                        <a:pt x="6174" y="18858"/>
                      </a:lnTo>
                      <a:lnTo>
                        <a:pt x="8164" y="17909"/>
                      </a:lnTo>
                      <a:lnTo>
                        <a:pt x="9577" y="17221"/>
                      </a:lnTo>
                      <a:lnTo>
                        <a:pt x="11009" y="16552"/>
                      </a:lnTo>
                      <a:lnTo>
                        <a:pt x="12441" y="15882"/>
                      </a:lnTo>
                      <a:lnTo>
                        <a:pt x="13873" y="15231"/>
                      </a:lnTo>
                      <a:lnTo>
                        <a:pt x="15324" y="14617"/>
                      </a:lnTo>
                      <a:lnTo>
                        <a:pt x="16774" y="14004"/>
                      </a:lnTo>
                      <a:lnTo>
                        <a:pt x="18244" y="13427"/>
                      </a:lnTo>
                      <a:lnTo>
                        <a:pt x="19713" y="12869"/>
                      </a:lnTo>
                      <a:lnTo>
                        <a:pt x="21275" y="12330"/>
                      </a:lnTo>
                      <a:lnTo>
                        <a:pt x="22856" y="11809"/>
                      </a:lnTo>
                      <a:lnTo>
                        <a:pt x="24436" y="11326"/>
                      </a:lnTo>
                      <a:lnTo>
                        <a:pt x="25236" y="11103"/>
                      </a:lnTo>
                      <a:lnTo>
                        <a:pt x="26036" y="10880"/>
                      </a:lnTo>
                      <a:lnTo>
                        <a:pt x="26835" y="10694"/>
                      </a:lnTo>
                      <a:lnTo>
                        <a:pt x="27654" y="10508"/>
                      </a:lnTo>
                      <a:lnTo>
                        <a:pt x="28453" y="10340"/>
                      </a:lnTo>
                      <a:lnTo>
                        <a:pt x="29272" y="10173"/>
                      </a:lnTo>
                      <a:lnTo>
                        <a:pt x="30090" y="10043"/>
                      </a:lnTo>
                      <a:lnTo>
                        <a:pt x="30908" y="9931"/>
                      </a:lnTo>
                      <a:lnTo>
                        <a:pt x="31726" y="9819"/>
                      </a:lnTo>
                      <a:lnTo>
                        <a:pt x="32545" y="9745"/>
                      </a:lnTo>
                      <a:lnTo>
                        <a:pt x="33177" y="9708"/>
                      </a:lnTo>
                      <a:lnTo>
                        <a:pt x="33791" y="9671"/>
                      </a:lnTo>
                      <a:lnTo>
                        <a:pt x="34404" y="9652"/>
                      </a:lnTo>
                      <a:lnTo>
                        <a:pt x="35018" y="9652"/>
                      </a:lnTo>
                      <a:lnTo>
                        <a:pt x="35650" y="9689"/>
                      </a:lnTo>
                      <a:lnTo>
                        <a:pt x="36264" y="9708"/>
                      </a:lnTo>
                      <a:lnTo>
                        <a:pt x="36878" y="9764"/>
                      </a:lnTo>
                      <a:lnTo>
                        <a:pt x="37491" y="9838"/>
                      </a:lnTo>
                      <a:lnTo>
                        <a:pt x="38105" y="9931"/>
                      </a:lnTo>
                      <a:lnTo>
                        <a:pt x="38719" y="10043"/>
                      </a:lnTo>
                      <a:lnTo>
                        <a:pt x="39314" y="10173"/>
                      </a:lnTo>
                      <a:lnTo>
                        <a:pt x="39909" y="10322"/>
                      </a:lnTo>
                      <a:lnTo>
                        <a:pt x="40504" y="10489"/>
                      </a:lnTo>
                      <a:lnTo>
                        <a:pt x="41099" y="10694"/>
                      </a:lnTo>
                      <a:lnTo>
                        <a:pt x="41676" y="10898"/>
                      </a:lnTo>
                      <a:lnTo>
                        <a:pt x="42252" y="11140"/>
                      </a:lnTo>
                      <a:lnTo>
                        <a:pt x="42736" y="11344"/>
                      </a:lnTo>
                      <a:lnTo>
                        <a:pt x="43219" y="11586"/>
                      </a:lnTo>
                      <a:lnTo>
                        <a:pt x="43684" y="11847"/>
                      </a:lnTo>
                      <a:lnTo>
                        <a:pt x="44149" y="12107"/>
                      </a:lnTo>
                      <a:lnTo>
                        <a:pt x="44595" y="12386"/>
                      </a:lnTo>
                      <a:lnTo>
                        <a:pt x="45042" y="12683"/>
                      </a:lnTo>
                      <a:lnTo>
                        <a:pt x="45469" y="13000"/>
                      </a:lnTo>
                      <a:lnTo>
                        <a:pt x="45897" y="13316"/>
                      </a:lnTo>
                      <a:lnTo>
                        <a:pt x="46306" y="13650"/>
                      </a:lnTo>
                      <a:lnTo>
                        <a:pt x="46715" y="14004"/>
                      </a:lnTo>
                      <a:lnTo>
                        <a:pt x="47106" y="14357"/>
                      </a:lnTo>
                      <a:lnTo>
                        <a:pt x="47496" y="14729"/>
                      </a:lnTo>
                      <a:lnTo>
                        <a:pt x="47868" y="15101"/>
                      </a:lnTo>
                      <a:lnTo>
                        <a:pt x="48240" y="15492"/>
                      </a:lnTo>
                      <a:lnTo>
                        <a:pt x="48612" y="15882"/>
                      </a:lnTo>
                      <a:lnTo>
                        <a:pt x="48947" y="16273"/>
                      </a:lnTo>
                      <a:lnTo>
                        <a:pt x="49505" y="16924"/>
                      </a:lnTo>
                      <a:lnTo>
                        <a:pt x="50044" y="17593"/>
                      </a:lnTo>
                      <a:lnTo>
                        <a:pt x="51141" y="18895"/>
                      </a:lnTo>
                      <a:lnTo>
                        <a:pt x="51681" y="19546"/>
                      </a:lnTo>
                      <a:lnTo>
                        <a:pt x="52257" y="20178"/>
                      </a:lnTo>
                      <a:lnTo>
                        <a:pt x="52834" y="20810"/>
                      </a:lnTo>
                      <a:lnTo>
                        <a:pt x="53447" y="21387"/>
                      </a:lnTo>
                      <a:lnTo>
                        <a:pt x="53764" y="21684"/>
                      </a:lnTo>
                      <a:lnTo>
                        <a:pt x="54061" y="21945"/>
                      </a:lnTo>
                      <a:lnTo>
                        <a:pt x="54693" y="22465"/>
                      </a:lnTo>
                      <a:lnTo>
                        <a:pt x="55344" y="22986"/>
                      </a:lnTo>
                      <a:lnTo>
                        <a:pt x="55977" y="23507"/>
                      </a:lnTo>
                      <a:lnTo>
                        <a:pt x="56200" y="23711"/>
                      </a:lnTo>
                      <a:lnTo>
                        <a:pt x="56404" y="23916"/>
                      </a:lnTo>
                      <a:lnTo>
                        <a:pt x="56814" y="24344"/>
                      </a:lnTo>
                      <a:lnTo>
                        <a:pt x="57204" y="24790"/>
                      </a:lnTo>
                      <a:lnTo>
                        <a:pt x="57576" y="25236"/>
                      </a:lnTo>
                      <a:lnTo>
                        <a:pt x="58413" y="26315"/>
                      </a:lnTo>
                      <a:lnTo>
                        <a:pt x="59250" y="27375"/>
                      </a:lnTo>
                      <a:lnTo>
                        <a:pt x="59677" y="27914"/>
                      </a:lnTo>
                      <a:lnTo>
                        <a:pt x="60124" y="28435"/>
                      </a:lnTo>
                      <a:lnTo>
                        <a:pt x="60570" y="28937"/>
                      </a:lnTo>
                      <a:lnTo>
                        <a:pt x="61054" y="29421"/>
                      </a:lnTo>
                      <a:lnTo>
                        <a:pt x="61537" y="29886"/>
                      </a:lnTo>
                      <a:lnTo>
                        <a:pt x="62039" y="30332"/>
                      </a:lnTo>
                      <a:lnTo>
                        <a:pt x="62541" y="30760"/>
                      </a:lnTo>
                      <a:lnTo>
                        <a:pt x="63081" y="31169"/>
                      </a:lnTo>
                      <a:lnTo>
                        <a:pt x="63639" y="31541"/>
                      </a:lnTo>
                      <a:lnTo>
                        <a:pt x="64215" y="31894"/>
                      </a:lnTo>
                      <a:lnTo>
                        <a:pt x="64792" y="32210"/>
                      </a:lnTo>
                      <a:lnTo>
                        <a:pt x="65405" y="32508"/>
                      </a:lnTo>
                      <a:lnTo>
                        <a:pt x="66075" y="32805"/>
                      </a:lnTo>
                      <a:lnTo>
                        <a:pt x="66763" y="33103"/>
                      </a:lnTo>
                      <a:lnTo>
                        <a:pt x="68139" y="33642"/>
                      </a:lnTo>
                      <a:lnTo>
                        <a:pt x="69534" y="34181"/>
                      </a:lnTo>
                      <a:lnTo>
                        <a:pt x="70222" y="34460"/>
                      </a:lnTo>
                      <a:lnTo>
                        <a:pt x="70910" y="34739"/>
                      </a:lnTo>
                      <a:lnTo>
                        <a:pt x="71728" y="35111"/>
                      </a:lnTo>
                      <a:lnTo>
                        <a:pt x="72547" y="35483"/>
                      </a:lnTo>
                      <a:lnTo>
                        <a:pt x="73346" y="35892"/>
                      </a:lnTo>
                      <a:lnTo>
                        <a:pt x="74146" y="36301"/>
                      </a:lnTo>
                      <a:lnTo>
                        <a:pt x="74946" y="36729"/>
                      </a:lnTo>
                      <a:lnTo>
                        <a:pt x="75727" y="37157"/>
                      </a:lnTo>
                      <a:lnTo>
                        <a:pt x="76508" y="37622"/>
                      </a:lnTo>
                      <a:lnTo>
                        <a:pt x="77270" y="38087"/>
                      </a:lnTo>
                      <a:lnTo>
                        <a:pt x="78200" y="38663"/>
                      </a:lnTo>
                      <a:lnTo>
                        <a:pt x="79093" y="39258"/>
                      </a:lnTo>
                      <a:lnTo>
                        <a:pt x="80897" y="40486"/>
                      </a:lnTo>
                      <a:lnTo>
                        <a:pt x="84467" y="42959"/>
                      </a:lnTo>
                      <a:lnTo>
                        <a:pt x="86252" y="44187"/>
                      </a:lnTo>
                      <a:lnTo>
                        <a:pt x="87164" y="44782"/>
                      </a:lnTo>
                      <a:lnTo>
                        <a:pt x="88056" y="45377"/>
                      </a:lnTo>
                      <a:lnTo>
                        <a:pt x="88986" y="45953"/>
                      </a:lnTo>
                      <a:lnTo>
                        <a:pt x="89897" y="46530"/>
                      </a:lnTo>
                      <a:lnTo>
                        <a:pt x="90846" y="47069"/>
                      </a:lnTo>
                      <a:lnTo>
                        <a:pt x="91776" y="47608"/>
                      </a:lnTo>
                      <a:lnTo>
                        <a:pt x="92743" y="48129"/>
                      </a:lnTo>
                      <a:lnTo>
                        <a:pt x="93710" y="48613"/>
                      </a:lnTo>
                      <a:lnTo>
                        <a:pt x="94714" y="49059"/>
                      </a:lnTo>
                      <a:lnTo>
                        <a:pt x="95216" y="49282"/>
                      </a:lnTo>
                      <a:lnTo>
                        <a:pt x="95718" y="49487"/>
                      </a:lnTo>
                      <a:lnTo>
                        <a:pt x="96220" y="49673"/>
                      </a:lnTo>
                      <a:lnTo>
                        <a:pt x="96741" y="49859"/>
                      </a:lnTo>
                      <a:lnTo>
                        <a:pt x="97262" y="50026"/>
                      </a:lnTo>
                      <a:lnTo>
                        <a:pt x="97782" y="50175"/>
                      </a:lnTo>
                      <a:lnTo>
                        <a:pt x="98303" y="50305"/>
                      </a:lnTo>
                      <a:lnTo>
                        <a:pt x="98843" y="50417"/>
                      </a:lnTo>
                      <a:lnTo>
                        <a:pt x="99382" y="50528"/>
                      </a:lnTo>
                      <a:lnTo>
                        <a:pt x="99921" y="50603"/>
                      </a:lnTo>
                      <a:lnTo>
                        <a:pt x="100535" y="50658"/>
                      </a:lnTo>
                      <a:lnTo>
                        <a:pt x="101167" y="50677"/>
                      </a:lnTo>
                      <a:lnTo>
                        <a:pt x="101781" y="50677"/>
                      </a:lnTo>
                      <a:lnTo>
                        <a:pt x="102413" y="50640"/>
                      </a:lnTo>
                      <a:lnTo>
                        <a:pt x="103027" y="50547"/>
                      </a:lnTo>
                      <a:lnTo>
                        <a:pt x="103343" y="50491"/>
                      </a:lnTo>
                      <a:lnTo>
                        <a:pt x="103641" y="50435"/>
                      </a:lnTo>
                      <a:lnTo>
                        <a:pt x="103938" y="50342"/>
                      </a:lnTo>
                      <a:lnTo>
                        <a:pt x="104236" y="50249"/>
                      </a:lnTo>
                      <a:lnTo>
                        <a:pt x="104533" y="50138"/>
                      </a:lnTo>
                      <a:lnTo>
                        <a:pt x="104831" y="50026"/>
                      </a:lnTo>
                      <a:lnTo>
                        <a:pt x="105128" y="49877"/>
                      </a:lnTo>
                      <a:lnTo>
                        <a:pt x="105444" y="49728"/>
                      </a:lnTo>
                      <a:lnTo>
                        <a:pt x="105742" y="49561"/>
                      </a:lnTo>
                      <a:lnTo>
                        <a:pt x="106021" y="49375"/>
                      </a:lnTo>
                      <a:lnTo>
                        <a:pt x="106300" y="49189"/>
                      </a:lnTo>
                      <a:lnTo>
                        <a:pt x="106560" y="48966"/>
                      </a:lnTo>
                      <a:lnTo>
                        <a:pt x="106821" y="48761"/>
                      </a:lnTo>
                      <a:lnTo>
                        <a:pt x="107081" y="48520"/>
                      </a:lnTo>
                      <a:lnTo>
                        <a:pt x="107323" y="48278"/>
                      </a:lnTo>
                      <a:lnTo>
                        <a:pt x="107564" y="48036"/>
                      </a:lnTo>
                      <a:lnTo>
                        <a:pt x="107788" y="47776"/>
                      </a:lnTo>
                      <a:lnTo>
                        <a:pt x="107992" y="47515"/>
                      </a:lnTo>
                      <a:lnTo>
                        <a:pt x="108197" y="47236"/>
                      </a:lnTo>
                      <a:lnTo>
                        <a:pt x="108401" y="46958"/>
                      </a:lnTo>
                      <a:lnTo>
                        <a:pt x="108587" y="46679"/>
                      </a:lnTo>
                      <a:lnTo>
                        <a:pt x="108755" y="46381"/>
                      </a:lnTo>
                      <a:lnTo>
                        <a:pt x="108959" y="46009"/>
                      </a:lnTo>
                      <a:lnTo>
                        <a:pt x="109164" y="45619"/>
                      </a:lnTo>
                      <a:lnTo>
                        <a:pt x="109350" y="45247"/>
                      </a:lnTo>
                      <a:lnTo>
                        <a:pt x="109517" y="44856"/>
                      </a:lnTo>
                      <a:lnTo>
                        <a:pt x="109833" y="44056"/>
                      </a:lnTo>
                      <a:lnTo>
                        <a:pt x="110131" y="43238"/>
                      </a:lnTo>
                      <a:lnTo>
                        <a:pt x="110373" y="42420"/>
                      </a:lnTo>
                      <a:lnTo>
                        <a:pt x="110596" y="41602"/>
                      </a:lnTo>
                      <a:lnTo>
                        <a:pt x="110800" y="40765"/>
                      </a:lnTo>
                      <a:lnTo>
                        <a:pt x="110986" y="39928"/>
                      </a:lnTo>
                      <a:lnTo>
                        <a:pt x="111228" y="38700"/>
                      </a:lnTo>
                      <a:lnTo>
                        <a:pt x="111433" y="37473"/>
                      </a:lnTo>
                      <a:lnTo>
                        <a:pt x="111860" y="35018"/>
                      </a:lnTo>
                      <a:lnTo>
                        <a:pt x="112065" y="33791"/>
                      </a:lnTo>
                      <a:lnTo>
                        <a:pt x="112288" y="32564"/>
                      </a:lnTo>
                      <a:lnTo>
                        <a:pt x="112530" y="31336"/>
                      </a:lnTo>
                      <a:lnTo>
                        <a:pt x="112827" y="30127"/>
                      </a:lnTo>
                      <a:lnTo>
                        <a:pt x="113069" y="29253"/>
                      </a:lnTo>
                      <a:lnTo>
                        <a:pt x="113330" y="28379"/>
                      </a:lnTo>
                      <a:lnTo>
                        <a:pt x="113627" y="27524"/>
                      </a:lnTo>
                      <a:lnTo>
                        <a:pt x="113962" y="26668"/>
                      </a:lnTo>
                      <a:lnTo>
                        <a:pt x="114129" y="26259"/>
                      </a:lnTo>
                      <a:lnTo>
                        <a:pt x="114334" y="25831"/>
                      </a:lnTo>
                      <a:lnTo>
                        <a:pt x="114538" y="25441"/>
                      </a:lnTo>
                      <a:lnTo>
                        <a:pt x="114743" y="25032"/>
                      </a:lnTo>
                      <a:lnTo>
                        <a:pt x="114985" y="24641"/>
                      </a:lnTo>
                      <a:lnTo>
                        <a:pt x="115226" y="24251"/>
                      </a:lnTo>
                      <a:lnTo>
                        <a:pt x="115487" y="23879"/>
                      </a:lnTo>
                      <a:lnTo>
                        <a:pt x="115747" y="23507"/>
                      </a:lnTo>
                      <a:lnTo>
                        <a:pt x="116156" y="23005"/>
                      </a:lnTo>
                      <a:lnTo>
                        <a:pt x="116603" y="22540"/>
                      </a:lnTo>
                      <a:lnTo>
                        <a:pt x="117086" y="22093"/>
                      </a:lnTo>
                      <a:lnTo>
                        <a:pt x="117328" y="21870"/>
                      </a:lnTo>
                      <a:lnTo>
                        <a:pt x="117588" y="21684"/>
                      </a:lnTo>
                      <a:lnTo>
                        <a:pt x="117849" y="21480"/>
                      </a:lnTo>
                      <a:lnTo>
                        <a:pt x="118109" y="21294"/>
                      </a:lnTo>
                      <a:lnTo>
                        <a:pt x="118388" y="21126"/>
                      </a:lnTo>
                      <a:lnTo>
                        <a:pt x="118667" y="20978"/>
                      </a:lnTo>
                      <a:lnTo>
                        <a:pt x="118964" y="20829"/>
                      </a:lnTo>
                      <a:lnTo>
                        <a:pt x="119262" y="20680"/>
                      </a:lnTo>
                      <a:lnTo>
                        <a:pt x="119559" y="20550"/>
                      </a:lnTo>
                      <a:lnTo>
                        <a:pt x="119857" y="20438"/>
                      </a:lnTo>
                      <a:lnTo>
                        <a:pt x="120378" y="20290"/>
                      </a:lnTo>
                      <a:lnTo>
                        <a:pt x="120917" y="20159"/>
                      </a:lnTo>
                      <a:lnTo>
                        <a:pt x="121438" y="20085"/>
                      </a:lnTo>
                      <a:lnTo>
                        <a:pt x="121996" y="20029"/>
                      </a:lnTo>
                      <a:lnTo>
                        <a:pt x="122535" y="19992"/>
                      </a:lnTo>
                      <a:lnTo>
                        <a:pt x="123074" y="19973"/>
                      </a:lnTo>
                      <a:lnTo>
                        <a:pt x="123614" y="19992"/>
                      </a:lnTo>
                      <a:lnTo>
                        <a:pt x="124153" y="20029"/>
                      </a:lnTo>
                      <a:lnTo>
                        <a:pt x="125157" y="20141"/>
                      </a:lnTo>
                      <a:lnTo>
                        <a:pt x="126161" y="20271"/>
                      </a:lnTo>
                      <a:lnTo>
                        <a:pt x="127147" y="20457"/>
                      </a:lnTo>
                      <a:lnTo>
                        <a:pt x="128133" y="20661"/>
                      </a:lnTo>
                      <a:lnTo>
                        <a:pt x="129118" y="20885"/>
                      </a:lnTo>
                      <a:lnTo>
                        <a:pt x="130104" y="21126"/>
                      </a:lnTo>
                      <a:lnTo>
                        <a:pt x="132057" y="21610"/>
                      </a:lnTo>
                      <a:lnTo>
                        <a:pt x="132931" y="21814"/>
                      </a:lnTo>
                      <a:lnTo>
                        <a:pt x="133805" y="22019"/>
                      </a:lnTo>
                      <a:lnTo>
                        <a:pt x="134697" y="22205"/>
                      </a:lnTo>
                      <a:lnTo>
                        <a:pt x="135571" y="22372"/>
                      </a:lnTo>
                      <a:lnTo>
                        <a:pt x="136464" y="22503"/>
                      </a:lnTo>
                      <a:lnTo>
                        <a:pt x="137357" y="22596"/>
                      </a:lnTo>
                      <a:lnTo>
                        <a:pt x="137803" y="22633"/>
                      </a:lnTo>
                      <a:lnTo>
                        <a:pt x="138249" y="22651"/>
                      </a:lnTo>
                      <a:lnTo>
                        <a:pt x="139644" y="22651"/>
                      </a:lnTo>
                      <a:lnTo>
                        <a:pt x="140109" y="22633"/>
                      </a:lnTo>
                      <a:lnTo>
                        <a:pt x="140593" y="22596"/>
                      </a:lnTo>
                      <a:lnTo>
                        <a:pt x="141057" y="22521"/>
                      </a:lnTo>
                      <a:lnTo>
                        <a:pt x="141522" y="22447"/>
                      </a:lnTo>
                      <a:lnTo>
                        <a:pt x="141987" y="22354"/>
                      </a:lnTo>
                      <a:lnTo>
                        <a:pt x="142452" y="22242"/>
                      </a:lnTo>
                      <a:lnTo>
                        <a:pt x="142917" y="22112"/>
                      </a:lnTo>
                      <a:lnTo>
                        <a:pt x="143159" y="22056"/>
                      </a:lnTo>
                      <a:lnTo>
                        <a:pt x="143475" y="21945"/>
                      </a:lnTo>
                      <a:lnTo>
                        <a:pt x="144535" y="21517"/>
                      </a:lnTo>
                      <a:lnTo>
                        <a:pt x="144777" y="21405"/>
                      </a:lnTo>
                      <a:lnTo>
                        <a:pt x="145372" y="21126"/>
                      </a:lnTo>
                      <a:lnTo>
                        <a:pt x="145948" y="20810"/>
                      </a:lnTo>
                      <a:lnTo>
                        <a:pt x="146525" y="20476"/>
                      </a:lnTo>
                      <a:lnTo>
                        <a:pt x="147064" y="20122"/>
                      </a:lnTo>
                      <a:lnTo>
                        <a:pt x="147790" y="19639"/>
                      </a:lnTo>
                      <a:lnTo>
                        <a:pt x="148478" y="19137"/>
                      </a:lnTo>
                      <a:lnTo>
                        <a:pt x="149166" y="18597"/>
                      </a:lnTo>
                      <a:lnTo>
                        <a:pt x="149817" y="18058"/>
                      </a:lnTo>
                      <a:lnTo>
                        <a:pt x="150468" y="17481"/>
                      </a:lnTo>
                      <a:lnTo>
                        <a:pt x="151081" y="16886"/>
                      </a:lnTo>
                      <a:lnTo>
                        <a:pt x="151676" y="16273"/>
                      </a:lnTo>
                      <a:lnTo>
                        <a:pt x="152234" y="15622"/>
                      </a:lnTo>
                      <a:lnTo>
                        <a:pt x="152867" y="14896"/>
                      </a:lnTo>
                      <a:lnTo>
                        <a:pt x="153462" y="14171"/>
                      </a:lnTo>
                      <a:lnTo>
                        <a:pt x="154689" y="12683"/>
                      </a:lnTo>
                      <a:lnTo>
                        <a:pt x="155303" y="11958"/>
                      </a:lnTo>
                      <a:lnTo>
                        <a:pt x="155916" y="11214"/>
                      </a:lnTo>
                      <a:lnTo>
                        <a:pt x="156567" y="10508"/>
                      </a:lnTo>
                      <a:lnTo>
                        <a:pt x="157218" y="9801"/>
                      </a:lnTo>
                      <a:lnTo>
                        <a:pt x="157702" y="9336"/>
                      </a:lnTo>
                      <a:lnTo>
                        <a:pt x="158185" y="8871"/>
                      </a:lnTo>
                      <a:lnTo>
                        <a:pt x="158687" y="8425"/>
                      </a:lnTo>
                      <a:lnTo>
                        <a:pt x="159208" y="7997"/>
                      </a:lnTo>
                      <a:lnTo>
                        <a:pt x="159747" y="7588"/>
                      </a:lnTo>
                      <a:lnTo>
                        <a:pt x="160287" y="7197"/>
                      </a:lnTo>
                      <a:lnTo>
                        <a:pt x="160863" y="6825"/>
                      </a:lnTo>
                      <a:lnTo>
                        <a:pt x="161440" y="6491"/>
                      </a:lnTo>
                      <a:lnTo>
                        <a:pt x="161570" y="6416"/>
                      </a:lnTo>
                      <a:lnTo>
                        <a:pt x="161681" y="6342"/>
                      </a:lnTo>
                      <a:lnTo>
                        <a:pt x="16168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1232225" y="905275"/>
                  <a:ext cx="4042050" cy="11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7832" extrusionOk="0">
                      <a:moveTo>
                        <a:pt x="31782" y="1"/>
                      </a:moveTo>
                      <a:lnTo>
                        <a:pt x="31261" y="38"/>
                      </a:lnTo>
                      <a:lnTo>
                        <a:pt x="30555" y="94"/>
                      </a:lnTo>
                      <a:lnTo>
                        <a:pt x="29848" y="187"/>
                      </a:lnTo>
                      <a:lnTo>
                        <a:pt x="29160" y="280"/>
                      </a:lnTo>
                      <a:lnTo>
                        <a:pt x="28453" y="410"/>
                      </a:lnTo>
                      <a:lnTo>
                        <a:pt x="27765" y="540"/>
                      </a:lnTo>
                      <a:lnTo>
                        <a:pt x="27077" y="689"/>
                      </a:lnTo>
                      <a:lnTo>
                        <a:pt x="26389" y="856"/>
                      </a:lnTo>
                      <a:lnTo>
                        <a:pt x="25701" y="1042"/>
                      </a:lnTo>
                      <a:lnTo>
                        <a:pt x="25013" y="1247"/>
                      </a:lnTo>
                      <a:lnTo>
                        <a:pt x="24343" y="1451"/>
                      </a:lnTo>
                      <a:lnTo>
                        <a:pt x="23674" y="1674"/>
                      </a:lnTo>
                      <a:lnTo>
                        <a:pt x="22986" y="1897"/>
                      </a:lnTo>
                      <a:lnTo>
                        <a:pt x="21665" y="2400"/>
                      </a:lnTo>
                      <a:lnTo>
                        <a:pt x="20345" y="2939"/>
                      </a:lnTo>
                      <a:lnTo>
                        <a:pt x="19062" y="3497"/>
                      </a:lnTo>
                      <a:lnTo>
                        <a:pt x="17797" y="4092"/>
                      </a:lnTo>
                      <a:lnTo>
                        <a:pt x="16551" y="4724"/>
                      </a:lnTo>
                      <a:lnTo>
                        <a:pt x="15324" y="5375"/>
                      </a:lnTo>
                      <a:lnTo>
                        <a:pt x="14096" y="6063"/>
                      </a:lnTo>
                      <a:lnTo>
                        <a:pt x="12906" y="6788"/>
                      </a:lnTo>
                      <a:lnTo>
                        <a:pt x="11716" y="7551"/>
                      </a:lnTo>
                      <a:lnTo>
                        <a:pt x="10544" y="8313"/>
                      </a:lnTo>
                      <a:lnTo>
                        <a:pt x="7959" y="10080"/>
                      </a:lnTo>
                      <a:lnTo>
                        <a:pt x="6676" y="10973"/>
                      </a:lnTo>
                      <a:lnTo>
                        <a:pt x="5375" y="11847"/>
                      </a:lnTo>
                      <a:lnTo>
                        <a:pt x="4054" y="12702"/>
                      </a:lnTo>
                      <a:lnTo>
                        <a:pt x="2734" y="13521"/>
                      </a:lnTo>
                      <a:lnTo>
                        <a:pt x="1376" y="14320"/>
                      </a:lnTo>
                      <a:lnTo>
                        <a:pt x="688" y="14711"/>
                      </a:lnTo>
                      <a:lnTo>
                        <a:pt x="0" y="15083"/>
                      </a:lnTo>
                      <a:lnTo>
                        <a:pt x="0" y="17947"/>
                      </a:lnTo>
                      <a:lnTo>
                        <a:pt x="632" y="17593"/>
                      </a:lnTo>
                      <a:lnTo>
                        <a:pt x="1246" y="17203"/>
                      </a:lnTo>
                      <a:lnTo>
                        <a:pt x="2455" y="16403"/>
                      </a:lnTo>
                      <a:lnTo>
                        <a:pt x="3868" y="15417"/>
                      </a:lnTo>
                      <a:lnTo>
                        <a:pt x="5282" y="14432"/>
                      </a:lnTo>
                      <a:lnTo>
                        <a:pt x="8052" y="12405"/>
                      </a:lnTo>
                      <a:lnTo>
                        <a:pt x="10284" y="10750"/>
                      </a:lnTo>
                      <a:lnTo>
                        <a:pt x="11418" y="9931"/>
                      </a:lnTo>
                      <a:lnTo>
                        <a:pt x="12534" y="9132"/>
                      </a:lnTo>
                      <a:lnTo>
                        <a:pt x="13687" y="8351"/>
                      </a:lnTo>
                      <a:lnTo>
                        <a:pt x="14840" y="7588"/>
                      </a:lnTo>
                      <a:lnTo>
                        <a:pt x="16031" y="6863"/>
                      </a:lnTo>
                      <a:lnTo>
                        <a:pt x="16626" y="6509"/>
                      </a:lnTo>
                      <a:lnTo>
                        <a:pt x="17239" y="6175"/>
                      </a:lnTo>
                      <a:lnTo>
                        <a:pt x="17927" y="5803"/>
                      </a:lnTo>
                      <a:lnTo>
                        <a:pt x="18615" y="5431"/>
                      </a:lnTo>
                      <a:lnTo>
                        <a:pt x="19322" y="5078"/>
                      </a:lnTo>
                      <a:lnTo>
                        <a:pt x="20029" y="4743"/>
                      </a:lnTo>
                      <a:lnTo>
                        <a:pt x="20736" y="4408"/>
                      </a:lnTo>
                      <a:lnTo>
                        <a:pt x="21461" y="4092"/>
                      </a:lnTo>
                      <a:lnTo>
                        <a:pt x="22186" y="3794"/>
                      </a:lnTo>
                      <a:lnTo>
                        <a:pt x="22911" y="3515"/>
                      </a:lnTo>
                      <a:lnTo>
                        <a:pt x="23655" y="3236"/>
                      </a:lnTo>
                      <a:lnTo>
                        <a:pt x="24399" y="2976"/>
                      </a:lnTo>
                      <a:lnTo>
                        <a:pt x="25143" y="2734"/>
                      </a:lnTo>
                      <a:lnTo>
                        <a:pt x="25887" y="2511"/>
                      </a:lnTo>
                      <a:lnTo>
                        <a:pt x="26649" y="2307"/>
                      </a:lnTo>
                      <a:lnTo>
                        <a:pt x="27412" y="2121"/>
                      </a:lnTo>
                      <a:lnTo>
                        <a:pt x="28174" y="1953"/>
                      </a:lnTo>
                      <a:lnTo>
                        <a:pt x="28955" y="1804"/>
                      </a:lnTo>
                      <a:lnTo>
                        <a:pt x="29439" y="1730"/>
                      </a:lnTo>
                      <a:lnTo>
                        <a:pt x="29922" y="1656"/>
                      </a:lnTo>
                      <a:lnTo>
                        <a:pt x="30425" y="1600"/>
                      </a:lnTo>
                      <a:lnTo>
                        <a:pt x="30927" y="1563"/>
                      </a:lnTo>
                      <a:lnTo>
                        <a:pt x="31410" y="1526"/>
                      </a:lnTo>
                      <a:lnTo>
                        <a:pt x="31912" y="1507"/>
                      </a:lnTo>
                      <a:lnTo>
                        <a:pt x="32414" y="1507"/>
                      </a:lnTo>
                      <a:lnTo>
                        <a:pt x="32917" y="1526"/>
                      </a:lnTo>
                      <a:lnTo>
                        <a:pt x="33400" y="1563"/>
                      </a:lnTo>
                      <a:lnTo>
                        <a:pt x="33902" y="1619"/>
                      </a:lnTo>
                      <a:lnTo>
                        <a:pt x="34386" y="1693"/>
                      </a:lnTo>
                      <a:lnTo>
                        <a:pt x="34869" y="1786"/>
                      </a:lnTo>
                      <a:lnTo>
                        <a:pt x="35353" y="1897"/>
                      </a:lnTo>
                      <a:lnTo>
                        <a:pt x="35836" y="2046"/>
                      </a:lnTo>
                      <a:lnTo>
                        <a:pt x="36301" y="2195"/>
                      </a:lnTo>
                      <a:lnTo>
                        <a:pt x="36766" y="2381"/>
                      </a:lnTo>
                      <a:lnTo>
                        <a:pt x="37119" y="2530"/>
                      </a:lnTo>
                      <a:lnTo>
                        <a:pt x="37473" y="2697"/>
                      </a:lnTo>
                      <a:lnTo>
                        <a:pt x="37807" y="2883"/>
                      </a:lnTo>
                      <a:lnTo>
                        <a:pt x="38142" y="3069"/>
                      </a:lnTo>
                      <a:lnTo>
                        <a:pt x="38477" y="3274"/>
                      </a:lnTo>
                      <a:lnTo>
                        <a:pt x="38793" y="3478"/>
                      </a:lnTo>
                      <a:lnTo>
                        <a:pt x="39109" y="3701"/>
                      </a:lnTo>
                      <a:lnTo>
                        <a:pt x="39407" y="3943"/>
                      </a:lnTo>
                      <a:lnTo>
                        <a:pt x="39704" y="4185"/>
                      </a:lnTo>
                      <a:lnTo>
                        <a:pt x="40002" y="4445"/>
                      </a:lnTo>
                      <a:lnTo>
                        <a:pt x="40281" y="4706"/>
                      </a:lnTo>
                      <a:lnTo>
                        <a:pt x="40560" y="4966"/>
                      </a:lnTo>
                      <a:lnTo>
                        <a:pt x="41081" y="5542"/>
                      </a:lnTo>
                      <a:lnTo>
                        <a:pt x="41564" y="6119"/>
                      </a:lnTo>
                      <a:lnTo>
                        <a:pt x="41973" y="6640"/>
                      </a:lnTo>
                      <a:lnTo>
                        <a:pt x="42364" y="7179"/>
                      </a:lnTo>
                      <a:lnTo>
                        <a:pt x="42717" y="7718"/>
                      </a:lnTo>
                      <a:lnTo>
                        <a:pt x="43070" y="8276"/>
                      </a:lnTo>
                      <a:lnTo>
                        <a:pt x="43405" y="8853"/>
                      </a:lnTo>
                      <a:lnTo>
                        <a:pt x="43740" y="9411"/>
                      </a:lnTo>
                      <a:lnTo>
                        <a:pt x="44354" y="10582"/>
                      </a:lnTo>
                      <a:lnTo>
                        <a:pt x="44949" y="11754"/>
                      </a:lnTo>
                      <a:lnTo>
                        <a:pt x="45544" y="12944"/>
                      </a:lnTo>
                      <a:lnTo>
                        <a:pt x="46139" y="14116"/>
                      </a:lnTo>
                      <a:lnTo>
                        <a:pt x="46753" y="15269"/>
                      </a:lnTo>
                      <a:lnTo>
                        <a:pt x="47069" y="15827"/>
                      </a:lnTo>
                      <a:lnTo>
                        <a:pt x="47403" y="16384"/>
                      </a:lnTo>
                      <a:lnTo>
                        <a:pt x="47738" y="16924"/>
                      </a:lnTo>
                      <a:lnTo>
                        <a:pt x="48092" y="17463"/>
                      </a:lnTo>
                      <a:lnTo>
                        <a:pt x="48445" y="17984"/>
                      </a:lnTo>
                      <a:lnTo>
                        <a:pt x="48835" y="18504"/>
                      </a:lnTo>
                      <a:lnTo>
                        <a:pt x="49207" y="19025"/>
                      </a:lnTo>
                      <a:lnTo>
                        <a:pt x="49617" y="19527"/>
                      </a:lnTo>
                      <a:lnTo>
                        <a:pt x="50026" y="20011"/>
                      </a:lnTo>
                      <a:lnTo>
                        <a:pt x="50453" y="20494"/>
                      </a:lnTo>
                      <a:lnTo>
                        <a:pt x="50900" y="20959"/>
                      </a:lnTo>
                      <a:lnTo>
                        <a:pt x="51346" y="21424"/>
                      </a:lnTo>
                      <a:lnTo>
                        <a:pt x="51811" y="21852"/>
                      </a:lnTo>
                      <a:lnTo>
                        <a:pt x="52294" y="22280"/>
                      </a:lnTo>
                      <a:lnTo>
                        <a:pt x="52797" y="22689"/>
                      </a:lnTo>
                      <a:lnTo>
                        <a:pt x="53299" y="23079"/>
                      </a:lnTo>
                      <a:lnTo>
                        <a:pt x="53596" y="23303"/>
                      </a:lnTo>
                      <a:lnTo>
                        <a:pt x="53912" y="23507"/>
                      </a:lnTo>
                      <a:lnTo>
                        <a:pt x="54545" y="23898"/>
                      </a:lnTo>
                      <a:lnTo>
                        <a:pt x="55196" y="24251"/>
                      </a:lnTo>
                      <a:lnTo>
                        <a:pt x="55865" y="24586"/>
                      </a:lnTo>
                      <a:lnTo>
                        <a:pt x="56535" y="24883"/>
                      </a:lnTo>
                      <a:lnTo>
                        <a:pt x="57223" y="25181"/>
                      </a:lnTo>
                      <a:lnTo>
                        <a:pt x="58599" y="25757"/>
                      </a:lnTo>
                      <a:lnTo>
                        <a:pt x="60328" y="26464"/>
                      </a:lnTo>
                      <a:lnTo>
                        <a:pt x="62058" y="27152"/>
                      </a:lnTo>
                      <a:lnTo>
                        <a:pt x="62913" y="27505"/>
                      </a:lnTo>
                      <a:lnTo>
                        <a:pt x="63787" y="27859"/>
                      </a:lnTo>
                      <a:lnTo>
                        <a:pt x="64624" y="28231"/>
                      </a:lnTo>
                      <a:lnTo>
                        <a:pt x="65480" y="28640"/>
                      </a:lnTo>
                      <a:lnTo>
                        <a:pt x="66093" y="28937"/>
                      </a:lnTo>
                      <a:lnTo>
                        <a:pt x="66707" y="29254"/>
                      </a:lnTo>
                      <a:lnTo>
                        <a:pt x="67916" y="29904"/>
                      </a:lnTo>
                      <a:lnTo>
                        <a:pt x="69106" y="30592"/>
                      </a:lnTo>
                      <a:lnTo>
                        <a:pt x="70278" y="31299"/>
                      </a:lnTo>
                      <a:lnTo>
                        <a:pt x="71375" y="32006"/>
                      </a:lnTo>
                      <a:lnTo>
                        <a:pt x="72454" y="32731"/>
                      </a:lnTo>
                      <a:lnTo>
                        <a:pt x="73532" y="33456"/>
                      </a:lnTo>
                      <a:lnTo>
                        <a:pt x="74592" y="34200"/>
                      </a:lnTo>
                      <a:lnTo>
                        <a:pt x="76694" y="35725"/>
                      </a:lnTo>
                      <a:lnTo>
                        <a:pt x="78795" y="37250"/>
                      </a:lnTo>
                      <a:lnTo>
                        <a:pt x="80897" y="38775"/>
                      </a:lnTo>
                      <a:lnTo>
                        <a:pt x="81957" y="39519"/>
                      </a:lnTo>
                      <a:lnTo>
                        <a:pt x="83017" y="40263"/>
                      </a:lnTo>
                      <a:lnTo>
                        <a:pt x="84095" y="41007"/>
                      </a:lnTo>
                      <a:lnTo>
                        <a:pt x="85174" y="41713"/>
                      </a:lnTo>
                      <a:lnTo>
                        <a:pt x="86252" y="42420"/>
                      </a:lnTo>
                      <a:lnTo>
                        <a:pt x="87368" y="43108"/>
                      </a:lnTo>
                      <a:lnTo>
                        <a:pt x="88391" y="43722"/>
                      </a:lnTo>
                      <a:lnTo>
                        <a:pt x="89432" y="44298"/>
                      </a:lnTo>
                      <a:lnTo>
                        <a:pt x="90493" y="44856"/>
                      </a:lnTo>
                      <a:lnTo>
                        <a:pt x="91553" y="45377"/>
                      </a:lnTo>
                      <a:lnTo>
                        <a:pt x="92650" y="45861"/>
                      </a:lnTo>
                      <a:lnTo>
                        <a:pt x="93189" y="46084"/>
                      </a:lnTo>
                      <a:lnTo>
                        <a:pt x="93747" y="46307"/>
                      </a:lnTo>
                      <a:lnTo>
                        <a:pt x="94305" y="46511"/>
                      </a:lnTo>
                      <a:lnTo>
                        <a:pt x="94881" y="46716"/>
                      </a:lnTo>
                      <a:lnTo>
                        <a:pt x="95439" y="46883"/>
                      </a:lnTo>
                      <a:lnTo>
                        <a:pt x="96016" y="47051"/>
                      </a:lnTo>
                      <a:lnTo>
                        <a:pt x="97001" y="47293"/>
                      </a:lnTo>
                      <a:lnTo>
                        <a:pt x="97485" y="47404"/>
                      </a:lnTo>
                      <a:lnTo>
                        <a:pt x="97987" y="47497"/>
                      </a:lnTo>
                      <a:lnTo>
                        <a:pt x="98489" y="47590"/>
                      </a:lnTo>
                      <a:lnTo>
                        <a:pt x="98991" y="47664"/>
                      </a:lnTo>
                      <a:lnTo>
                        <a:pt x="99493" y="47720"/>
                      </a:lnTo>
                      <a:lnTo>
                        <a:pt x="99996" y="47776"/>
                      </a:lnTo>
                      <a:lnTo>
                        <a:pt x="100498" y="47813"/>
                      </a:lnTo>
                      <a:lnTo>
                        <a:pt x="101000" y="47832"/>
                      </a:lnTo>
                      <a:lnTo>
                        <a:pt x="102004" y="47832"/>
                      </a:lnTo>
                      <a:lnTo>
                        <a:pt x="102506" y="47813"/>
                      </a:lnTo>
                      <a:lnTo>
                        <a:pt x="103008" y="47776"/>
                      </a:lnTo>
                      <a:lnTo>
                        <a:pt x="103510" y="47739"/>
                      </a:lnTo>
                      <a:lnTo>
                        <a:pt x="104012" y="47664"/>
                      </a:lnTo>
                      <a:lnTo>
                        <a:pt x="104756" y="47553"/>
                      </a:lnTo>
                      <a:lnTo>
                        <a:pt x="105482" y="47404"/>
                      </a:lnTo>
                      <a:lnTo>
                        <a:pt x="106188" y="47237"/>
                      </a:lnTo>
                      <a:lnTo>
                        <a:pt x="106895" y="47032"/>
                      </a:lnTo>
                      <a:lnTo>
                        <a:pt x="107602" y="46772"/>
                      </a:lnTo>
                      <a:lnTo>
                        <a:pt x="108290" y="46493"/>
                      </a:lnTo>
                      <a:lnTo>
                        <a:pt x="108959" y="46177"/>
                      </a:lnTo>
                      <a:lnTo>
                        <a:pt x="109610" y="45823"/>
                      </a:lnTo>
                      <a:lnTo>
                        <a:pt x="110317" y="45414"/>
                      </a:lnTo>
                      <a:lnTo>
                        <a:pt x="111005" y="44949"/>
                      </a:lnTo>
                      <a:lnTo>
                        <a:pt x="111656" y="44447"/>
                      </a:lnTo>
                      <a:lnTo>
                        <a:pt x="112307" y="43926"/>
                      </a:lnTo>
                      <a:lnTo>
                        <a:pt x="112920" y="43387"/>
                      </a:lnTo>
                      <a:lnTo>
                        <a:pt x="113515" y="42811"/>
                      </a:lnTo>
                      <a:lnTo>
                        <a:pt x="114092" y="42216"/>
                      </a:lnTo>
                      <a:lnTo>
                        <a:pt x="114650" y="41602"/>
                      </a:lnTo>
                      <a:lnTo>
                        <a:pt x="115096" y="41100"/>
                      </a:lnTo>
                      <a:lnTo>
                        <a:pt x="115524" y="40560"/>
                      </a:lnTo>
                      <a:lnTo>
                        <a:pt x="115933" y="40040"/>
                      </a:lnTo>
                      <a:lnTo>
                        <a:pt x="116324" y="39482"/>
                      </a:lnTo>
                      <a:lnTo>
                        <a:pt x="116714" y="38924"/>
                      </a:lnTo>
                      <a:lnTo>
                        <a:pt x="117067" y="38366"/>
                      </a:lnTo>
                      <a:lnTo>
                        <a:pt x="117439" y="37789"/>
                      </a:lnTo>
                      <a:lnTo>
                        <a:pt x="117774" y="37213"/>
                      </a:lnTo>
                      <a:lnTo>
                        <a:pt x="118128" y="36636"/>
                      </a:lnTo>
                      <a:lnTo>
                        <a:pt x="118444" y="36041"/>
                      </a:lnTo>
                      <a:lnTo>
                        <a:pt x="119076" y="34833"/>
                      </a:lnTo>
                      <a:lnTo>
                        <a:pt x="119652" y="33624"/>
                      </a:lnTo>
                      <a:lnTo>
                        <a:pt x="120229" y="32396"/>
                      </a:lnTo>
                      <a:lnTo>
                        <a:pt x="120843" y="31020"/>
                      </a:lnTo>
                      <a:lnTo>
                        <a:pt x="121456" y="29644"/>
                      </a:lnTo>
                      <a:lnTo>
                        <a:pt x="121791" y="28975"/>
                      </a:lnTo>
                      <a:lnTo>
                        <a:pt x="122126" y="28305"/>
                      </a:lnTo>
                      <a:lnTo>
                        <a:pt x="122498" y="27636"/>
                      </a:lnTo>
                      <a:lnTo>
                        <a:pt x="122870" y="26985"/>
                      </a:lnTo>
                      <a:lnTo>
                        <a:pt x="123204" y="26483"/>
                      </a:lnTo>
                      <a:lnTo>
                        <a:pt x="123558" y="25999"/>
                      </a:lnTo>
                      <a:lnTo>
                        <a:pt x="123948" y="25534"/>
                      </a:lnTo>
                      <a:lnTo>
                        <a:pt x="124357" y="25088"/>
                      </a:lnTo>
                      <a:lnTo>
                        <a:pt x="124804" y="24679"/>
                      </a:lnTo>
                      <a:lnTo>
                        <a:pt x="125269" y="24288"/>
                      </a:lnTo>
                      <a:lnTo>
                        <a:pt x="125510" y="24102"/>
                      </a:lnTo>
                      <a:lnTo>
                        <a:pt x="125771" y="23935"/>
                      </a:lnTo>
                      <a:lnTo>
                        <a:pt x="126031" y="23786"/>
                      </a:lnTo>
                      <a:lnTo>
                        <a:pt x="126292" y="23637"/>
                      </a:lnTo>
                      <a:lnTo>
                        <a:pt x="126552" y="23507"/>
                      </a:lnTo>
                      <a:lnTo>
                        <a:pt x="126812" y="23395"/>
                      </a:lnTo>
                      <a:lnTo>
                        <a:pt x="127073" y="23303"/>
                      </a:lnTo>
                      <a:lnTo>
                        <a:pt x="127352" y="23210"/>
                      </a:lnTo>
                      <a:lnTo>
                        <a:pt x="127631" y="23154"/>
                      </a:lnTo>
                      <a:lnTo>
                        <a:pt x="127909" y="23098"/>
                      </a:lnTo>
                      <a:lnTo>
                        <a:pt x="128188" y="23061"/>
                      </a:lnTo>
                      <a:lnTo>
                        <a:pt x="128467" y="23024"/>
                      </a:lnTo>
                      <a:lnTo>
                        <a:pt x="129044" y="23005"/>
                      </a:lnTo>
                      <a:lnTo>
                        <a:pt x="129620" y="23024"/>
                      </a:lnTo>
                      <a:lnTo>
                        <a:pt x="130178" y="23061"/>
                      </a:lnTo>
                      <a:lnTo>
                        <a:pt x="130736" y="23117"/>
                      </a:lnTo>
                      <a:lnTo>
                        <a:pt x="131573" y="23265"/>
                      </a:lnTo>
                      <a:lnTo>
                        <a:pt x="132410" y="23433"/>
                      </a:lnTo>
                      <a:lnTo>
                        <a:pt x="133247" y="23619"/>
                      </a:lnTo>
                      <a:lnTo>
                        <a:pt x="134065" y="23842"/>
                      </a:lnTo>
                      <a:lnTo>
                        <a:pt x="134883" y="24065"/>
                      </a:lnTo>
                      <a:lnTo>
                        <a:pt x="135683" y="24307"/>
                      </a:lnTo>
                      <a:lnTo>
                        <a:pt x="137301" y="24809"/>
                      </a:lnTo>
                      <a:lnTo>
                        <a:pt x="140555" y="25850"/>
                      </a:lnTo>
                      <a:lnTo>
                        <a:pt x="142173" y="26352"/>
                      </a:lnTo>
                      <a:lnTo>
                        <a:pt x="143810" y="26817"/>
                      </a:lnTo>
                      <a:lnTo>
                        <a:pt x="145465" y="27264"/>
                      </a:lnTo>
                      <a:lnTo>
                        <a:pt x="146283" y="27468"/>
                      </a:lnTo>
                      <a:lnTo>
                        <a:pt x="147101" y="27673"/>
                      </a:lnTo>
                      <a:lnTo>
                        <a:pt x="147938" y="27840"/>
                      </a:lnTo>
                      <a:lnTo>
                        <a:pt x="148775" y="28008"/>
                      </a:lnTo>
                      <a:lnTo>
                        <a:pt x="149612" y="28175"/>
                      </a:lnTo>
                      <a:lnTo>
                        <a:pt x="150449" y="28305"/>
                      </a:lnTo>
                      <a:lnTo>
                        <a:pt x="151360" y="28417"/>
                      </a:lnTo>
                      <a:lnTo>
                        <a:pt x="151806" y="28454"/>
                      </a:lnTo>
                      <a:lnTo>
                        <a:pt x="152253" y="28491"/>
                      </a:lnTo>
                      <a:lnTo>
                        <a:pt x="152718" y="28510"/>
                      </a:lnTo>
                      <a:lnTo>
                        <a:pt x="153164" y="28510"/>
                      </a:lnTo>
                      <a:lnTo>
                        <a:pt x="153610" y="28491"/>
                      </a:lnTo>
                      <a:lnTo>
                        <a:pt x="154075" y="28472"/>
                      </a:lnTo>
                      <a:lnTo>
                        <a:pt x="154522" y="28435"/>
                      </a:lnTo>
                      <a:lnTo>
                        <a:pt x="154968" y="28398"/>
                      </a:lnTo>
                      <a:lnTo>
                        <a:pt x="155414" y="28324"/>
                      </a:lnTo>
                      <a:lnTo>
                        <a:pt x="155861" y="28249"/>
                      </a:lnTo>
                      <a:lnTo>
                        <a:pt x="156307" y="28156"/>
                      </a:lnTo>
                      <a:lnTo>
                        <a:pt x="156753" y="28026"/>
                      </a:lnTo>
                      <a:lnTo>
                        <a:pt x="157181" y="27915"/>
                      </a:lnTo>
                      <a:lnTo>
                        <a:pt x="157609" y="27766"/>
                      </a:lnTo>
                      <a:lnTo>
                        <a:pt x="158167" y="27543"/>
                      </a:lnTo>
                      <a:lnTo>
                        <a:pt x="158706" y="27301"/>
                      </a:lnTo>
                      <a:lnTo>
                        <a:pt x="159227" y="27040"/>
                      </a:lnTo>
                      <a:lnTo>
                        <a:pt x="159747" y="26743"/>
                      </a:lnTo>
                      <a:lnTo>
                        <a:pt x="160249" y="26427"/>
                      </a:lnTo>
                      <a:lnTo>
                        <a:pt x="160733" y="26092"/>
                      </a:lnTo>
                      <a:lnTo>
                        <a:pt x="161217" y="25739"/>
                      </a:lnTo>
                      <a:lnTo>
                        <a:pt x="161681" y="25385"/>
                      </a:lnTo>
                      <a:lnTo>
                        <a:pt x="161681" y="21685"/>
                      </a:lnTo>
                      <a:lnTo>
                        <a:pt x="161235" y="22057"/>
                      </a:lnTo>
                      <a:lnTo>
                        <a:pt x="160807" y="22447"/>
                      </a:lnTo>
                      <a:lnTo>
                        <a:pt x="160361" y="22838"/>
                      </a:lnTo>
                      <a:lnTo>
                        <a:pt x="160138" y="23005"/>
                      </a:lnTo>
                      <a:lnTo>
                        <a:pt x="159915" y="23191"/>
                      </a:lnTo>
                      <a:lnTo>
                        <a:pt x="159561" y="23433"/>
                      </a:lnTo>
                      <a:lnTo>
                        <a:pt x="159227" y="23656"/>
                      </a:lnTo>
                      <a:lnTo>
                        <a:pt x="158855" y="23879"/>
                      </a:lnTo>
                      <a:lnTo>
                        <a:pt x="158501" y="24084"/>
                      </a:lnTo>
                      <a:lnTo>
                        <a:pt x="158129" y="24288"/>
                      </a:lnTo>
                      <a:lnTo>
                        <a:pt x="157739" y="24456"/>
                      </a:lnTo>
                      <a:lnTo>
                        <a:pt x="157367" y="24623"/>
                      </a:lnTo>
                      <a:lnTo>
                        <a:pt x="156958" y="24772"/>
                      </a:lnTo>
                      <a:lnTo>
                        <a:pt x="156567" y="24920"/>
                      </a:lnTo>
                      <a:lnTo>
                        <a:pt x="156177" y="25032"/>
                      </a:lnTo>
                      <a:lnTo>
                        <a:pt x="155768" y="25144"/>
                      </a:lnTo>
                      <a:lnTo>
                        <a:pt x="155358" y="25237"/>
                      </a:lnTo>
                      <a:lnTo>
                        <a:pt x="154949" y="25311"/>
                      </a:lnTo>
                      <a:lnTo>
                        <a:pt x="154522" y="25385"/>
                      </a:lnTo>
                      <a:lnTo>
                        <a:pt x="154113" y="25423"/>
                      </a:lnTo>
                      <a:lnTo>
                        <a:pt x="153685" y="25460"/>
                      </a:lnTo>
                      <a:lnTo>
                        <a:pt x="153257" y="25478"/>
                      </a:lnTo>
                      <a:lnTo>
                        <a:pt x="152811" y="25497"/>
                      </a:lnTo>
                      <a:lnTo>
                        <a:pt x="151937" y="25497"/>
                      </a:lnTo>
                      <a:lnTo>
                        <a:pt x="151081" y="25441"/>
                      </a:lnTo>
                      <a:lnTo>
                        <a:pt x="150207" y="25348"/>
                      </a:lnTo>
                      <a:lnTo>
                        <a:pt x="149333" y="25237"/>
                      </a:lnTo>
                      <a:lnTo>
                        <a:pt x="148478" y="25106"/>
                      </a:lnTo>
                      <a:lnTo>
                        <a:pt x="147604" y="24958"/>
                      </a:lnTo>
                      <a:lnTo>
                        <a:pt x="146748" y="24790"/>
                      </a:lnTo>
                      <a:lnTo>
                        <a:pt x="145930" y="24623"/>
                      </a:lnTo>
                      <a:lnTo>
                        <a:pt x="145130" y="24437"/>
                      </a:lnTo>
                      <a:lnTo>
                        <a:pt x="144312" y="24232"/>
                      </a:lnTo>
                      <a:lnTo>
                        <a:pt x="143512" y="24028"/>
                      </a:lnTo>
                      <a:lnTo>
                        <a:pt x="142713" y="23805"/>
                      </a:lnTo>
                      <a:lnTo>
                        <a:pt x="141913" y="23563"/>
                      </a:lnTo>
                      <a:lnTo>
                        <a:pt x="140332" y="23061"/>
                      </a:lnTo>
                      <a:lnTo>
                        <a:pt x="138751" y="22540"/>
                      </a:lnTo>
                      <a:lnTo>
                        <a:pt x="137171" y="21982"/>
                      </a:lnTo>
                      <a:lnTo>
                        <a:pt x="134028" y="20885"/>
                      </a:lnTo>
                      <a:lnTo>
                        <a:pt x="132875" y="20513"/>
                      </a:lnTo>
                      <a:lnTo>
                        <a:pt x="131722" y="20160"/>
                      </a:lnTo>
                      <a:lnTo>
                        <a:pt x="131145" y="19992"/>
                      </a:lnTo>
                      <a:lnTo>
                        <a:pt x="130569" y="19843"/>
                      </a:lnTo>
                      <a:lnTo>
                        <a:pt x="129974" y="19695"/>
                      </a:lnTo>
                      <a:lnTo>
                        <a:pt x="129379" y="19583"/>
                      </a:lnTo>
                      <a:lnTo>
                        <a:pt x="128914" y="19509"/>
                      </a:lnTo>
                      <a:lnTo>
                        <a:pt x="128430" y="19453"/>
                      </a:lnTo>
                      <a:lnTo>
                        <a:pt x="127928" y="19416"/>
                      </a:lnTo>
                      <a:lnTo>
                        <a:pt x="127445" y="19397"/>
                      </a:lnTo>
                      <a:lnTo>
                        <a:pt x="126961" y="19416"/>
                      </a:lnTo>
                      <a:lnTo>
                        <a:pt x="126478" y="19472"/>
                      </a:lnTo>
                      <a:lnTo>
                        <a:pt x="125994" y="19565"/>
                      </a:lnTo>
                      <a:lnTo>
                        <a:pt x="125771" y="19620"/>
                      </a:lnTo>
                      <a:lnTo>
                        <a:pt x="125529" y="19695"/>
                      </a:lnTo>
                      <a:lnTo>
                        <a:pt x="125232" y="19788"/>
                      </a:lnTo>
                      <a:lnTo>
                        <a:pt x="124953" y="19918"/>
                      </a:lnTo>
                      <a:lnTo>
                        <a:pt x="124674" y="20048"/>
                      </a:lnTo>
                      <a:lnTo>
                        <a:pt x="124395" y="20197"/>
                      </a:lnTo>
                      <a:lnTo>
                        <a:pt x="124134" y="20346"/>
                      </a:lnTo>
                      <a:lnTo>
                        <a:pt x="123893" y="20532"/>
                      </a:lnTo>
                      <a:lnTo>
                        <a:pt x="123632" y="20718"/>
                      </a:lnTo>
                      <a:lnTo>
                        <a:pt x="123390" y="20903"/>
                      </a:lnTo>
                      <a:lnTo>
                        <a:pt x="123167" y="21108"/>
                      </a:lnTo>
                      <a:lnTo>
                        <a:pt x="122944" y="21331"/>
                      </a:lnTo>
                      <a:lnTo>
                        <a:pt x="122740" y="21554"/>
                      </a:lnTo>
                      <a:lnTo>
                        <a:pt x="122535" y="21778"/>
                      </a:lnTo>
                      <a:lnTo>
                        <a:pt x="122330" y="22019"/>
                      </a:lnTo>
                      <a:lnTo>
                        <a:pt x="122144" y="22280"/>
                      </a:lnTo>
                      <a:lnTo>
                        <a:pt x="121977" y="22521"/>
                      </a:lnTo>
                      <a:lnTo>
                        <a:pt x="121810" y="22782"/>
                      </a:lnTo>
                      <a:lnTo>
                        <a:pt x="121605" y="23117"/>
                      </a:lnTo>
                      <a:lnTo>
                        <a:pt x="121419" y="23451"/>
                      </a:lnTo>
                      <a:lnTo>
                        <a:pt x="121066" y="24139"/>
                      </a:lnTo>
                      <a:lnTo>
                        <a:pt x="120750" y="24846"/>
                      </a:lnTo>
                      <a:lnTo>
                        <a:pt x="120471" y="25571"/>
                      </a:lnTo>
                      <a:lnTo>
                        <a:pt x="120192" y="26297"/>
                      </a:lnTo>
                      <a:lnTo>
                        <a:pt x="119931" y="27022"/>
                      </a:lnTo>
                      <a:lnTo>
                        <a:pt x="119429" y="28491"/>
                      </a:lnTo>
                      <a:lnTo>
                        <a:pt x="119002" y="29793"/>
                      </a:lnTo>
                      <a:lnTo>
                        <a:pt x="118555" y="31076"/>
                      </a:lnTo>
                      <a:lnTo>
                        <a:pt x="118072" y="32378"/>
                      </a:lnTo>
                      <a:lnTo>
                        <a:pt x="117811" y="33010"/>
                      </a:lnTo>
                      <a:lnTo>
                        <a:pt x="117551" y="33642"/>
                      </a:lnTo>
                      <a:lnTo>
                        <a:pt x="117291" y="34275"/>
                      </a:lnTo>
                      <a:lnTo>
                        <a:pt x="116993" y="34888"/>
                      </a:lnTo>
                      <a:lnTo>
                        <a:pt x="116696" y="35502"/>
                      </a:lnTo>
                      <a:lnTo>
                        <a:pt x="116379" y="36116"/>
                      </a:lnTo>
                      <a:lnTo>
                        <a:pt x="116063" y="36729"/>
                      </a:lnTo>
                      <a:lnTo>
                        <a:pt x="115710" y="37306"/>
                      </a:lnTo>
                      <a:lnTo>
                        <a:pt x="115357" y="37901"/>
                      </a:lnTo>
                      <a:lnTo>
                        <a:pt x="114985" y="38478"/>
                      </a:lnTo>
                      <a:lnTo>
                        <a:pt x="114594" y="39017"/>
                      </a:lnTo>
                      <a:lnTo>
                        <a:pt x="114204" y="39538"/>
                      </a:lnTo>
                      <a:lnTo>
                        <a:pt x="113813" y="40058"/>
                      </a:lnTo>
                      <a:lnTo>
                        <a:pt x="113385" y="40560"/>
                      </a:lnTo>
                      <a:lnTo>
                        <a:pt x="112939" y="41044"/>
                      </a:lnTo>
                      <a:lnTo>
                        <a:pt x="112474" y="41527"/>
                      </a:lnTo>
                      <a:lnTo>
                        <a:pt x="112009" y="41974"/>
                      </a:lnTo>
                      <a:lnTo>
                        <a:pt x="111526" y="42420"/>
                      </a:lnTo>
                      <a:lnTo>
                        <a:pt x="111005" y="42848"/>
                      </a:lnTo>
                      <a:lnTo>
                        <a:pt x="110484" y="43238"/>
                      </a:lnTo>
                      <a:lnTo>
                        <a:pt x="109945" y="43610"/>
                      </a:lnTo>
                      <a:lnTo>
                        <a:pt x="109406" y="43964"/>
                      </a:lnTo>
                      <a:lnTo>
                        <a:pt x="108829" y="44280"/>
                      </a:lnTo>
                      <a:lnTo>
                        <a:pt x="108234" y="44577"/>
                      </a:lnTo>
                      <a:lnTo>
                        <a:pt x="107639" y="44838"/>
                      </a:lnTo>
                      <a:lnTo>
                        <a:pt x="107025" y="45061"/>
                      </a:lnTo>
                      <a:lnTo>
                        <a:pt x="106467" y="45247"/>
                      </a:lnTo>
                      <a:lnTo>
                        <a:pt x="105909" y="45396"/>
                      </a:lnTo>
                      <a:lnTo>
                        <a:pt x="105351" y="45526"/>
                      </a:lnTo>
                      <a:lnTo>
                        <a:pt x="104775" y="45637"/>
                      </a:lnTo>
                      <a:lnTo>
                        <a:pt x="104217" y="45712"/>
                      </a:lnTo>
                      <a:lnTo>
                        <a:pt x="103641" y="45786"/>
                      </a:lnTo>
                      <a:lnTo>
                        <a:pt x="103064" y="45823"/>
                      </a:lnTo>
                      <a:lnTo>
                        <a:pt x="102488" y="45842"/>
                      </a:lnTo>
                      <a:lnTo>
                        <a:pt x="101911" y="45861"/>
                      </a:lnTo>
                      <a:lnTo>
                        <a:pt x="101335" y="45842"/>
                      </a:lnTo>
                      <a:lnTo>
                        <a:pt x="100758" y="45805"/>
                      </a:lnTo>
                      <a:lnTo>
                        <a:pt x="100181" y="45749"/>
                      </a:lnTo>
                      <a:lnTo>
                        <a:pt x="99605" y="45675"/>
                      </a:lnTo>
                      <a:lnTo>
                        <a:pt x="99047" y="45582"/>
                      </a:lnTo>
                      <a:lnTo>
                        <a:pt x="98471" y="45470"/>
                      </a:lnTo>
                      <a:lnTo>
                        <a:pt x="97913" y="45358"/>
                      </a:lnTo>
                      <a:lnTo>
                        <a:pt x="97318" y="45191"/>
                      </a:lnTo>
                      <a:lnTo>
                        <a:pt x="96741" y="45042"/>
                      </a:lnTo>
                      <a:lnTo>
                        <a:pt x="96146" y="44856"/>
                      </a:lnTo>
                      <a:lnTo>
                        <a:pt x="95569" y="44652"/>
                      </a:lnTo>
                      <a:lnTo>
                        <a:pt x="94993" y="44447"/>
                      </a:lnTo>
                      <a:lnTo>
                        <a:pt x="94435" y="44224"/>
                      </a:lnTo>
                      <a:lnTo>
                        <a:pt x="93859" y="44001"/>
                      </a:lnTo>
                      <a:lnTo>
                        <a:pt x="93301" y="43759"/>
                      </a:lnTo>
                      <a:lnTo>
                        <a:pt x="92185" y="43238"/>
                      </a:lnTo>
                      <a:lnTo>
                        <a:pt x="91106" y="42680"/>
                      </a:lnTo>
                      <a:lnTo>
                        <a:pt x="90028" y="42104"/>
                      </a:lnTo>
                      <a:lnTo>
                        <a:pt x="88968" y="41490"/>
                      </a:lnTo>
                      <a:lnTo>
                        <a:pt x="87833" y="40802"/>
                      </a:lnTo>
                      <a:lnTo>
                        <a:pt x="86717" y="40096"/>
                      </a:lnTo>
                      <a:lnTo>
                        <a:pt x="85602" y="39370"/>
                      </a:lnTo>
                      <a:lnTo>
                        <a:pt x="84504" y="38626"/>
                      </a:lnTo>
                      <a:lnTo>
                        <a:pt x="83426" y="37864"/>
                      </a:lnTo>
                      <a:lnTo>
                        <a:pt x="82347" y="37101"/>
                      </a:lnTo>
                      <a:lnTo>
                        <a:pt x="80208" y="35539"/>
                      </a:lnTo>
                      <a:lnTo>
                        <a:pt x="78070" y="33959"/>
                      </a:lnTo>
                      <a:lnTo>
                        <a:pt x="75931" y="32396"/>
                      </a:lnTo>
                      <a:lnTo>
                        <a:pt x="74853" y="31615"/>
                      </a:lnTo>
                      <a:lnTo>
                        <a:pt x="73755" y="30853"/>
                      </a:lnTo>
                      <a:lnTo>
                        <a:pt x="72677" y="30109"/>
                      </a:lnTo>
                      <a:lnTo>
                        <a:pt x="71561" y="29365"/>
                      </a:lnTo>
                      <a:lnTo>
                        <a:pt x="70371" y="28603"/>
                      </a:lnTo>
                      <a:lnTo>
                        <a:pt x="69143" y="27877"/>
                      </a:lnTo>
                      <a:lnTo>
                        <a:pt x="68530" y="27543"/>
                      </a:lnTo>
                      <a:lnTo>
                        <a:pt x="67897" y="27189"/>
                      </a:lnTo>
                      <a:lnTo>
                        <a:pt x="67265" y="26873"/>
                      </a:lnTo>
                      <a:lnTo>
                        <a:pt x="66633" y="26557"/>
                      </a:lnTo>
                      <a:lnTo>
                        <a:pt x="65740" y="26148"/>
                      </a:lnTo>
                      <a:lnTo>
                        <a:pt x="64847" y="25739"/>
                      </a:lnTo>
                      <a:lnTo>
                        <a:pt x="63955" y="25348"/>
                      </a:lnTo>
                      <a:lnTo>
                        <a:pt x="63043" y="24976"/>
                      </a:lnTo>
                      <a:lnTo>
                        <a:pt x="61221" y="24232"/>
                      </a:lnTo>
                      <a:lnTo>
                        <a:pt x="59417" y="23507"/>
                      </a:lnTo>
                      <a:lnTo>
                        <a:pt x="58190" y="23005"/>
                      </a:lnTo>
                      <a:lnTo>
                        <a:pt x="56962" y="22484"/>
                      </a:lnTo>
                      <a:lnTo>
                        <a:pt x="56349" y="22205"/>
                      </a:lnTo>
                      <a:lnTo>
                        <a:pt x="55754" y="21926"/>
                      </a:lnTo>
                      <a:lnTo>
                        <a:pt x="55158" y="21647"/>
                      </a:lnTo>
                      <a:lnTo>
                        <a:pt x="54563" y="21331"/>
                      </a:lnTo>
                      <a:lnTo>
                        <a:pt x="53931" y="20978"/>
                      </a:lnTo>
                      <a:lnTo>
                        <a:pt x="53317" y="20587"/>
                      </a:lnTo>
                      <a:lnTo>
                        <a:pt x="52722" y="20160"/>
                      </a:lnTo>
                      <a:lnTo>
                        <a:pt x="52164" y="19695"/>
                      </a:lnTo>
                      <a:lnTo>
                        <a:pt x="51606" y="19230"/>
                      </a:lnTo>
                      <a:lnTo>
                        <a:pt x="51086" y="18709"/>
                      </a:lnTo>
                      <a:lnTo>
                        <a:pt x="50584" y="18188"/>
                      </a:lnTo>
                      <a:lnTo>
                        <a:pt x="50100" y="17630"/>
                      </a:lnTo>
                      <a:lnTo>
                        <a:pt x="49672" y="17110"/>
                      </a:lnTo>
                      <a:lnTo>
                        <a:pt x="49282" y="16570"/>
                      </a:lnTo>
                      <a:lnTo>
                        <a:pt x="48891" y="16031"/>
                      </a:lnTo>
                      <a:lnTo>
                        <a:pt x="48519" y="15473"/>
                      </a:lnTo>
                      <a:lnTo>
                        <a:pt x="48166" y="14897"/>
                      </a:lnTo>
                      <a:lnTo>
                        <a:pt x="47813" y="14320"/>
                      </a:lnTo>
                      <a:lnTo>
                        <a:pt x="47496" y="13744"/>
                      </a:lnTo>
                      <a:lnTo>
                        <a:pt x="47162" y="13149"/>
                      </a:lnTo>
                      <a:lnTo>
                        <a:pt x="46548" y="11977"/>
                      </a:lnTo>
                      <a:lnTo>
                        <a:pt x="45934" y="10768"/>
                      </a:lnTo>
                      <a:lnTo>
                        <a:pt x="45321" y="9578"/>
                      </a:lnTo>
                      <a:lnTo>
                        <a:pt x="44688" y="8388"/>
                      </a:lnTo>
                      <a:lnTo>
                        <a:pt x="44168" y="7439"/>
                      </a:lnTo>
                      <a:lnTo>
                        <a:pt x="43870" y="6974"/>
                      </a:lnTo>
                      <a:lnTo>
                        <a:pt x="43591" y="6509"/>
                      </a:lnTo>
                      <a:lnTo>
                        <a:pt x="43275" y="6063"/>
                      </a:lnTo>
                      <a:lnTo>
                        <a:pt x="42959" y="5617"/>
                      </a:lnTo>
                      <a:lnTo>
                        <a:pt x="42643" y="5171"/>
                      </a:lnTo>
                      <a:lnTo>
                        <a:pt x="42289" y="4743"/>
                      </a:lnTo>
                      <a:lnTo>
                        <a:pt x="41955" y="4334"/>
                      </a:lnTo>
                      <a:lnTo>
                        <a:pt x="41583" y="3925"/>
                      </a:lnTo>
                      <a:lnTo>
                        <a:pt x="41192" y="3534"/>
                      </a:lnTo>
                      <a:lnTo>
                        <a:pt x="40802" y="3162"/>
                      </a:lnTo>
                      <a:lnTo>
                        <a:pt x="40392" y="2790"/>
                      </a:lnTo>
                      <a:lnTo>
                        <a:pt x="39965" y="2455"/>
                      </a:lnTo>
                      <a:lnTo>
                        <a:pt x="39537" y="2139"/>
                      </a:lnTo>
                      <a:lnTo>
                        <a:pt x="39072" y="1823"/>
                      </a:lnTo>
                      <a:lnTo>
                        <a:pt x="38644" y="1563"/>
                      </a:lnTo>
                      <a:lnTo>
                        <a:pt x="38179" y="1321"/>
                      </a:lnTo>
                      <a:lnTo>
                        <a:pt x="37733" y="1098"/>
                      </a:lnTo>
                      <a:lnTo>
                        <a:pt x="37268" y="893"/>
                      </a:lnTo>
                      <a:lnTo>
                        <a:pt x="36785" y="726"/>
                      </a:lnTo>
                      <a:lnTo>
                        <a:pt x="36301" y="558"/>
                      </a:lnTo>
                      <a:lnTo>
                        <a:pt x="35818" y="428"/>
                      </a:lnTo>
                      <a:lnTo>
                        <a:pt x="35316" y="298"/>
                      </a:lnTo>
                      <a:lnTo>
                        <a:pt x="34813" y="205"/>
                      </a:lnTo>
                      <a:lnTo>
                        <a:pt x="34311" y="131"/>
                      </a:lnTo>
                      <a:lnTo>
                        <a:pt x="33809" y="56"/>
                      </a:lnTo>
                      <a:lnTo>
                        <a:pt x="33307" y="19"/>
                      </a:lnTo>
                      <a:lnTo>
                        <a:pt x="3278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1232225" y="1104275"/>
                  <a:ext cx="4042050" cy="12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8855" extrusionOk="0">
                      <a:moveTo>
                        <a:pt x="31261" y="0"/>
                      </a:moveTo>
                      <a:lnTo>
                        <a:pt x="30592" y="37"/>
                      </a:lnTo>
                      <a:lnTo>
                        <a:pt x="29922" y="112"/>
                      </a:lnTo>
                      <a:lnTo>
                        <a:pt x="29253" y="223"/>
                      </a:lnTo>
                      <a:lnTo>
                        <a:pt x="28583" y="353"/>
                      </a:lnTo>
                      <a:lnTo>
                        <a:pt x="27933" y="521"/>
                      </a:lnTo>
                      <a:lnTo>
                        <a:pt x="27282" y="707"/>
                      </a:lnTo>
                      <a:lnTo>
                        <a:pt x="26649" y="911"/>
                      </a:lnTo>
                      <a:lnTo>
                        <a:pt x="26017" y="1134"/>
                      </a:lnTo>
                      <a:lnTo>
                        <a:pt x="25403" y="1376"/>
                      </a:lnTo>
                      <a:lnTo>
                        <a:pt x="24808" y="1618"/>
                      </a:lnTo>
                      <a:lnTo>
                        <a:pt x="24213" y="1897"/>
                      </a:lnTo>
                      <a:lnTo>
                        <a:pt x="23618" y="2176"/>
                      </a:lnTo>
                      <a:lnTo>
                        <a:pt x="23023" y="2473"/>
                      </a:lnTo>
                      <a:lnTo>
                        <a:pt x="22446" y="2790"/>
                      </a:lnTo>
                      <a:lnTo>
                        <a:pt x="21870" y="3106"/>
                      </a:lnTo>
                      <a:lnTo>
                        <a:pt x="21312" y="3459"/>
                      </a:lnTo>
                      <a:lnTo>
                        <a:pt x="20736" y="3794"/>
                      </a:lnTo>
                      <a:lnTo>
                        <a:pt x="20196" y="4166"/>
                      </a:lnTo>
                      <a:lnTo>
                        <a:pt x="19638" y="4519"/>
                      </a:lnTo>
                      <a:lnTo>
                        <a:pt x="19099" y="4910"/>
                      </a:lnTo>
                      <a:lnTo>
                        <a:pt x="18039" y="5691"/>
                      </a:lnTo>
                      <a:lnTo>
                        <a:pt x="17016" y="6490"/>
                      </a:lnTo>
                      <a:lnTo>
                        <a:pt x="15993" y="7327"/>
                      </a:lnTo>
                      <a:lnTo>
                        <a:pt x="14989" y="8164"/>
                      </a:lnTo>
                      <a:lnTo>
                        <a:pt x="13985" y="9001"/>
                      </a:lnTo>
                      <a:lnTo>
                        <a:pt x="12014" y="10712"/>
                      </a:lnTo>
                      <a:lnTo>
                        <a:pt x="10024" y="12441"/>
                      </a:lnTo>
                      <a:lnTo>
                        <a:pt x="7736" y="14431"/>
                      </a:lnTo>
                      <a:lnTo>
                        <a:pt x="6583" y="15435"/>
                      </a:lnTo>
                      <a:lnTo>
                        <a:pt x="5412" y="16421"/>
                      </a:lnTo>
                      <a:lnTo>
                        <a:pt x="4221" y="17388"/>
                      </a:lnTo>
                      <a:lnTo>
                        <a:pt x="3031" y="18337"/>
                      </a:lnTo>
                      <a:lnTo>
                        <a:pt x="2418" y="18802"/>
                      </a:lnTo>
                      <a:lnTo>
                        <a:pt x="1804" y="19248"/>
                      </a:lnTo>
                      <a:lnTo>
                        <a:pt x="1172" y="19676"/>
                      </a:lnTo>
                      <a:lnTo>
                        <a:pt x="539" y="20103"/>
                      </a:lnTo>
                      <a:lnTo>
                        <a:pt x="279" y="20271"/>
                      </a:lnTo>
                      <a:lnTo>
                        <a:pt x="0" y="20401"/>
                      </a:lnTo>
                      <a:lnTo>
                        <a:pt x="0" y="23525"/>
                      </a:lnTo>
                      <a:lnTo>
                        <a:pt x="744" y="23135"/>
                      </a:lnTo>
                      <a:lnTo>
                        <a:pt x="1451" y="22725"/>
                      </a:lnTo>
                      <a:lnTo>
                        <a:pt x="2157" y="22316"/>
                      </a:lnTo>
                      <a:lnTo>
                        <a:pt x="2864" y="21870"/>
                      </a:lnTo>
                      <a:lnTo>
                        <a:pt x="3552" y="21405"/>
                      </a:lnTo>
                      <a:lnTo>
                        <a:pt x="4221" y="20940"/>
                      </a:lnTo>
                      <a:lnTo>
                        <a:pt x="4872" y="20457"/>
                      </a:lnTo>
                      <a:lnTo>
                        <a:pt x="5542" y="19955"/>
                      </a:lnTo>
                      <a:lnTo>
                        <a:pt x="6174" y="19434"/>
                      </a:lnTo>
                      <a:lnTo>
                        <a:pt x="6825" y="18913"/>
                      </a:lnTo>
                      <a:lnTo>
                        <a:pt x="8071" y="17853"/>
                      </a:lnTo>
                      <a:lnTo>
                        <a:pt x="9317" y="16756"/>
                      </a:lnTo>
                      <a:lnTo>
                        <a:pt x="10544" y="15659"/>
                      </a:lnTo>
                      <a:lnTo>
                        <a:pt x="12162" y="14208"/>
                      </a:lnTo>
                      <a:lnTo>
                        <a:pt x="13799" y="12758"/>
                      </a:lnTo>
                      <a:lnTo>
                        <a:pt x="15435" y="11326"/>
                      </a:lnTo>
                      <a:lnTo>
                        <a:pt x="17091" y="9931"/>
                      </a:lnTo>
                      <a:lnTo>
                        <a:pt x="18020" y="9150"/>
                      </a:lnTo>
                      <a:lnTo>
                        <a:pt x="18969" y="8406"/>
                      </a:lnTo>
                      <a:lnTo>
                        <a:pt x="19936" y="7681"/>
                      </a:lnTo>
                      <a:lnTo>
                        <a:pt x="20903" y="6974"/>
                      </a:lnTo>
                      <a:lnTo>
                        <a:pt x="21907" y="6304"/>
                      </a:lnTo>
                      <a:lnTo>
                        <a:pt x="22428" y="5970"/>
                      </a:lnTo>
                      <a:lnTo>
                        <a:pt x="22930" y="5654"/>
                      </a:lnTo>
                      <a:lnTo>
                        <a:pt x="23451" y="5356"/>
                      </a:lnTo>
                      <a:lnTo>
                        <a:pt x="23990" y="5077"/>
                      </a:lnTo>
                      <a:lnTo>
                        <a:pt x="24529" y="4798"/>
                      </a:lnTo>
                      <a:lnTo>
                        <a:pt x="25069" y="4538"/>
                      </a:lnTo>
                      <a:lnTo>
                        <a:pt x="25868" y="4184"/>
                      </a:lnTo>
                      <a:lnTo>
                        <a:pt x="26687" y="3868"/>
                      </a:lnTo>
                      <a:lnTo>
                        <a:pt x="27505" y="3589"/>
                      </a:lnTo>
                      <a:lnTo>
                        <a:pt x="27933" y="3459"/>
                      </a:lnTo>
                      <a:lnTo>
                        <a:pt x="28360" y="3347"/>
                      </a:lnTo>
                      <a:lnTo>
                        <a:pt x="28769" y="3236"/>
                      </a:lnTo>
                      <a:lnTo>
                        <a:pt x="29197" y="3162"/>
                      </a:lnTo>
                      <a:lnTo>
                        <a:pt x="29625" y="3087"/>
                      </a:lnTo>
                      <a:lnTo>
                        <a:pt x="30071" y="3013"/>
                      </a:lnTo>
                      <a:lnTo>
                        <a:pt x="30499" y="2976"/>
                      </a:lnTo>
                      <a:lnTo>
                        <a:pt x="30927" y="2938"/>
                      </a:lnTo>
                      <a:lnTo>
                        <a:pt x="31801" y="2938"/>
                      </a:lnTo>
                      <a:lnTo>
                        <a:pt x="32191" y="2976"/>
                      </a:lnTo>
                      <a:lnTo>
                        <a:pt x="32563" y="3013"/>
                      </a:lnTo>
                      <a:lnTo>
                        <a:pt x="32935" y="3069"/>
                      </a:lnTo>
                      <a:lnTo>
                        <a:pt x="33307" y="3162"/>
                      </a:lnTo>
                      <a:lnTo>
                        <a:pt x="33660" y="3255"/>
                      </a:lnTo>
                      <a:lnTo>
                        <a:pt x="34014" y="3366"/>
                      </a:lnTo>
                      <a:lnTo>
                        <a:pt x="34367" y="3496"/>
                      </a:lnTo>
                      <a:lnTo>
                        <a:pt x="34720" y="3645"/>
                      </a:lnTo>
                      <a:lnTo>
                        <a:pt x="35055" y="3812"/>
                      </a:lnTo>
                      <a:lnTo>
                        <a:pt x="35390" y="3980"/>
                      </a:lnTo>
                      <a:lnTo>
                        <a:pt x="35706" y="4184"/>
                      </a:lnTo>
                      <a:lnTo>
                        <a:pt x="36022" y="4389"/>
                      </a:lnTo>
                      <a:lnTo>
                        <a:pt x="36338" y="4593"/>
                      </a:lnTo>
                      <a:lnTo>
                        <a:pt x="36636" y="4835"/>
                      </a:lnTo>
                      <a:lnTo>
                        <a:pt x="36933" y="5077"/>
                      </a:lnTo>
                      <a:lnTo>
                        <a:pt x="37212" y="5319"/>
                      </a:lnTo>
                      <a:lnTo>
                        <a:pt x="37715" y="5821"/>
                      </a:lnTo>
                      <a:lnTo>
                        <a:pt x="38198" y="6323"/>
                      </a:lnTo>
                      <a:lnTo>
                        <a:pt x="38682" y="6862"/>
                      </a:lnTo>
                      <a:lnTo>
                        <a:pt x="39128" y="7420"/>
                      </a:lnTo>
                      <a:lnTo>
                        <a:pt x="39556" y="7978"/>
                      </a:lnTo>
                      <a:lnTo>
                        <a:pt x="39965" y="8555"/>
                      </a:lnTo>
                      <a:lnTo>
                        <a:pt x="40374" y="9131"/>
                      </a:lnTo>
                      <a:lnTo>
                        <a:pt x="40783" y="9726"/>
                      </a:lnTo>
                      <a:lnTo>
                        <a:pt x="41769" y="11270"/>
                      </a:lnTo>
                      <a:lnTo>
                        <a:pt x="42717" y="12832"/>
                      </a:lnTo>
                      <a:lnTo>
                        <a:pt x="43628" y="14431"/>
                      </a:lnTo>
                      <a:lnTo>
                        <a:pt x="44521" y="16031"/>
                      </a:lnTo>
                      <a:lnTo>
                        <a:pt x="45135" y="17184"/>
                      </a:lnTo>
                      <a:lnTo>
                        <a:pt x="45767" y="18337"/>
                      </a:lnTo>
                      <a:lnTo>
                        <a:pt x="46381" y="19490"/>
                      </a:lnTo>
                      <a:lnTo>
                        <a:pt x="46994" y="20643"/>
                      </a:lnTo>
                      <a:lnTo>
                        <a:pt x="47645" y="21777"/>
                      </a:lnTo>
                      <a:lnTo>
                        <a:pt x="48333" y="22911"/>
                      </a:lnTo>
                      <a:lnTo>
                        <a:pt x="48687" y="23451"/>
                      </a:lnTo>
                      <a:lnTo>
                        <a:pt x="49040" y="24009"/>
                      </a:lnTo>
                      <a:lnTo>
                        <a:pt x="49412" y="24529"/>
                      </a:lnTo>
                      <a:lnTo>
                        <a:pt x="49802" y="25069"/>
                      </a:lnTo>
                      <a:lnTo>
                        <a:pt x="50230" y="25589"/>
                      </a:lnTo>
                      <a:lnTo>
                        <a:pt x="50695" y="26110"/>
                      </a:lnTo>
                      <a:lnTo>
                        <a:pt x="51160" y="26594"/>
                      </a:lnTo>
                      <a:lnTo>
                        <a:pt x="51662" y="27059"/>
                      </a:lnTo>
                      <a:lnTo>
                        <a:pt x="52201" y="27505"/>
                      </a:lnTo>
                      <a:lnTo>
                        <a:pt x="52462" y="27691"/>
                      </a:lnTo>
                      <a:lnTo>
                        <a:pt x="52741" y="27895"/>
                      </a:lnTo>
                      <a:lnTo>
                        <a:pt x="53038" y="28081"/>
                      </a:lnTo>
                      <a:lnTo>
                        <a:pt x="53336" y="28249"/>
                      </a:lnTo>
                      <a:lnTo>
                        <a:pt x="53633" y="28416"/>
                      </a:lnTo>
                      <a:lnTo>
                        <a:pt x="53950" y="28565"/>
                      </a:lnTo>
                      <a:lnTo>
                        <a:pt x="54433" y="28788"/>
                      </a:lnTo>
                      <a:lnTo>
                        <a:pt x="54954" y="28974"/>
                      </a:lnTo>
                      <a:lnTo>
                        <a:pt x="55456" y="29141"/>
                      </a:lnTo>
                      <a:lnTo>
                        <a:pt x="55995" y="29290"/>
                      </a:lnTo>
                      <a:lnTo>
                        <a:pt x="57037" y="29569"/>
                      </a:lnTo>
                      <a:lnTo>
                        <a:pt x="57557" y="29718"/>
                      </a:lnTo>
                      <a:lnTo>
                        <a:pt x="58078" y="29867"/>
                      </a:lnTo>
                      <a:lnTo>
                        <a:pt x="58766" y="30071"/>
                      </a:lnTo>
                      <a:lnTo>
                        <a:pt x="59436" y="30313"/>
                      </a:lnTo>
                      <a:lnTo>
                        <a:pt x="60105" y="30555"/>
                      </a:lnTo>
                      <a:lnTo>
                        <a:pt x="60775" y="30815"/>
                      </a:lnTo>
                      <a:lnTo>
                        <a:pt x="61426" y="31113"/>
                      </a:lnTo>
                      <a:lnTo>
                        <a:pt x="62076" y="31410"/>
                      </a:lnTo>
                      <a:lnTo>
                        <a:pt x="62709" y="31745"/>
                      </a:lnTo>
                      <a:lnTo>
                        <a:pt x="63341" y="32080"/>
                      </a:lnTo>
                      <a:lnTo>
                        <a:pt x="63955" y="32433"/>
                      </a:lnTo>
                      <a:lnTo>
                        <a:pt x="64568" y="32786"/>
                      </a:lnTo>
                      <a:lnTo>
                        <a:pt x="65164" y="33177"/>
                      </a:lnTo>
                      <a:lnTo>
                        <a:pt x="65759" y="33567"/>
                      </a:lnTo>
                      <a:lnTo>
                        <a:pt x="66354" y="33977"/>
                      </a:lnTo>
                      <a:lnTo>
                        <a:pt x="66930" y="34386"/>
                      </a:lnTo>
                      <a:lnTo>
                        <a:pt x="67507" y="34813"/>
                      </a:lnTo>
                      <a:lnTo>
                        <a:pt x="68065" y="35241"/>
                      </a:lnTo>
                      <a:lnTo>
                        <a:pt x="69125" y="36097"/>
                      </a:lnTo>
                      <a:lnTo>
                        <a:pt x="70166" y="36971"/>
                      </a:lnTo>
                      <a:lnTo>
                        <a:pt x="71170" y="37863"/>
                      </a:lnTo>
                      <a:lnTo>
                        <a:pt x="72156" y="38793"/>
                      </a:lnTo>
                      <a:lnTo>
                        <a:pt x="73142" y="39742"/>
                      </a:lnTo>
                      <a:lnTo>
                        <a:pt x="74090" y="40690"/>
                      </a:lnTo>
                      <a:lnTo>
                        <a:pt x="75038" y="41676"/>
                      </a:lnTo>
                      <a:lnTo>
                        <a:pt x="75968" y="42661"/>
                      </a:lnTo>
                      <a:lnTo>
                        <a:pt x="76638" y="43368"/>
                      </a:lnTo>
                      <a:lnTo>
                        <a:pt x="77326" y="44075"/>
                      </a:lnTo>
                      <a:lnTo>
                        <a:pt x="78033" y="44763"/>
                      </a:lnTo>
                      <a:lnTo>
                        <a:pt x="78758" y="45414"/>
                      </a:lnTo>
                      <a:lnTo>
                        <a:pt x="79130" y="45730"/>
                      </a:lnTo>
                      <a:lnTo>
                        <a:pt x="79502" y="46027"/>
                      </a:lnTo>
                      <a:lnTo>
                        <a:pt x="79892" y="46325"/>
                      </a:lnTo>
                      <a:lnTo>
                        <a:pt x="80301" y="46604"/>
                      </a:lnTo>
                      <a:lnTo>
                        <a:pt x="80711" y="46883"/>
                      </a:lnTo>
                      <a:lnTo>
                        <a:pt x="81138" y="47125"/>
                      </a:lnTo>
                      <a:lnTo>
                        <a:pt x="81566" y="47366"/>
                      </a:lnTo>
                      <a:lnTo>
                        <a:pt x="82012" y="47590"/>
                      </a:lnTo>
                      <a:lnTo>
                        <a:pt x="82626" y="47850"/>
                      </a:lnTo>
                      <a:lnTo>
                        <a:pt x="83258" y="48092"/>
                      </a:lnTo>
                      <a:lnTo>
                        <a:pt x="83891" y="48278"/>
                      </a:lnTo>
                      <a:lnTo>
                        <a:pt x="84542" y="48445"/>
                      </a:lnTo>
                      <a:lnTo>
                        <a:pt x="85192" y="48575"/>
                      </a:lnTo>
                      <a:lnTo>
                        <a:pt x="85862" y="48687"/>
                      </a:lnTo>
                      <a:lnTo>
                        <a:pt x="86531" y="48761"/>
                      </a:lnTo>
                      <a:lnTo>
                        <a:pt x="87201" y="48817"/>
                      </a:lnTo>
                      <a:lnTo>
                        <a:pt x="88131" y="48854"/>
                      </a:lnTo>
                      <a:lnTo>
                        <a:pt x="90028" y="48854"/>
                      </a:lnTo>
                      <a:lnTo>
                        <a:pt x="90957" y="48817"/>
                      </a:lnTo>
                      <a:lnTo>
                        <a:pt x="91906" y="48780"/>
                      </a:lnTo>
                      <a:lnTo>
                        <a:pt x="92854" y="48705"/>
                      </a:lnTo>
                      <a:lnTo>
                        <a:pt x="93784" y="48631"/>
                      </a:lnTo>
                      <a:lnTo>
                        <a:pt x="94733" y="48557"/>
                      </a:lnTo>
                      <a:lnTo>
                        <a:pt x="96332" y="48371"/>
                      </a:lnTo>
                      <a:lnTo>
                        <a:pt x="97950" y="48129"/>
                      </a:lnTo>
                      <a:lnTo>
                        <a:pt x="98750" y="47999"/>
                      </a:lnTo>
                      <a:lnTo>
                        <a:pt x="99549" y="47869"/>
                      </a:lnTo>
                      <a:lnTo>
                        <a:pt x="100349" y="47701"/>
                      </a:lnTo>
                      <a:lnTo>
                        <a:pt x="101149" y="47534"/>
                      </a:lnTo>
                      <a:lnTo>
                        <a:pt x="101930" y="47366"/>
                      </a:lnTo>
                      <a:lnTo>
                        <a:pt x="102729" y="47162"/>
                      </a:lnTo>
                      <a:lnTo>
                        <a:pt x="103510" y="46957"/>
                      </a:lnTo>
                      <a:lnTo>
                        <a:pt x="104291" y="46734"/>
                      </a:lnTo>
                      <a:lnTo>
                        <a:pt x="105072" y="46492"/>
                      </a:lnTo>
                      <a:lnTo>
                        <a:pt x="105835" y="46251"/>
                      </a:lnTo>
                      <a:lnTo>
                        <a:pt x="106616" y="45972"/>
                      </a:lnTo>
                      <a:lnTo>
                        <a:pt x="107378" y="45693"/>
                      </a:lnTo>
                      <a:lnTo>
                        <a:pt x="108067" y="45414"/>
                      </a:lnTo>
                      <a:lnTo>
                        <a:pt x="108736" y="45098"/>
                      </a:lnTo>
                      <a:lnTo>
                        <a:pt x="109406" y="44763"/>
                      </a:lnTo>
                      <a:lnTo>
                        <a:pt x="110056" y="44409"/>
                      </a:lnTo>
                      <a:lnTo>
                        <a:pt x="110707" y="44056"/>
                      </a:lnTo>
                      <a:lnTo>
                        <a:pt x="111340" y="43666"/>
                      </a:lnTo>
                      <a:lnTo>
                        <a:pt x="111953" y="43256"/>
                      </a:lnTo>
                      <a:lnTo>
                        <a:pt x="112567" y="42847"/>
                      </a:lnTo>
                      <a:lnTo>
                        <a:pt x="113181" y="42401"/>
                      </a:lnTo>
                      <a:lnTo>
                        <a:pt x="113776" y="41973"/>
                      </a:lnTo>
                      <a:lnTo>
                        <a:pt x="114352" y="41508"/>
                      </a:lnTo>
                      <a:lnTo>
                        <a:pt x="114929" y="41043"/>
                      </a:lnTo>
                      <a:lnTo>
                        <a:pt x="115505" y="40560"/>
                      </a:lnTo>
                      <a:lnTo>
                        <a:pt x="116063" y="40076"/>
                      </a:lnTo>
                      <a:lnTo>
                        <a:pt x="117160" y="39091"/>
                      </a:lnTo>
                      <a:lnTo>
                        <a:pt x="118128" y="38180"/>
                      </a:lnTo>
                      <a:lnTo>
                        <a:pt x="119076" y="37250"/>
                      </a:lnTo>
                      <a:lnTo>
                        <a:pt x="120936" y="35353"/>
                      </a:lnTo>
                      <a:lnTo>
                        <a:pt x="121865" y="34404"/>
                      </a:lnTo>
                      <a:lnTo>
                        <a:pt x="122814" y="33474"/>
                      </a:lnTo>
                      <a:lnTo>
                        <a:pt x="123781" y="32563"/>
                      </a:lnTo>
                      <a:lnTo>
                        <a:pt x="124264" y="32117"/>
                      </a:lnTo>
                      <a:lnTo>
                        <a:pt x="124767" y="31689"/>
                      </a:lnTo>
                      <a:lnTo>
                        <a:pt x="125287" y="31243"/>
                      </a:lnTo>
                      <a:lnTo>
                        <a:pt x="125808" y="30834"/>
                      </a:lnTo>
                      <a:lnTo>
                        <a:pt x="126347" y="30425"/>
                      </a:lnTo>
                      <a:lnTo>
                        <a:pt x="126905" y="30034"/>
                      </a:lnTo>
                      <a:lnTo>
                        <a:pt x="127463" y="29662"/>
                      </a:lnTo>
                      <a:lnTo>
                        <a:pt x="128040" y="29327"/>
                      </a:lnTo>
                      <a:lnTo>
                        <a:pt x="128635" y="29011"/>
                      </a:lnTo>
                      <a:lnTo>
                        <a:pt x="129248" y="28732"/>
                      </a:lnTo>
                      <a:lnTo>
                        <a:pt x="129937" y="28453"/>
                      </a:lnTo>
                      <a:lnTo>
                        <a:pt x="130643" y="28193"/>
                      </a:lnTo>
                      <a:lnTo>
                        <a:pt x="131368" y="27970"/>
                      </a:lnTo>
                      <a:lnTo>
                        <a:pt x="132094" y="27784"/>
                      </a:lnTo>
                      <a:lnTo>
                        <a:pt x="132819" y="27635"/>
                      </a:lnTo>
                      <a:lnTo>
                        <a:pt x="133563" y="27505"/>
                      </a:lnTo>
                      <a:lnTo>
                        <a:pt x="134307" y="27412"/>
                      </a:lnTo>
                      <a:lnTo>
                        <a:pt x="135051" y="27356"/>
                      </a:lnTo>
                      <a:lnTo>
                        <a:pt x="135534" y="27319"/>
                      </a:lnTo>
                      <a:lnTo>
                        <a:pt x="136501" y="27319"/>
                      </a:lnTo>
                      <a:lnTo>
                        <a:pt x="136985" y="27338"/>
                      </a:lnTo>
                      <a:lnTo>
                        <a:pt x="137970" y="27393"/>
                      </a:lnTo>
                      <a:lnTo>
                        <a:pt x="138937" y="27468"/>
                      </a:lnTo>
                      <a:lnTo>
                        <a:pt x="139904" y="27579"/>
                      </a:lnTo>
                      <a:lnTo>
                        <a:pt x="140872" y="27709"/>
                      </a:lnTo>
                      <a:lnTo>
                        <a:pt x="142806" y="27988"/>
                      </a:lnTo>
                      <a:lnTo>
                        <a:pt x="143624" y="28081"/>
                      </a:lnTo>
                      <a:lnTo>
                        <a:pt x="144461" y="28156"/>
                      </a:lnTo>
                      <a:lnTo>
                        <a:pt x="145298" y="28212"/>
                      </a:lnTo>
                      <a:lnTo>
                        <a:pt x="146116" y="28249"/>
                      </a:lnTo>
                      <a:lnTo>
                        <a:pt x="146953" y="28267"/>
                      </a:lnTo>
                      <a:lnTo>
                        <a:pt x="147790" y="28267"/>
                      </a:lnTo>
                      <a:lnTo>
                        <a:pt x="148626" y="28230"/>
                      </a:lnTo>
                      <a:lnTo>
                        <a:pt x="149445" y="28193"/>
                      </a:lnTo>
                      <a:lnTo>
                        <a:pt x="150282" y="28119"/>
                      </a:lnTo>
                      <a:lnTo>
                        <a:pt x="151118" y="28026"/>
                      </a:lnTo>
                      <a:lnTo>
                        <a:pt x="151937" y="27914"/>
                      </a:lnTo>
                      <a:lnTo>
                        <a:pt x="152755" y="27784"/>
                      </a:lnTo>
                      <a:lnTo>
                        <a:pt x="153573" y="27635"/>
                      </a:lnTo>
                      <a:lnTo>
                        <a:pt x="154391" y="27468"/>
                      </a:lnTo>
                      <a:lnTo>
                        <a:pt x="155210" y="27282"/>
                      </a:lnTo>
                      <a:lnTo>
                        <a:pt x="156009" y="27059"/>
                      </a:lnTo>
                      <a:lnTo>
                        <a:pt x="156753" y="26835"/>
                      </a:lnTo>
                      <a:lnTo>
                        <a:pt x="157497" y="26594"/>
                      </a:lnTo>
                      <a:lnTo>
                        <a:pt x="158222" y="26315"/>
                      </a:lnTo>
                      <a:lnTo>
                        <a:pt x="158929" y="26017"/>
                      </a:lnTo>
                      <a:lnTo>
                        <a:pt x="159636" y="25682"/>
                      </a:lnTo>
                      <a:lnTo>
                        <a:pt x="160342" y="25329"/>
                      </a:lnTo>
                      <a:lnTo>
                        <a:pt x="161012" y="24939"/>
                      </a:lnTo>
                      <a:lnTo>
                        <a:pt x="161681" y="24548"/>
                      </a:lnTo>
                      <a:lnTo>
                        <a:pt x="161681" y="23469"/>
                      </a:lnTo>
                      <a:lnTo>
                        <a:pt x="161161" y="23786"/>
                      </a:lnTo>
                      <a:lnTo>
                        <a:pt x="160640" y="24102"/>
                      </a:lnTo>
                      <a:lnTo>
                        <a:pt x="160119" y="24381"/>
                      </a:lnTo>
                      <a:lnTo>
                        <a:pt x="159580" y="24660"/>
                      </a:lnTo>
                      <a:lnTo>
                        <a:pt x="159022" y="24920"/>
                      </a:lnTo>
                      <a:lnTo>
                        <a:pt x="158483" y="25162"/>
                      </a:lnTo>
                      <a:lnTo>
                        <a:pt x="157925" y="25385"/>
                      </a:lnTo>
                      <a:lnTo>
                        <a:pt x="157348" y="25589"/>
                      </a:lnTo>
                      <a:lnTo>
                        <a:pt x="156883" y="25738"/>
                      </a:lnTo>
                      <a:lnTo>
                        <a:pt x="156419" y="25868"/>
                      </a:lnTo>
                      <a:lnTo>
                        <a:pt x="155954" y="25999"/>
                      </a:lnTo>
                      <a:lnTo>
                        <a:pt x="155489" y="26110"/>
                      </a:lnTo>
                      <a:lnTo>
                        <a:pt x="154540" y="26296"/>
                      </a:lnTo>
                      <a:lnTo>
                        <a:pt x="153573" y="26445"/>
                      </a:lnTo>
                      <a:lnTo>
                        <a:pt x="152606" y="26556"/>
                      </a:lnTo>
                      <a:lnTo>
                        <a:pt x="151639" y="26631"/>
                      </a:lnTo>
                      <a:lnTo>
                        <a:pt x="150672" y="26668"/>
                      </a:lnTo>
                      <a:lnTo>
                        <a:pt x="149705" y="26668"/>
                      </a:lnTo>
                      <a:lnTo>
                        <a:pt x="148757" y="26631"/>
                      </a:lnTo>
                      <a:lnTo>
                        <a:pt x="147808" y="26556"/>
                      </a:lnTo>
                      <a:lnTo>
                        <a:pt x="146860" y="26463"/>
                      </a:lnTo>
                      <a:lnTo>
                        <a:pt x="145911" y="26333"/>
                      </a:lnTo>
                      <a:lnTo>
                        <a:pt x="144981" y="26166"/>
                      </a:lnTo>
                      <a:lnTo>
                        <a:pt x="144033" y="25999"/>
                      </a:lnTo>
                      <a:lnTo>
                        <a:pt x="143103" y="25813"/>
                      </a:lnTo>
                      <a:lnTo>
                        <a:pt x="142173" y="25608"/>
                      </a:lnTo>
                      <a:lnTo>
                        <a:pt x="140202" y="25180"/>
                      </a:lnTo>
                      <a:lnTo>
                        <a:pt x="139198" y="24994"/>
                      </a:lnTo>
                      <a:lnTo>
                        <a:pt x="138212" y="24827"/>
                      </a:lnTo>
                      <a:lnTo>
                        <a:pt x="137208" y="24678"/>
                      </a:lnTo>
                      <a:lnTo>
                        <a:pt x="136204" y="24585"/>
                      </a:lnTo>
                      <a:lnTo>
                        <a:pt x="135702" y="24548"/>
                      </a:lnTo>
                      <a:lnTo>
                        <a:pt x="135199" y="24511"/>
                      </a:lnTo>
                      <a:lnTo>
                        <a:pt x="134697" y="24492"/>
                      </a:lnTo>
                      <a:lnTo>
                        <a:pt x="134195" y="24492"/>
                      </a:lnTo>
                      <a:lnTo>
                        <a:pt x="133563" y="24511"/>
                      </a:lnTo>
                      <a:lnTo>
                        <a:pt x="132949" y="24567"/>
                      </a:lnTo>
                      <a:lnTo>
                        <a:pt x="132317" y="24660"/>
                      </a:lnTo>
                      <a:lnTo>
                        <a:pt x="131703" y="24771"/>
                      </a:lnTo>
                      <a:lnTo>
                        <a:pt x="131108" y="24920"/>
                      </a:lnTo>
                      <a:lnTo>
                        <a:pt x="130513" y="25124"/>
                      </a:lnTo>
                      <a:lnTo>
                        <a:pt x="129918" y="25348"/>
                      </a:lnTo>
                      <a:lnTo>
                        <a:pt x="129360" y="25608"/>
                      </a:lnTo>
                      <a:lnTo>
                        <a:pt x="128784" y="25906"/>
                      </a:lnTo>
                      <a:lnTo>
                        <a:pt x="128226" y="26240"/>
                      </a:lnTo>
                      <a:lnTo>
                        <a:pt x="127686" y="26594"/>
                      </a:lnTo>
                      <a:lnTo>
                        <a:pt x="127166" y="26984"/>
                      </a:lnTo>
                      <a:lnTo>
                        <a:pt x="126663" y="27393"/>
                      </a:lnTo>
                      <a:lnTo>
                        <a:pt x="126161" y="27821"/>
                      </a:lnTo>
                      <a:lnTo>
                        <a:pt x="125678" y="28249"/>
                      </a:lnTo>
                      <a:lnTo>
                        <a:pt x="125213" y="28695"/>
                      </a:lnTo>
                      <a:lnTo>
                        <a:pt x="124692" y="29234"/>
                      </a:lnTo>
                      <a:lnTo>
                        <a:pt x="124171" y="29774"/>
                      </a:lnTo>
                      <a:lnTo>
                        <a:pt x="123651" y="30332"/>
                      </a:lnTo>
                      <a:lnTo>
                        <a:pt x="123149" y="30890"/>
                      </a:lnTo>
                      <a:lnTo>
                        <a:pt x="122163" y="32024"/>
                      </a:lnTo>
                      <a:lnTo>
                        <a:pt x="121177" y="33158"/>
                      </a:lnTo>
                      <a:lnTo>
                        <a:pt x="120266" y="34181"/>
                      </a:lnTo>
                      <a:lnTo>
                        <a:pt x="119355" y="35204"/>
                      </a:lnTo>
                      <a:lnTo>
                        <a:pt x="118425" y="36190"/>
                      </a:lnTo>
                      <a:lnTo>
                        <a:pt x="117477" y="37175"/>
                      </a:lnTo>
                      <a:lnTo>
                        <a:pt x="116491" y="38124"/>
                      </a:lnTo>
                      <a:lnTo>
                        <a:pt x="115487" y="39054"/>
                      </a:lnTo>
                      <a:lnTo>
                        <a:pt x="114985" y="39500"/>
                      </a:lnTo>
                      <a:lnTo>
                        <a:pt x="114464" y="39946"/>
                      </a:lnTo>
                      <a:lnTo>
                        <a:pt x="113925" y="40374"/>
                      </a:lnTo>
                      <a:lnTo>
                        <a:pt x="113385" y="40802"/>
                      </a:lnTo>
                      <a:lnTo>
                        <a:pt x="112716" y="41285"/>
                      </a:lnTo>
                      <a:lnTo>
                        <a:pt x="112046" y="41769"/>
                      </a:lnTo>
                      <a:lnTo>
                        <a:pt x="111358" y="42234"/>
                      </a:lnTo>
                      <a:lnTo>
                        <a:pt x="110633" y="42661"/>
                      </a:lnTo>
                      <a:lnTo>
                        <a:pt x="109926" y="43070"/>
                      </a:lnTo>
                      <a:lnTo>
                        <a:pt x="109182" y="43461"/>
                      </a:lnTo>
                      <a:lnTo>
                        <a:pt x="108439" y="43814"/>
                      </a:lnTo>
                      <a:lnTo>
                        <a:pt x="107657" y="44131"/>
                      </a:lnTo>
                      <a:lnTo>
                        <a:pt x="106839" y="44428"/>
                      </a:lnTo>
                      <a:lnTo>
                        <a:pt x="106021" y="44688"/>
                      </a:lnTo>
                      <a:lnTo>
                        <a:pt x="105184" y="44949"/>
                      </a:lnTo>
                      <a:lnTo>
                        <a:pt x="104347" y="45172"/>
                      </a:lnTo>
                      <a:lnTo>
                        <a:pt x="103492" y="45377"/>
                      </a:lnTo>
                      <a:lnTo>
                        <a:pt x="102655" y="45562"/>
                      </a:lnTo>
                      <a:lnTo>
                        <a:pt x="101799" y="45711"/>
                      </a:lnTo>
                      <a:lnTo>
                        <a:pt x="100925" y="45860"/>
                      </a:lnTo>
                      <a:lnTo>
                        <a:pt x="100070" y="45972"/>
                      </a:lnTo>
                      <a:lnTo>
                        <a:pt x="99196" y="46046"/>
                      </a:lnTo>
                      <a:lnTo>
                        <a:pt x="98340" y="46120"/>
                      </a:lnTo>
                      <a:lnTo>
                        <a:pt x="97466" y="46158"/>
                      </a:lnTo>
                      <a:lnTo>
                        <a:pt x="96592" y="46176"/>
                      </a:lnTo>
                      <a:lnTo>
                        <a:pt x="95718" y="46176"/>
                      </a:lnTo>
                      <a:lnTo>
                        <a:pt x="94844" y="46158"/>
                      </a:lnTo>
                      <a:lnTo>
                        <a:pt x="93989" y="46102"/>
                      </a:lnTo>
                      <a:lnTo>
                        <a:pt x="92947" y="46027"/>
                      </a:lnTo>
                      <a:lnTo>
                        <a:pt x="91924" y="45897"/>
                      </a:lnTo>
                      <a:lnTo>
                        <a:pt x="90883" y="45711"/>
                      </a:lnTo>
                      <a:lnTo>
                        <a:pt x="89879" y="45507"/>
                      </a:lnTo>
                      <a:lnTo>
                        <a:pt x="89377" y="45377"/>
                      </a:lnTo>
                      <a:lnTo>
                        <a:pt x="88875" y="45246"/>
                      </a:lnTo>
                      <a:lnTo>
                        <a:pt x="88372" y="45116"/>
                      </a:lnTo>
                      <a:lnTo>
                        <a:pt x="87870" y="44949"/>
                      </a:lnTo>
                      <a:lnTo>
                        <a:pt x="87387" y="44781"/>
                      </a:lnTo>
                      <a:lnTo>
                        <a:pt x="86885" y="44614"/>
                      </a:lnTo>
                      <a:lnTo>
                        <a:pt x="86401" y="44409"/>
                      </a:lnTo>
                      <a:lnTo>
                        <a:pt x="85918" y="44224"/>
                      </a:lnTo>
                      <a:lnTo>
                        <a:pt x="85434" y="44000"/>
                      </a:lnTo>
                      <a:lnTo>
                        <a:pt x="84951" y="43759"/>
                      </a:lnTo>
                      <a:lnTo>
                        <a:pt x="84467" y="43517"/>
                      </a:lnTo>
                      <a:lnTo>
                        <a:pt x="83984" y="43275"/>
                      </a:lnTo>
                      <a:lnTo>
                        <a:pt x="83054" y="42736"/>
                      </a:lnTo>
                      <a:lnTo>
                        <a:pt x="82124" y="42178"/>
                      </a:lnTo>
                      <a:lnTo>
                        <a:pt x="81231" y="41583"/>
                      </a:lnTo>
                      <a:lnTo>
                        <a:pt x="80339" y="40969"/>
                      </a:lnTo>
                      <a:lnTo>
                        <a:pt x="79465" y="40337"/>
                      </a:lnTo>
                      <a:lnTo>
                        <a:pt x="78590" y="39704"/>
                      </a:lnTo>
                      <a:lnTo>
                        <a:pt x="77400" y="38793"/>
                      </a:lnTo>
                      <a:lnTo>
                        <a:pt x="76210" y="37882"/>
                      </a:lnTo>
                      <a:lnTo>
                        <a:pt x="73867" y="36022"/>
                      </a:lnTo>
                      <a:lnTo>
                        <a:pt x="72677" y="35111"/>
                      </a:lnTo>
                      <a:lnTo>
                        <a:pt x="71486" y="34200"/>
                      </a:lnTo>
                      <a:lnTo>
                        <a:pt x="70296" y="33289"/>
                      </a:lnTo>
                      <a:lnTo>
                        <a:pt x="69069" y="32414"/>
                      </a:lnTo>
                      <a:lnTo>
                        <a:pt x="67730" y="31503"/>
                      </a:lnTo>
                      <a:lnTo>
                        <a:pt x="67042" y="31057"/>
                      </a:lnTo>
                      <a:lnTo>
                        <a:pt x="66354" y="30629"/>
                      </a:lnTo>
                      <a:lnTo>
                        <a:pt x="65647" y="30201"/>
                      </a:lnTo>
                      <a:lnTo>
                        <a:pt x="64940" y="29792"/>
                      </a:lnTo>
                      <a:lnTo>
                        <a:pt x="64234" y="29420"/>
                      </a:lnTo>
                      <a:lnTo>
                        <a:pt x="63508" y="29048"/>
                      </a:lnTo>
                      <a:lnTo>
                        <a:pt x="62839" y="28732"/>
                      </a:lnTo>
                      <a:lnTo>
                        <a:pt x="62151" y="28416"/>
                      </a:lnTo>
                      <a:lnTo>
                        <a:pt x="61463" y="28119"/>
                      </a:lnTo>
                      <a:lnTo>
                        <a:pt x="60775" y="27840"/>
                      </a:lnTo>
                      <a:lnTo>
                        <a:pt x="60087" y="27579"/>
                      </a:lnTo>
                      <a:lnTo>
                        <a:pt x="59380" y="27319"/>
                      </a:lnTo>
                      <a:lnTo>
                        <a:pt x="57985" y="26817"/>
                      </a:lnTo>
                      <a:lnTo>
                        <a:pt x="57167" y="26556"/>
                      </a:lnTo>
                      <a:lnTo>
                        <a:pt x="56349" y="26315"/>
                      </a:lnTo>
                      <a:lnTo>
                        <a:pt x="55549" y="26036"/>
                      </a:lnTo>
                      <a:lnTo>
                        <a:pt x="55158" y="25887"/>
                      </a:lnTo>
                      <a:lnTo>
                        <a:pt x="54768" y="25701"/>
                      </a:lnTo>
                      <a:lnTo>
                        <a:pt x="54266" y="25459"/>
                      </a:lnTo>
                      <a:lnTo>
                        <a:pt x="53782" y="25180"/>
                      </a:lnTo>
                      <a:lnTo>
                        <a:pt x="53336" y="24883"/>
                      </a:lnTo>
                      <a:lnTo>
                        <a:pt x="52890" y="24548"/>
                      </a:lnTo>
                      <a:lnTo>
                        <a:pt x="52480" y="24195"/>
                      </a:lnTo>
                      <a:lnTo>
                        <a:pt x="52071" y="23823"/>
                      </a:lnTo>
                      <a:lnTo>
                        <a:pt x="51681" y="23432"/>
                      </a:lnTo>
                      <a:lnTo>
                        <a:pt x="51309" y="23023"/>
                      </a:lnTo>
                      <a:lnTo>
                        <a:pt x="50807" y="22428"/>
                      </a:lnTo>
                      <a:lnTo>
                        <a:pt x="50342" y="21833"/>
                      </a:lnTo>
                      <a:lnTo>
                        <a:pt x="49895" y="21219"/>
                      </a:lnTo>
                      <a:lnTo>
                        <a:pt x="49449" y="20587"/>
                      </a:lnTo>
                      <a:lnTo>
                        <a:pt x="49021" y="19955"/>
                      </a:lnTo>
                      <a:lnTo>
                        <a:pt x="48612" y="19304"/>
                      </a:lnTo>
                      <a:lnTo>
                        <a:pt x="47813" y="18002"/>
                      </a:lnTo>
                      <a:lnTo>
                        <a:pt x="46269" y="15398"/>
                      </a:lnTo>
                      <a:lnTo>
                        <a:pt x="44744" y="12776"/>
                      </a:lnTo>
                      <a:lnTo>
                        <a:pt x="43201" y="10173"/>
                      </a:lnTo>
                      <a:lnTo>
                        <a:pt x="41657" y="7569"/>
                      </a:lnTo>
                      <a:lnTo>
                        <a:pt x="41192" y="6844"/>
                      </a:lnTo>
                      <a:lnTo>
                        <a:pt x="40746" y="6137"/>
                      </a:lnTo>
                      <a:lnTo>
                        <a:pt x="40262" y="5430"/>
                      </a:lnTo>
                      <a:lnTo>
                        <a:pt x="39760" y="4742"/>
                      </a:lnTo>
                      <a:lnTo>
                        <a:pt x="39239" y="4073"/>
                      </a:lnTo>
                      <a:lnTo>
                        <a:pt x="38682" y="3440"/>
                      </a:lnTo>
                      <a:lnTo>
                        <a:pt x="38403" y="3124"/>
                      </a:lnTo>
                      <a:lnTo>
                        <a:pt x="38105" y="2827"/>
                      </a:lnTo>
                      <a:lnTo>
                        <a:pt x="37789" y="2529"/>
                      </a:lnTo>
                      <a:lnTo>
                        <a:pt x="37473" y="2250"/>
                      </a:lnTo>
                      <a:lnTo>
                        <a:pt x="37212" y="2027"/>
                      </a:lnTo>
                      <a:lnTo>
                        <a:pt x="36952" y="1823"/>
                      </a:lnTo>
                      <a:lnTo>
                        <a:pt x="36673" y="1618"/>
                      </a:lnTo>
                      <a:lnTo>
                        <a:pt x="36394" y="1432"/>
                      </a:lnTo>
                      <a:lnTo>
                        <a:pt x="36115" y="1265"/>
                      </a:lnTo>
                      <a:lnTo>
                        <a:pt x="35818" y="1097"/>
                      </a:lnTo>
                      <a:lnTo>
                        <a:pt x="35520" y="948"/>
                      </a:lnTo>
                      <a:lnTo>
                        <a:pt x="35204" y="800"/>
                      </a:lnTo>
                      <a:lnTo>
                        <a:pt x="34906" y="670"/>
                      </a:lnTo>
                      <a:lnTo>
                        <a:pt x="34590" y="539"/>
                      </a:lnTo>
                      <a:lnTo>
                        <a:pt x="34274" y="428"/>
                      </a:lnTo>
                      <a:lnTo>
                        <a:pt x="33939" y="335"/>
                      </a:lnTo>
                      <a:lnTo>
                        <a:pt x="33623" y="260"/>
                      </a:lnTo>
                      <a:lnTo>
                        <a:pt x="33288" y="186"/>
                      </a:lnTo>
                      <a:lnTo>
                        <a:pt x="32954" y="130"/>
                      </a:lnTo>
                      <a:lnTo>
                        <a:pt x="32619" y="74"/>
                      </a:lnTo>
                      <a:lnTo>
                        <a:pt x="32284" y="37"/>
                      </a:lnTo>
                      <a:lnTo>
                        <a:pt x="31949" y="19"/>
                      </a:lnTo>
                      <a:lnTo>
                        <a:pt x="3159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1232225" y="1742600"/>
                  <a:ext cx="1548200" cy="118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8" h="47591" extrusionOk="0">
                      <a:moveTo>
                        <a:pt x="29383" y="1"/>
                      </a:moveTo>
                      <a:lnTo>
                        <a:pt x="29086" y="38"/>
                      </a:lnTo>
                      <a:lnTo>
                        <a:pt x="28807" y="75"/>
                      </a:lnTo>
                      <a:lnTo>
                        <a:pt x="28397" y="168"/>
                      </a:lnTo>
                      <a:lnTo>
                        <a:pt x="28007" y="261"/>
                      </a:lnTo>
                      <a:lnTo>
                        <a:pt x="27635" y="373"/>
                      </a:lnTo>
                      <a:lnTo>
                        <a:pt x="27244" y="503"/>
                      </a:lnTo>
                      <a:lnTo>
                        <a:pt x="26873" y="633"/>
                      </a:lnTo>
                      <a:lnTo>
                        <a:pt x="26501" y="782"/>
                      </a:lnTo>
                      <a:lnTo>
                        <a:pt x="25757" y="1116"/>
                      </a:lnTo>
                      <a:lnTo>
                        <a:pt x="25031" y="1470"/>
                      </a:lnTo>
                      <a:lnTo>
                        <a:pt x="24325" y="1842"/>
                      </a:lnTo>
                      <a:lnTo>
                        <a:pt x="22911" y="2623"/>
                      </a:lnTo>
                      <a:lnTo>
                        <a:pt x="21628" y="3329"/>
                      </a:lnTo>
                      <a:lnTo>
                        <a:pt x="20959" y="3664"/>
                      </a:lnTo>
                      <a:lnTo>
                        <a:pt x="20308" y="3980"/>
                      </a:lnTo>
                      <a:lnTo>
                        <a:pt x="19638" y="4296"/>
                      </a:lnTo>
                      <a:lnTo>
                        <a:pt x="18969" y="4575"/>
                      </a:lnTo>
                      <a:lnTo>
                        <a:pt x="18281" y="4854"/>
                      </a:lnTo>
                      <a:lnTo>
                        <a:pt x="17593" y="5096"/>
                      </a:lnTo>
                      <a:lnTo>
                        <a:pt x="17091" y="5245"/>
                      </a:lnTo>
                      <a:lnTo>
                        <a:pt x="16588" y="5394"/>
                      </a:lnTo>
                      <a:lnTo>
                        <a:pt x="16086" y="5524"/>
                      </a:lnTo>
                      <a:lnTo>
                        <a:pt x="15584" y="5654"/>
                      </a:lnTo>
                      <a:lnTo>
                        <a:pt x="15063" y="5747"/>
                      </a:lnTo>
                      <a:lnTo>
                        <a:pt x="14561" y="5859"/>
                      </a:lnTo>
                      <a:lnTo>
                        <a:pt x="13539" y="6026"/>
                      </a:lnTo>
                      <a:lnTo>
                        <a:pt x="12497" y="6138"/>
                      </a:lnTo>
                      <a:lnTo>
                        <a:pt x="11456" y="6249"/>
                      </a:lnTo>
                      <a:lnTo>
                        <a:pt x="10433" y="6324"/>
                      </a:lnTo>
                      <a:lnTo>
                        <a:pt x="9391" y="6361"/>
                      </a:lnTo>
                      <a:lnTo>
                        <a:pt x="7048" y="6417"/>
                      </a:lnTo>
                      <a:lnTo>
                        <a:pt x="4686" y="6491"/>
                      </a:lnTo>
                      <a:lnTo>
                        <a:pt x="3515" y="6528"/>
                      </a:lnTo>
                      <a:lnTo>
                        <a:pt x="2343" y="6584"/>
                      </a:lnTo>
                      <a:lnTo>
                        <a:pt x="1172" y="6677"/>
                      </a:lnTo>
                      <a:lnTo>
                        <a:pt x="0" y="6788"/>
                      </a:lnTo>
                      <a:lnTo>
                        <a:pt x="0" y="9206"/>
                      </a:lnTo>
                      <a:lnTo>
                        <a:pt x="577" y="9187"/>
                      </a:lnTo>
                      <a:lnTo>
                        <a:pt x="1153" y="9187"/>
                      </a:lnTo>
                      <a:lnTo>
                        <a:pt x="1730" y="9206"/>
                      </a:lnTo>
                      <a:lnTo>
                        <a:pt x="2306" y="9243"/>
                      </a:lnTo>
                      <a:lnTo>
                        <a:pt x="2883" y="9280"/>
                      </a:lnTo>
                      <a:lnTo>
                        <a:pt x="3440" y="9336"/>
                      </a:lnTo>
                      <a:lnTo>
                        <a:pt x="4593" y="9485"/>
                      </a:lnTo>
                      <a:lnTo>
                        <a:pt x="5375" y="9597"/>
                      </a:lnTo>
                      <a:lnTo>
                        <a:pt x="6174" y="9745"/>
                      </a:lnTo>
                      <a:lnTo>
                        <a:pt x="6955" y="9913"/>
                      </a:lnTo>
                      <a:lnTo>
                        <a:pt x="7736" y="10080"/>
                      </a:lnTo>
                      <a:lnTo>
                        <a:pt x="8499" y="10285"/>
                      </a:lnTo>
                      <a:lnTo>
                        <a:pt x="9280" y="10489"/>
                      </a:lnTo>
                      <a:lnTo>
                        <a:pt x="10823" y="10917"/>
                      </a:lnTo>
                      <a:lnTo>
                        <a:pt x="12348" y="11401"/>
                      </a:lnTo>
                      <a:lnTo>
                        <a:pt x="13873" y="11884"/>
                      </a:lnTo>
                      <a:lnTo>
                        <a:pt x="16923" y="12870"/>
                      </a:lnTo>
                      <a:lnTo>
                        <a:pt x="17723" y="13130"/>
                      </a:lnTo>
                      <a:lnTo>
                        <a:pt x="18541" y="13372"/>
                      </a:lnTo>
                      <a:lnTo>
                        <a:pt x="19359" y="13614"/>
                      </a:lnTo>
                      <a:lnTo>
                        <a:pt x="20178" y="13818"/>
                      </a:lnTo>
                      <a:lnTo>
                        <a:pt x="21014" y="14041"/>
                      </a:lnTo>
                      <a:lnTo>
                        <a:pt x="21833" y="14227"/>
                      </a:lnTo>
                      <a:lnTo>
                        <a:pt x="22670" y="14413"/>
                      </a:lnTo>
                      <a:lnTo>
                        <a:pt x="23506" y="14581"/>
                      </a:lnTo>
                      <a:lnTo>
                        <a:pt x="25292" y="14915"/>
                      </a:lnTo>
                      <a:lnTo>
                        <a:pt x="26203" y="15083"/>
                      </a:lnTo>
                      <a:lnTo>
                        <a:pt x="27096" y="15269"/>
                      </a:lnTo>
                      <a:lnTo>
                        <a:pt x="27988" y="15473"/>
                      </a:lnTo>
                      <a:lnTo>
                        <a:pt x="28862" y="15696"/>
                      </a:lnTo>
                      <a:lnTo>
                        <a:pt x="29736" y="15957"/>
                      </a:lnTo>
                      <a:lnTo>
                        <a:pt x="30183" y="16106"/>
                      </a:lnTo>
                      <a:lnTo>
                        <a:pt x="30610" y="16254"/>
                      </a:lnTo>
                      <a:lnTo>
                        <a:pt x="31596" y="16645"/>
                      </a:lnTo>
                      <a:lnTo>
                        <a:pt x="32210" y="16887"/>
                      </a:lnTo>
                      <a:lnTo>
                        <a:pt x="32805" y="17166"/>
                      </a:lnTo>
                      <a:lnTo>
                        <a:pt x="33995" y="17723"/>
                      </a:lnTo>
                      <a:lnTo>
                        <a:pt x="35185" y="18300"/>
                      </a:lnTo>
                      <a:lnTo>
                        <a:pt x="36376" y="18876"/>
                      </a:lnTo>
                      <a:lnTo>
                        <a:pt x="36971" y="19155"/>
                      </a:lnTo>
                      <a:lnTo>
                        <a:pt x="37566" y="19434"/>
                      </a:lnTo>
                      <a:lnTo>
                        <a:pt x="38179" y="19695"/>
                      </a:lnTo>
                      <a:lnTo>
                        <a:pt x="38775" y="19936"/>
                      </a:lnTo>
                      <a:lnTo>
                        <a:pt x="39407" y="20160"/>
                      </a:lnTo>
                      <a:lnTo>
                        <a:pt x="40021" y="20346"/>
                      </a:lnTo>
                      <a:lnTo>
                        <a:pt x="40671" y="20532"/>
                      </a:lnTo>
                      <a:lnTo>
                        <a:pt x="41304" y="20662"/>
                      </a:lnTo>
                      <a:lnTo>
                        <a:pt x="41862" y="20773"/>
                      </a:lnTo>
                      <a:lnTo>
                        <a:pt x="42401" y="20848"/>
                      </a:lnTo>
                      <a:lnTo>
                        <a:pt x="42959" y="20922"/>
                      </a:lnTo>
                      <a:lnTo>
                        <a:pt x="43498" y="20959"/>
                      </a:lnTo>
                      <a:lnTo>
                        <a:pt x="44056" y="20978"/>
                      </a:lnTo>
                      <a:lnTo>
                        <a:pt x="44614" y="20997"/>
                      </a:lnTo>
                      <a:lnTo>
                        <a:pt x="45153" y="20997"/>
                      </a:lnTo>
                      <a:lnTo>
                        <a:pt x="45711" y="20978"/>
                      </a:lnTo>
                      <a:lnTo>
                        <a:pt x="46808" y="20922"/>
                      </a:lnTo>
                      <a:lnTo>
                        <a:pt x="47924" y="20829"/>
                      </a:lnTo>
                      <a:lnTo>
                        <a:pt x="50119" y="20625"/>
                      </a:lnTo>
                      <a:lnTo>
                        <a:pt x="51365" y="20513"/>
                      </a:lnTo>
                      <a:lnTo>
                        <a:pt x="51997" y="20457"/>
                      </a:lnTo>
                      <a:lnTo>
                        <a:pt x="52629" y="20420"/>
                      </a:lnTo>
                      <a:lnTo>
                        <a:pt x="53243" y="20420"/>
                      </a:lnTo>
                      <a:lnTo>
                        <a:pt x="53559" y="20439"/>
                      </a:lnTo>
                      <a:lnTo>
                        <a:pt x="53875" y="20457"/>
                      </a:lnTo>
                      <a:lnTo>
                        <a:pt x="54173" y="20494"/>
                      </a:lnTo>
                      <a:lnTo>
                        <a:pt x="54489" y="20550"/>
                      </a:lnTo>
                      <a:lnTo>
                        <a:pt x="54786" y="20625"/>
                      </a:lnTo>
                      <a:lnTo>
                        <a:pt x="55103" y="20718"/>
                      </a:lnTo>
                      <a:lnTo>
                        <a:pt x="55344" y="20792"/>
                      </a:lnTo>
                      <a:lnTo>
                        <a:pt x="55568" y="20904"/>
                      </a:lnTo>
                      <a:lnTo>
                        <a:pt x="55809" y="21015"/>
                      </a:lnTo>
                      <a:lnTo>
                        <a:pt x="56032" y="21145"/>
                      </a:lnTo>
                      <a:lnTo>
                        <a:pt x="56237" y="21294"/>
                      </a:lnTo>
                      <a:lnTo>
                        <a:pt x="56442" y="21443"/>
                      </a:lnTo>
                      <a:lnTo>
                        <a:pt x="56628" y="21610"/>
                      </a:lnTo>
                      <a:lnTo>
                        <a:pt x="56814" y="21778"/>
                      </a:lnTo>
                      <a:lnTo>
                        <a:pt x="56999" y="21964"/>
                      </a:lnTo>
                      <a:lnTo>
                        <a:pt x="57167" y="22168"/>
                      </a:lnTo>
                      <a:lnTo>
                        <a:pt x="57316" y="22373"/>
                      </a:lnTo>
                      <a:lnTo>
                        <a:pt x="57464" y="22577"/>
                      </a:lnTo>
                      <a:lnTo>
                        <a:pt x="57743" y="23005"/>
                      </a:lnTo>
                      <a:lnTo>
                        <a:pt x="57967" y="23470"/>
                      </a:lnTo>
                      <a:lnTo>
                        <a:pt x="58115" y="23805"/>
                      </a:lnTo>
                      <a:lnTo>
                        <a:pt x="58264" y="24158"/>
                      </a:lnTo>
                      <a:lnTo>
                        <a:pt x="58376" y="24511"/>
                      </a:lnTo>
                      <a:lnTo>
                        <a:pt x="58487" y="24865"/>
                      </a:lnTo>
                      <a:lnTo>
                        <a:pt x="58580" y="25218"/>
                      </a:lnTo>
                      <a:lnTo>
                        <a:pt x="58655" y="25571"/>
                      </a:lnTo>
                      <a:lnTo>
                        <a:pt x="58729" y="25943"/>
                      </a:lnTo>
                      <a:lnTo>
                        <a:pt x="58785" y="26315"/>
                      </a:lnTo>
                      <a:lnTo>
                        <a:pt x="58878" y="27041"/>
                      </a:lnTo>
                      <a:lnTo>
                        <a:pt x="58915" y="27784"/>
                      </a:lnTo>
                      <a:lnTo>
                        <a:pt x="58952" y="28528"/>
                      </a:lnTo>
                      <a:lnTo>
                        <a:pt x="58952" y="29272"/>
                      </a:lnTo>
                      <a:lnTo>
                        <a:pt x="58934" y="30314"/>
                      </a:lnTo>
                      <a:lnTo>
                        <a:pt x="58878" y="31355"/>
                      </a:lnTo>
                      <a:lnTo>
                        <a:pt x="58803" y="32396"/>
                      </a:lnTo>
                      <a:lnTo>
                        <a:pt x="58729" y="33419"/>
                      </a:lnTo>
                      <a:lnTo>
                        <a:pt x="58524" y="35502"/>
                      </a:lnTo>
                      <a:lnTo>
                        <a:pt x="58338" y="37566"/>
                      </a:lnTo>
                      <a:lnTo>
                        <a:pt x="58227" y="38831"/>
                      </a:lnTo>
                      <a:lnTo>
                        <a:pt x="58153" y="40077"/>
                      </a:lnTo>
                      <a:lnTo>
                        <a:pt x="58078" y="41342"/>
                      </a:lnTo>
                      <a:lnTo>
                        <a:pt x="58060" y="42606"/>
                      </a:lnTo>
                      <a:lnTo>
                        <a:pt x="58060" y="43220"/>
                      </a:lnTo>
                      <a:lnTo>
                        <a:pt x="58078" y="43852"/>
                      </a:lnTo>
                      <a:lnTo>
                        <a:pt x="58115" y="44484"/>
                      </a:lnTo>
                      <a:lnTo>
                        <a:pt x="58171" y="45117"/>
                      </a:lnTo>
                      <a:lnTo>
                        <a:pt x="58227" y="45730"/>
                      </a:lnTo>
                      <a:lnTo>
                        <a:pt x="58301" y="46363"/>
                      </a:lnTo>
                      <a:lnTo>
                        <a:pt x="58413" y="46976"/>
                      </a:lnTo>
                      <a:lnTo>
                        <a:pt x="58524" y="47590"/>
                      </a:lnTo>
                      <a:lnTo>
                        <a:pt x="61723" y="47590"/>
                      </a:lnTo>
                      <a:lnTo>
                        <a:pt x="61556" y="47181"/>
                      </a:lnTo>
                      <a:lnTo>
                        <a:pt x="61407" y="46772"/>
                      </a:lnTo>
                      <a:lnTo>
                        <a:pt x="61295" y="46344"/>
                      </a:lnTo>
                      <a:lnTo>
                        <a:pt x="61202" y="45916"/>
                      </a:lnTo>
                      <a:lnTo>
                        <a:pt x="61109" y="45470"/>
                      </a:lnTo>
                      <a:lnTo>
                        <a:pt x="61035" y="45042"/>
                      </a:lnTo>
                      <a:lnTo>
                        <a:pt x="60923" y="44168"/>
                      </a:lnTo>
                      <a:lnTo>
                        <a:pt x="60868" y="43406"/>
                      </a:lnTo>
                      <a:lnTo>
                        <a:pt x="60830" y="42643"/>
                      </a:lnTo>
                      <a:lnTo>
                        <a:pt x="60793" y="41899"/>
                      </a:lnTo>
                      <a:lnTo>
                        <a:pt x="60793" y="41137"/>
                      </a:lnTo>
                      <a:lnTo>
                        <a:pt x="60812" y="40375"/>
                      </a:lnTo>
                      <a:lnTo>
                        <a:pt x="60849" y="39631"/>
                      </a:lnTo>
                      <a:lnTo>
                        <a:pt x="60905" y="38868"/>
                      </a:lnTo>
                      <a:lnTo>
                        <a:pt x="60961" y="38106"/>
                      </a:lnTo>
                      <a:lnTo>
                        <a:pt x="61091" y="36599"/>
                      </a:lnTo>
                      <a:lnTo>
                        <a:pt x="61258" y="35093"/>
                      </a:lnTo>
                      <a:lnTo>
                        <a:pt x="61426" y="33587"/>
                      </a:lnTo>
                      <a:lnTo>
                        <a:pt x="61593" y="32080"/>
                      </a:lnTo>
                      <a:lnTo>
                        <a:pt x="61705" y="31113"/>
                      </a:lnTo>
                      <a:lnTo>
                        <a:pt x="61779" y="30128"/>
                      </a:lnTo>
                      <a:lnTo>
                        <a:pt x="61853" y="29142"/>
                      </a:lnTo>
                      <a:lnTo>
                        <a:pt x="61909" y="28156"/>
                      </a:lnTo>
                      <a:lnTo>
                        <a:pt x="61928" y="27171"/>
                      </a:lnTo>
                      <a:lnTo>
                        <a:pt x="61928" y="26185"/>
                      </a:lnTo>
                      <a:lnTo>
                        <a:pt x="61909" y="25683"/>
                      </a:lnTo>
                      <a:lnTo>
                        <a:pt x="61872" y="25199"/>
                      </a:lnTo>
                      <a:lnTo>
                        <a:pt x="61816" y="24716"/>
                      </a:lnTo>
                      <a:lnTo>
                        <a:pt x="61760" y="24214"/>
                      </a:lnTo>
                      <a:lnTo>
                        <a:pt x="61649" y="23470"/>
                      </a:lnTo>
                      <a:lnTo>
                        <a:pt x="61500" y="22745"/>
                      </a:lnTo>
                      <a:lnTo>
                        <a:pt x="61295" y="22019"/>
                      </a:lnTo>
                      <a:lnTo>
                        <a:pt x="61184" y="21666"/>
                      </a:lnTo>
                      <a:lnTo>
                        <a:pt x="61054" y="21313"/>
                      </a:lnTo>
                      <a:lnTo>
                        <a:pt x="60923" y="20959"/>
                      </a:lnTo>
                      <a:lnTo>
                        <a:pt x="60775" y="20625"/>
                      </a:lnTo>
                      <a:lnTo>
                        <a:pt x="60607" y="20290"/>
                      </a:lnTo>
                      <a:lnTo>
                        <a:pt x="60440" y="19955"/>
                      </a:lnTo>
                      <a:lnTo>
                        <a:pt x="60254" y="19639"/>
                      </a:lnTo>
                      <a:lnTo>
                        <a:pt x="60049" y="19323"/>
                      </a:lnTo>
                      <a:lnTo>
                        <a:pt x="59845" y="19007"/>
                      </a:lnTo>
                      <a:lnTo>
                        <a:pt x="59622" y="18709"/>
                      </a:lnTo>
                      <a:lnTo>
                        <a:pt x="59417" y="18486"/>
                      </a:lnTo>
                      <a:lnTo>
                        <a:pt x="59231" y="18263"/>
                      </a:lnTo>
                      <a:lnTo>
                        <a:pt x="59027" y="18040"/>
                      </a:lnTo>
                      <a:lnTo>
                        <a:pt x="58803" y="17835"/>
                      </a:lnTo>
                      <a:lnTo>
                        <a:pt x="58580" y="17630"/>
                      </a:lnTo>
                      <a:lnTo>
                        <a:pt x="58357" y="17445"/>
                      </a:lnTo>
                      <a:lnTo>
                        <a:pt x="58115" y="17277"/>
                      </a:lnTo>
                      <a:lnTo>
                        <a:pt x="57874" y="17110"/>
                      </a:lnTo>
                      <a:lnTo>
                        <a:pt x="57613" y="16942"/>
                      </a:lnTo>
                      <a:lnTo>
                        <a:pt x="57353" y="16794"/>
                      </a:lnTo>
                      <a:lnTo>
                        <a:pt x="57092" y="16663"/>
                      </a:lnTo>
                      <a:lnTo>
                        <a:pt x="56832" y="16552"/>
                      </a:lnTo>
                      <a:lnTo>
                        <a:pt x="56553" y="16440"/>
                      </a:lnTo>
                      <a:lnTo>
                        <a:pt x="56274" y="16347"/>
                      </a:lnTo>
                      <a:lnTo>
                        <a:pt x="55977" y="16254"/>
                      </a:lnTo>
                      <a:lnTo>
                        <a:pt x="55698" y="16199"/>
                      </a:lnTo>
                      <a:lnTo>
                        <a:pt x="55196" y="16106"/>
                      </a:lnTo>
                      <a:lnTo>
                        <a:pt x="54675" y="16050"/>
                      </a:lnTo>
                      <a:lnTo>
                        <a:pt x="54173" y="16013"/>
                      </a:lnTo>
                      <a:lnTo>
                        <a:pt x="53671" y="15994"/>
                      </a:lnTo>
                      <a:lnTo>
                        <a:pt x="52648" y="15994"/>
                      </a:lnTo>
                      <a:lnTo>
                        <a:pt x="52146" y="15975"/>
                      </a:lnTo>
                      <a:lnTo>
                        <a:pt x="51625" y="15957"/>
                      </a:lnTo>
                      <a:lnTo>
                        <a:pt x="50825" y="15920"/>
                      </a:lnTo>
                      <a:lnTo>
                        <a:pt x="50007" y="15827"/>
                      </a:lnTo>
                      <a:lnTo>
                        <a:pt x="49207" y="15715"/>
                      </a:lnTo>
                      <a:lnTo>
                        <a:pt x="48408" y="15548"/>
                      </a:lnTo>
                      <a:lnTo>
                        <a:pt x="47999" y="15455"/>
                      </a:lnTo>
                      <a:lnTo>
                        <a:pt x="47608" y="15343"/>
                      </a:lnTo>
                      <a:lnTo>
                        <a:pt x="47218" y="15231"/>
                      </a:lnTo>
                      <a:lnTo>
                        <a:pt x="46827" y="15101"/>
                      </a:lnTo>
                      <a:lnTo>
                        <a:pt x="46455" y="14953"/>
                      </a:lnTo>
                      <a:lnTo>
                        <a:pt x="46083" y="14804"/>
                      </a:lnTo>
                      <a:lnTo>
                        <a:pt x="45711" y="14636"/>
                      </a:lnTo>
                      <a:lnTo>
                        <a:pt x="45339" y="14450"/>
                      </a:lnTo>
                      <a:lnTo>
                        <a:pt x="44744" y="14116"/>
                      </a:lnTo>
                      <a:lnTo>
                        <a:pt x="44186" y="13762"/>
                      </a:lnTo>
                      <a:lnTo>
                        <a:pt x="43628" y="13372"/>
                      </a:lnTo>
                      <a:lnTo>
                        <a:pt x="43108" y="12944"/>
                      </a:lnTo>
                      <a:lnTo>
                        <a:pt x="42605" y="12498"/>
                      </a:lnTo>
                      <a:lnTo>
                        <a:pt x="42103" y="12014"/>
                      </a:lnTo>
                      <a:lnTo>
                        <a:pt x="41638" y="11531"/>
                      </a:lnTo>
                      <a:lnTo>
                        <a:pt x="41192" y="11029"/>
                      </a:lnTo>
                      <a:lnTo>
                        <a:pt x="40634" y="10359"/>
                      </a:lnTo>
                      <a:lnTo>
                        <a:pt x="40114" y="9690"/>
                      </a:lnTo>
                      <a:lnTo>
                        <a:pt x="39593" y="8983"/>
                      </a:lnTo>
                      <a:lnTo>
                        <a:pt x="39091" y="8276"/>
                      </a:lnTo>
                      <a:lnTo>
                        <a:pt x="38124" y="6844"/>
                      </a:lnTo>
                      <a:lnTo>
                        <a:pt x="37138" y="5412"/>
                      </a:lnTo>
                      <a:lnTo>
                        <a:pt x="36710" y="4817"/>
                      </a:lnTo>
                      <a:lnTo>
                        <a:pt x="36264" y="4222"/>
                      </a:lnTo>
                      <a:lnTo>
                        <a:pt x="35818" y="3646"/>
                      </a:lnTo>
                      <a:lnTo>
                        <a:pt x="35334" y="3069"/>
                      </a:lnTo>
                      <a:lnTo>
                        <a:pt x="34851" y="2530"/>
                      </a:lnTo>
                      <a:lnTo>
                        <a:pt x="34330" y="2009"/>
                      </a:lnTo>
                      <a:lnTo>
                        <a:pt x="34051" y="1767"/>
                      </a:lnTo>
                      <a:lnTo>
                        <a:pt x="33772" y="1526"/>
                      </a:lnTo>
                      <a:lnTo>
                        <a:pt x="33474" y="1302"/>
                      </a:lnTo>
                      <a:lnTo>
                        <a:pt x="33177" y="1079"/>
                      </a:lnTo>
                      <a:lnTo>
                        <a:pt x="32935" y="930"/>
                      </a:lnTo>
                      <a:lnTo>
                        <a:pt x="32693" y="782"/>
                      </a:lnTo>
                      <a:lnTo>
                        <a:pt x="32433" y="633"/>
                      </a:lnTo>
                      <a:lnTo>
                        <a:pt x="32173" y="521"/>
                      </a:lnTo>
                      <a:lnTo>
                        <a:pt x="31912" y="410"/>
                      </a:lnTo>
                      <a:lnTo>
                        <a:pt x="31652" y="298"/>
                      </a:lnTo>
                      <a:lnTo>
                        <a:pt x="31373" y="224"/>
                      </a:lnTo>
                      <a:lnTo>
                        <a:pt x="31094" y="149"/>
                      </a:lnTo>
                      <a:lnTo>
                        <a:pt x="30815" y="94"/>
                      </a:lnTo>
                      <a:lnTo>
                        <a:pt x="30518" y="38"/>
                      </a:lnTo>
                      <a:lnTo>
                        <a:pt x="30239" y="19"/>
                      </a:lnTo>
                      <a:lnTo>
                        <a:pt x="2996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3268100" y="1802575"/>
                  <a:ext cx="2006175" cy="112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47" h="45192" extrusionOk="0">
                      <a:moveTo>
                        <a:pt x="80246" y="1"/>
                      </a:moveTo>
                      <a:lnTo>
                        <a:pt x="79651" y="354"/>
                      </a:lnTo>
                      <a:lnTo>
                        <a:pt x="79038" y="707"/>
                      </a:lnTo>
                      <a:lnTo>
                        <a:pt x="78424" y="1042"/>
                      </a:lnTo>
                      <a:lnTo>
                        <a:pt x="77810" y="1358"/>
                      </a:lnTo>
                      <a:lnTo>
                        <a:pt x="76546" y="1972"/>
                      </a:lnTo>
                      <a:lnTo>
                        <a:pt x="75300" y="2586"/>
                      </a:lnTo>
                      <a:lnTo>
                        <a:pt x="74054" y="3199"/>
                      </a:lnTo>
                      <a:lnTo>
                        <a:pt x="73421" y="3534"/>
                      </a:lnTo>
                      <a:lnTo>
                        <a:pt x="72808" y="3850"/>
                      </a:lnTo>
                      <a:lnTo>
                        <a:pt x="72213" y="4204"/>
                      </a:lnTo>
                      <a:lnTo>
                        <a:pt x="71617" y="4557"/>
                      </a:lnTo>
                      <a:lnTo>
                        <a:pt x="71022" y="4947"/>
                      </a:lnTo>
                      <a:lnTo>
                        <a:pt x="70464" y="5338"/>
                      </a:lnTo>
                      <a:lnTo>
                        <a:pt x="69814" y="5840"/>
                      </a:lnTo>
                      <a:lnTo>
                        <a:pt x="69200" y="6342"/>
                      </a:lnTo>
                      <a:lnTo>
                        <a:pt x="68605" y="6881"/>
                      </a:lnTo>
                      <a:lnTo>
                        <a:pt x="68010" y="7421"/>
                      </a:lnTo>
                      <a:lnTo>
                        <a:pt x="67452" y="7979"/>
                      </a:lnTo>
                      <a:lnTo>
                        <a:pt x="66875" y="8555"/>
                      </a:lnTo>
                      <a:lnTo>
                        <a:pt x="65759" y="9690"/>
                      </a:lnTo>
                      <a:lnTo>
                        <a:pt x="64830" y="10638"/>
                      </a:lnTo>
                      <a:lnTo>
                        <a:pt x="64365" y="11103"/>
                      </a:lnTo>
                      <a:lnTo>
                        <a:pt x="63881" y="11549"/>
                      </a:lnTo>
                      <a:lnTo>
                        <a:pt x="63398" y="11996"/>
                      </a:lnTo>
                      <a:lnTo>
                        <a:pt x="62896" y="12423"/>
                      </a:lnTo>
                      <a:lnTo>
                        <a:pt x="62375" y="12832"/>
                      </a:lnTo>
                      <a:lnTo>
                        <a:pt x="61836" y="13204"/>
                      </a:lnTo>
                      <a:lnTo>
                        <a:pt x="61315" y="13539"/>
                      </a:lnTo>
                      <a:lnTo>
                        <a:pt x="60775" y="13837"/>
                      </a:lnTo>
                      <a:lnTo>
                        <a:pt x="60236" y="14097"/>
                      </a:lnTo>
                      <a:lnTo>
                        <a:pt x="59660" y="14320"/>
                      </a:lnTo>
                      <a:lnTo>
                        <a:pt x="59083" y="14506"/>
                      </a:lnTo>
                      <a:lnTo>
                        <a:pt x="58488" y="14674"/>
                      </a:lnTo>
                      <a:lnTo>
                        <a:pt x="57893" y="14785"/>
                      </a:lnTo>
                      <a:lnTo>
                        <a:pt x="57298" y="14860"/>
                      </a:lnTo>
                      <a:lnTo>
                        <a:pt x="56777" y="14897"/>
                      </a:lnTo>
                      <a:lnTo>
                        <a:pt x="56256" y="14897"/>
                      </a:lnTo>
                      <a:lnTo>
                        <a:pt x="55736" y="14878"/>
                      </a:lnTo>
                      <a:lnTo>
                        <a:pt x="55234" y="14822"/>
                      </a:lnTo>
                      <a:lnTo>
                        <a:pt x="54713" y="14785"/>
                      </a:lnTo>
                      <a:lnTo>
                        <a:pt x="54211" y="14711"/>
                      </a:lnTo>
                      <a:lnTo>
                        <a:pt x="53188" y="14562"/>
                      </a:lnTo>
                      <a:lnTo>
                        <a:pt x="51235" y="14264"/>
                      </a:lnTo>
                      <a:lnTo>
                        <a:pt x="50250" y="14116"/>
                      </a:lnTo>
                      <a:lnTo>
                        <a:pt x="49264" y="13967"/>
                      </a:lnTo>
                      <a:lnTo>
                        <a:pt x="48278" y="13855"/>
                      </a:lnTo>
                      <a:lnTo>
                        <a:pt x="47293" y="13744"/>
                      </a:lnTo>
                      <a:lnTo>
                        <a:pt x="46307" y="13688"/>
                      </a:lnTo>
                      <a:lnTo>
                        <a:pt x="45321" y="13651"/>
                      </a:lnTo>
                      <a:lnTo>
                        <a:pt x="44596" y="13651"/>
                      </a:lnTo>
                      <a:lnTo>
                        <a:pt x="43852" y="13688"/>
                      </a:lnTo>
                      <a:lnTo>
                        <a:pt x="43127" y="13781"/>
                      </a:lnTo>
                      <a:lnTo>
                        <a:pt x="42402" y="13893"/>
                      </a:lnTo>
                      <a:lnTo>
                        <a:pt x="41695" y="14041"/>
                      </a:lnTo>
                      <a:lnTo>
                        <a:pt x="40970" y="14227"/>
                      </a:lnTo>
                      <a:lnTo>
                        <a:pt x="40282" y="14432"/>
                      </a:lnTo>
                      <a:lnTo>
                        <a:pt x="39594" y="14692"/>
                      </a:lnTo>
                      <a:lnTo>
                        <a:pt x="38924" y="14971"/>
                      </a:lnTo>
                      <a:lnTo>
                        <a:pt x="38273" y="15269"/>
                      </a:lnTo>
                      <a:lnTo>
                        <a:pt x="37641" y="15622"/>
                      </a:lnTo>
                      <a:lnTo>
                        <a:pt x="37009" y="15975"/>
                      </a:lnTo>
                      <a:lnTo>
                        <a:pt x="36395" y="16347"/>
                      </a:lnTo>
                      <a:lnTo>
                        <a:pt x="35781" y="16738"/>
                      </a:lnTo>
                      <a:lnTo>
                        <a:pt x="34591" y="17556"/>
                      </a:lnTo>
                      <a:lnTo>
                        <a:pt x="31709" y="19565"/>
                      </a:lnTo>
                      <a:lnTo>
                        <a:pt x="30239" y="20569"/>
                      </a:lnTo>
                      <a:lnTo>
                        <a:pt x="29514" y="21052"/>
                      </a:lnTo>
                      <a:lnTo>
                        <a:pt x="28770" y="21517"/>
                      </a:lnTo>
                      <a:lnTo>
                        <a:pt x="28045" y="21964"/>
                      </a:lnTo>
                      <a:lnTo>
                        <a:pt x="27338" y="22391"/>
                      </a:lnTo>
                      <a:lnTo>
                        <a:pt x="25888" y="23228"/>
                      </a:lnTo>
                      <a:lnTo>
                        <a:pt x="24419" y="24065"/>
                      </a:lnTo>
                      <a:lnTo>
                        <a:pt x="23712" y="24474"/>
                      </a:lnTo>
                      <a:lnTo>
                        <a:pt x="22987" y="24920"/>
                      </a:lnTo>
                      <a:lnTo>
                        <a:pt x="21815" y="25646"/>
                      </a:lnTo>
                      <a:lnTo>
                        <a:pt x="20662" y="26408"/>
                      </a:lnTo>
                      <a:lnTo>
                        <a:pt x="19546" y="27208"/>
                      </a:lnTo>
                      <a:lnTo>
                        <a:pt x="18449" y="28026"/>
                      </a:lnTo>
                      <a:lnTo>
                        <a:pt x="17352" y="28882"/>
                      </a:lnTo>
                      <a:lnTo>
                        <a:pt x="16310" y="29756"/>
                      </a:lnTo>
                      <a:lnTo>
                        <a:pt x="15269" y="30667"/>
                      </a:lnTo>
                      <a:lnTo>
                        <a:pt x="14246" y="31597"/>
                      </a:lnTo>
                      <a:lnTo>
                        <a:pt x="13186" y="32601"/>
                      </a:lnTo>
                      <a:lnTo>
                        <a:pt x="12145" y="33624"/>
                      </a:lnTo>
                      <a:lnTo>
                        <a:pt x="11140" y="34665"/>
                      </a:lnTo>
                      <a:lnTo>
                        <a:pt x="10136" y="35725"/>
                      </a:lnTo>
                      <a:lnTo>
                        <a:pt x="8128" y="37827"/>
                      </a:lnTo>
                      <a:lnTo>
                        <a:pt x="7123" y="38887"/>
                      </a:lnTo>
                      <a:lnTo>
                        <a:pt x="6082" y="39910"/>
                      </a:lnTo>
                      <a:lnTo>
                        <a:pt x="4892" y="41063"/>
                      </a:lnTo>
                      <a:lnTo>
                        <a:pt x="3664" y="42197"/>
                      </a:lnTo>
                      <a:lnTo>
                        <a:pt x="3051" y="42755"/>
                      </a:lnTo>
                      <a:lnTo>
                        <a:pt x="2418" y="43294"/>
                      </a:lnTo>
                      <a:lnTo>
                        <a:pt x="1786" y="43834"/>
                      </a:lnTo>
                      <a:lnTo>
                        <a:pt x="1135" y="44354"/>
                      </a:lnTo>
                      <a:lnTo>
                        <a:pt x="577" y="44801"/>
                      </a:lnTo>
                      <a:lnTo>
                        <a:pt x="298" y="45005"/>
                      </a:lnTo>
                      <a:lnTo>
                        <a:pt x="1" y="45191"/>
                      </a:lnTo>
                      <a:lnTo>
                        <a:pt x="5394" y="45191"/>
                      </a:lnTo>
                      <a:lnTo>
                        <a:pt x="6473" y="44205"/>
                      </a:lnTo>
                      <a:lnTo>
                        <a:pt x="7551" y="43201"/>
                      </a:lnTo>
                      <a:lnTo>
                        <a:pt x="8593" y="42160"/>
                      </a:lnTo>
                      <a:lnTo>
                        <a:pt x="9615" y="41100"/>
                      </a:lnTo>
                      <a:lnTo>
                        <a:pt x="10620" y="40040"/>
                      </a:lnTo>
                      <a:lnTo>
                        <a:pt x="11624" y="38943"/>
                      </a:lnTo>
                      <a:lnTo>
                        <a:pt x="12591" y="37845"/>
                      </a:lnTo>
                      <a:lnTo>
                        <a:pt x="13577" y="36748"/>
                      </a:lnTo>
                      <a:lnTo>
                        <a:pt x="14581" y="35595"/>
                      </a:lnTo>
                      <a:lnTo>
                        <a:pt x="15604" y="34461"/>
                      </a:lnTo>
                      <a:lnTo>
                        <a:pt x="16645" y="33345"/>
                      </a:lnTo>
                      <a:lnTo>
                        <a:pt x="17705" y="32248"/>
                      </a:lnTo>
                      <a:lnTo>
                        <a:pt x="18784" y="31169"/>
                      </a:lnTo>
                      <a:lnTo>
                        <a:pt x="19881" y="30109"/>
                      </a:lnTo>
                      <a:lnTo>
                        <a:pt x="21015" y="29086"/>
                      </a:lnTo>
                      <a:lnTo>
                        <a:pt x="21592" y="28584"/>
                      </a:lnTo>
                      <a:lnTo>
                        <a:pt x="22168" y="28082"/>
                      </a:lnTo>
                      <a:lnTo>
                        <a:pt x="22689" y="27654"/>
                      </a:lnTo>
                      <a:lnTo>
                        <a:pt x="23210" y="27245"/>
                      </a:lnTo>
                      <a:lnTo>
                        <a:pt x="24270" y="26445"/>
                      </a:lnTo>
                      <a:lnTo>
                        <a:pt x="25367" y="25683"/>
                      </a:lnTo>
                      <a:lnTo>
                        <a:pt x="26464" y="24920"/>
                      </a:lnTo>
                      <a:lnTo>
                        <a:pt x="27599" y="24195"/>
                      </a:lnTo>
                      <a:lnTo>
                        <a:pt x="28714" y="23470"/>
                      </a:lnTo>
                      <a:lnTo>
                        <a:pt x="29830" y="22726"/>
                      </a:lnTo>
                      <a:lnTo>
                        <a:pt x="30946" y="22001"/>
                      </a:lnTo>
                      <a:lnTo>
                        <a:pt x="32285" y="21127"/>
                      </a:lnTo>
                      <a:lnTo>
                        <a:pt x="32955" y="20699"/>
                      </a:lnTo>
                      <a:lnTo>
                        <a:pt x="33643" y="20271"/>
                      </a:lnTo>
                      <a:lnTo>
                        <a:pt x="34331" y="19881"/>
                      </a:lnTo>
                      <a:lnTo>
                        <a:pt x="35037" y="19490"/>
                      </a:lnTo>
                      <a:lnTo>
                        <a:pt x="35763" y="19137"/>
                      </a:lnTo>
                      <a:lnTo>
                        <a:pt x="36507" y="18821"/>
                      </a:lnTo>
                      <a:lnTo>
                        <a:pt x="36860" y="18691"/>
                      </a:lnTo>
                      <a:lnTo>
                        <a:pt x="37232" y="18579"/>
                      </a:lnTo>
                      <a:lnTo>
                        <a:pt x="37604" y="18467"/>
                      </a:lnTo>
                      <a:lnTo>
                        <a:pt x="37994" y="18374"/>
                      </a:lnTo>
                      <a:lnTo>
                        <a:pt x="38366" y="18300"/>
                      </a:lnTo>
                      <a:lnTo>
                        <a:pt x="38757" y="18244"/>
                      </a:lnTo>
                      <a:lnTo>
                        <a:pt x="39147" y="18207"/>
                      </a:lnTo>
                      <a:lnTo>
                        <a:pt x="39538" y="18170"/>
                      </a:lnTo>
                      <a:lnTo>
                        <a:pt x="39928" y="18151"/>
                      </a:lnTo>
                      <a:lnTo>
                        <a:pt x="40691" y="18151"/>
                      </a:lnTo>
                      <a:lnTo>
                        <a:pt x="41081" y="18170"/>
                      </a:lnTo>
                      <a:lnTo>
                        <a:pt x="41862" y="18244"/>
                      </a:lnTo>
                      <a:lnTo>
                        <a:pt x="42625" y="18356"/>
                      </a:lnTo>
                      <a:lnTo>
                        <a:pt x="43443" y="18523"/>
                      </a:lnTo>
                      <a:lnTo>
                        <a:pt x="44224" y="18709"/>
                      </a:lnTo>
                      <a:lnTo>
                        <a:pt x="45024" y="18951"/>
                      </a:lnTo>
                      <a:lnTo>
                        <a:pt x="45786" y="19193"/>
                      </a:lnTo>
                      <a:lnTo>
                        <a:pt x="46567" y="19472"/>
                      </a:lnTo>
                      <a:lnTo>
                        <a:pt x="47330" y="19751"/>
                      </a:lnTo>
                      <a:lnTo>
                        <a:pt x="48855" y="20364"/>
                      </a:lnTo>
                      <a:lnTo>
                        <a:pt x="50380" y="20978"/>
                      </a:lnTo>
                      <a:lnTo>
                        <a:pt x="51142" y="21294"/>
                      </a:lnTo>
                      <a:lnTo>
                        <a:pt x="51905" y="21592"/>
                      </a:lnTo>
                      <a:lnTo>
                        <a:pt x="52667" y="21852"/>
                      </a:lnTo>
                      <a:lnTo>
                        <a:pt x="53448" y="22112"/>
                      </a:lnTo>
                      <a:lnTo>
                        <a:pt x="54229" y="22354"/>
                      </a:lnTo>
                      <a:lnTo>
                        <a:pt x="55010" y="22559"/>
                      </a:lnTo>
                      <a:lnTo>
                        <a:pt x="55550" y="22670"/>
                      </a:lnTo>
                      <a:lnTo>
                        <a:pt x="56108" y="22745"/>
                      </a:lnTo>
                      <a:lnTo>
                        <a:pt x="56647" y="22763"/>
                      </a:lnTo>
                      <a:lnTo>
                        <a:pt x="57205" y="22763"/>
                      </a:lnTo>
                      <a:lnTo>
                        <a:pt x="57484" y="22726"/>
                      </a:lnTo>
                      <a:lnTo>
                        <a:pt x="57744" y="22707"/>
                      </a:lnTo>
                      <a:lnTo>
                        <a:pt x="58023" y="22652"/>
                      </a:lnTo>
                      <a:lnTo>
                        <a:pt x="58284" y="22596"/>
                      </a:lnTo>
                      <a:lnTo>
                        <a:pt x="58562" y="22521"/>
                      </a:lnTo>
                      <a:lnTo>
                        <a:pt x="58823" y="22447"/>
                      </a:lnTo>
                      <a:lnTo>
                        <a:pt x="59083" y="22354"/>
                      </a:lnTo>
                      <a:lnTo>
                        <a:pt x="59325" y="22243"/>
                      </a:lnTo>
                      <a:lnTo>
                        <a:pt x="59585" y="22131"/>
                      </a:lnTo>
                      <a:lnTo>
                        <a:pt x="59846" y="22001"/>
                      </a:lnTo>
                      <a:lnTo>
                        <a:pt x="60329" y="21722"/>
                      </a:lnTo>
                      <a:lnTo>
                        <a:pt x="60775" y="21406"/>
                      </a:lnTo>
                      <a:lnTo>
                        <a:pt x="61222" y="21052"/>
                      </a:lnTo>
                      <a:lnTo>
                        <a:pt x="61650" y="20699"/>
                      </a:lnTo>
                      <a:lnTo>
                        <a:pt x="62059" y="20308"/>
                      </a:lnTo>
                      <a:lnTo>
                        <a:pt x="62449" y="19899"/>
                      </a:lnTo>
                      <a:lnTo>
                        <a:pt x="62821" y="19472"/>
                      </a:lnTo>
                      <a:lnTo>
                        <a:pt x="63342" y="18858"/>
                      </a:lnTo>
                      <a:lnTo>
                        <a:pt x="63844" y="18207"/>
                      </a:lnTo>
                      <a:lnTo>
                        <a:pt x="64309" y="17537"/>
                      </a:lnTo>
                      <a:lnTo>
                        <a:pt x="64774" y="16868"/>
                      </a:lnTo>
                      <a:lnTo>
                        <a:pt x="65220" y="16180"/>
                      </a:lnTo>
                      <a:lnTo>
                        <a:pt x="65648" y="15492"/>
                      </a:lnTo>
                      <a:lnTo>
                        <a:pt x="66522" y="14116"/>
                      </a:lnTo>
                      <a:lnTo>
                        <a:pt x="67154" y="13074"/>
                      </a:lnTo>
                      <a:lnTo>
                        <a:pt x="67805" y="12051"/>
                      </a:lnTo>
                      <a:lnTo>
                        <a:pt x="68475" y="11047"/>
                      </a:lnTo>
                      <a:lnTo>
                        <a:pt x="69163" y="10043"/>
                      </a:lnTo>
                      <a:lnTo>
                        <a:pt x="69535" y="9559"/>
                      </a:lnTo>
                      <a:lnTo>
                        <a:pt x="69888" y="9076"/>
                      </a:lnTo>
                      <a:lnTo>
                        <a:pt x="70279" y="8592"/>
                      </a:lnTo>
                      <a:lnTo>
                        <a:pt x="70650" y="8127"/>
                      </a:lnTo>
                      <a:lnTo>
                        <a:pt x="71060" y="7663"/>
                      </a:lnTo>
                      <a:lnTo>
                        <a:pt x="71469" y="7216"/>
                      </a:lnTo>
                      <a:lnTo>
                        <a:pt x="71896" y="6788"/>
                      </a:lnTo>
                      <a:lnTo>
                        <a:pt x="72324" y="6361"/>
                      </a:lnTo>
                      <a:lnTo>
                        <a:pt x="72640" y="6082"/>
                      </a:lnTo>
                      <a:lnTo>
                        <a:pt x="72956" y="5821"/>
                      </a:lnTo>
                      <a:lnTo>
                        <a:pt x="73607" y="5301"/>
                      </a:lnTo>
                      <a:lnTo>
                        <a:pt x="74277" y="4817"/>
                      </a:lnTo>
                      <a:lnTo>
                        <a:pt x="74965" y="4352"/>
                      </a:lnTo>
                      <a:lnTo>
                        <a:pt x="75653" y="3906"/>
                      </a:lnTo>
                      <a:lnTo>
                        <a:pt x="76360" y="3478"/>
                      </a:lnTo>
                      <a:lnTo>
                        <a:pt x="77792" y="2660"/>
                      </a:lnTo>
                      <a:lnTo>
                        <a:pt x="78405" y="2307"/>
                      </a:lnTo>
                      <a:lnTo>
                        <a:pt x="79019" y="1935"/>
                      </a:lnTo>
                      <a:lnTo>
                        <a:pt x="79633" y="1581"/>
                      </a:lnTo>
                      <a:lnTo>
                        <a:pt x="80246" y="1247"/>
                      </a:lnTo>
                      <a:lnTo>
                        <a:pt x="8024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3517775" y="1877900"/>
                  <a:ext cx="1756500" cy="10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0" h="42179" extrusionOk="0">
                      <a:moveTo>
                        <a:pt x="70259" y="0"/>
                      </a:moveTo>
                      <a:lnTo>
                        <a:pt x="69664" y="372"/>
                      </a:lnTo>
                      <a:lnTo>
                        <a:pt x="69069" y="763"/>
                      </a:lnTo>
                      <a:lnTo>
                        <a:pt x="68493" y="1172"/>
                      </a:lnTo>
                      <a:lnTo>
                        <a:pt x="67935" y="1600"/>
                      </a:lnTo>
                      <a:lnTo>
                        <a:pt x="67377" y="2027"/>
                      </a:lnTo>
                      <a:lnTo>
                        <a:pt x="66819" y="2474"/>
                      </a:lnTo>
                      <a:lnTo>
                        <a:pt x="66298" y="2939"/>
                      </a:lnTo>
                      <a:lnTo>
                        <a:pt x="65778" y="3422"/>
                      </a:lnTo>
                      <a:lnTo>
                        <a:pt x="65313" y="3887"/>
                      </a:lnTo>
                      <a:lnTo>
                        <a:pt x="64885" y="4371"/>
                      </a:lnTo>
                      <a:lnTo>
                        <a:pt x="64476" y="4873"/>
                      </a:lnTo>
                      <a:lnTo>
                        <a:pt x="64067" y="5375"/>
                      </a:lnTo>
                      <a:lnTo>
                        <a:pt x="63695" y="5914"/>
                      </a:lnTo>
                      <a:lnTo>
                        <a:pt x="63323" y="6435"/>
                      </a:lnTo>
                      <a:lnTo>
                        <a:pt x="62969" y="6993"/>
                      </a:lnTo>
                      <a:lnTo>
                        <a:pt x="62635" y="7551"/>
                      </a:lnTo>
                      <a:lnTo>
                        <a:pt x="62319" y="8109"/>
                      </a:lnTo>
                      <a:lnTo>
                        <a:pt x="62002" y="8685"/>
                      </a:lnTo>
                      <a:lnTo>
                        <a:pt x="61705" y="9262"/>
                      </a:lnTo>
                      <a:lnTo>
                        <a:pt x="61407" y="9838"/>
                      </a:lnTo>
                      <a:lnTo>
                        <a:pt x="60849" y="11010"/>
                      </a:lnTo>
                      <a:lnTo>
                        <a:pt x="60310" y="12200"/>
                      </a:lnTo>
                      <a:lnTo>
                        <a:pt x="59678" y="13688"/>
                      </a:lnTo>
                      <a:lnTo>
                        <a:pt x="59046" y="15175"/>
                      </a:lnTo>
                      <a:lnTo>
                        <a:pt x="58413" y="16663"/>
                      </a:lnTo>
                      <a:lnTo>
                        <a:pt x="57781" y="18151"/>
                      </a:lnTo>
                      <a:lnTo>
                        <a:pt x="57130" y="19639"/>
                      </a:lnTo>
                      <a:lnTo>
                        <a:pt x="56442" y="21089"/>
                      </a:lnTo>
                      <a:lnTo>
                        <a:pt x="56070" y="21814"/>
                      </a:lnTo>
                      <a:lnTo>
                        <a:pt x="55698" y="22540"/>
                      </a:lnTo>
                      <a:lnTo>
                        <a:pt x="55308" y="23246"/>
                      </a:lnTo>
                      <a:lnTo>
                        <a:pt x="54917" y="23953"/>
                      </a:lnTo>
                      <a:lnTo>
                        <a:pt x="54545" y="24567"/>
                      </a:lnTo>
                      <a:lnTo>
                        <a:pt x="54155" y="25181"/>
                      </a:lnTo>
                      <a:lnTo>
                        <a:pt x="53745" y="25776"/>
                      </a:lnTo>
                      <a:lnTo>
                        <a:pt x="53318" y="26352"/>
                      </a:lnTo>
                      <a:lnTo>
                        <a:pt x="52853" y="26910"/>
                      </a:lnTo>
                      <a:lnTo>
                        <a:pt x="52369" y="27449"/>
                      </a:lnTo>
                      <a:lnTo>
                        <a:pt x="51867" y="27951"/>
                      </a:lnTo>
                      <a:lnTo>
                        <a:pt x="51588" y="28193"/>
                      </a:lnTo>
                      <a:lnTo>
                        <a:pt x="51309" y="28435"/>
                      </a:lnTo>
                      <a:lnTo>
                        <a:pt x="50900" y="28733"/>
                      </a:lnTo>
                      <a:lnTo>
                        <a:pt x="50472" y="29011"/>
                      </a:lnTo>
                      <a:lnTo>
                        <a:pt x="50007" y="29272"/>
                      </a:lnTo>
                      <a:lnTo>
                        <a:pt x="49542" y="29476"/>
                      </a:lnTo>
                      <a:lnTo>
                        <a:pt x="49301" y="29569"/>
                      </a:lnTo>
                      <a:lnTo>
                        <a:pt x="49059" y="29644"/>
                      </a:lnTo>
                      <a:lnTo>
                        <a:pt x="48799" y="29718"/>
                      </a:lnTo>
                      <a:lnTo>
                        <a:pt x="48557" y="29774"/>
                      </a:lnTo>
                      <a:lnTo>
                        <a:pt x="48297" y="29811"/>
                      </a:lnTo>
                      <a:lnTo>
                        <a:pt x="48036" y="29848"/>
                      </a:lnTo>
                      <a:lnTo>
                        <a:pt x="47776" y="29867"/>
                      </a:lnTo>
                      <a:lnTo>
                        <a:pt x="47515" y="29867"/>
                      </a:lnTo>
                      <a:lnTo>
                        <a:pt x="47236" y="29848"/>
                      </a:lnTo>
                      <a:lnTo>
                        <a:pt x="46958" y="29830"/>
                      </a:lnTo>
                      <a:lnTo>
                        <a:pt x="46381" y="29755"/>
                      </a:lnTo>
                      <a:lnTo>
                        <a:pt x="45823" y="29644"/>
                      </a:lnTo>
                      <a:lnTo>
                        <a:pt x="45265" y="29514"/>
                      </a:lnTo>
                      <a:lnTo>
                        <a:pt x="44726" y="29328"/>
                      </a:lnTo>
                      <a:lnTo>
                        <a:pt x="44187" y="29142"/>
                      </a:lnTo>
                      <a:lnTo>
                        <a:pt x="43666" y="28919"/>
                      </a:lnTo>
                      <a:lnTo>
                        <a:pt x="43145" y="28695"/>
                      </a:lnTo>
                      <a:lnTo>
                        <a:pt x="42401" y="28323"/>
                      </a:lnTo>
                      <a:lnTo>
                        <a:pt x="41695" y="27933"/>
                      </a:lnTo>
                      <a:lnTo>
                        <a:pt x="40969" y="27542"/>
                      </a:lnTo>
                      <a:lnTo>
                        <a:pt x="40281" y="27115"/>
                      </a:lnTo>
                      <a:lnTo>
                        <a:pt x="39593" y="26687"/>
                      </a:lnTo>
                      <a:lnTo>
                        <a:pt x="38905" y="26241"/>
                      </a:lnTo>
                      <a:lnTo>
                        <a:pt x="37547" y="25311"/>
                      </a:lnTo>
                      <a:lnTo>
                        <a:pt x="36190" y="24399"/>
                      </a:lnTo>
                      <a:lnTo>
                        <a:pt x="34832" y="23488"/>
                      </a:lnTo>
                      <a:lnTo>
                        <a:pt x="34144" y="23042"/>
                      </a:lnTo>
                      <a:lnTo>
                        <a:pt x="33456" y="22614"/>
                      </a:lnTo>
                      <a:lnTo>
                        <a:pt x="32749" y="22186"/>
                      </a:lnTo>
                      <a:lnTo>
                        <a:pt x="32043" y="21796"/>
                      </a:lnTo>
                      <a:lnTo>
                        <a:pt x="31392" y="21461"/>
                      </a:lnTo>
                      <a:lnTo>
                        <a:pt x="30722" y="21126"/>
                      </a:lnTo>
                      <a:lnTo>
                        <a:pt x="30053" y="20847"/>
                      </a:lnTo>
                      <a:lnTo>
                        <a:pt x="29365" y="20587"/>
                      </a:lnTo>
                      <a:lnTo>
                        <a:pt x="28677" y="20364"/>
                      </a:lnTo>
                      <a:lnTo>
                        <a:pt x="28323" y="20252"/>
                      </a:lnTo>
                      <a:lnTo>
                        <a:pt x="27951" y="20178"/>
                      </a:lnTo>
                      <a:lnTo>
                        <a:pt x="27598" y="20104"/>
                      </a:lnTo>
                      <a:lnTo>
                        <a:pt x="27245" y="20048"/>
                      </a:lnTo>
                      <a:lnTo>
                        <a:pt x="26873" y="20011"/>
                      </a:lnTo>
                      <a:lnTo>
                        <a:pt x="26501" y="19973"/>
                      </a:lnTo>
                      <a:lnTo>
                        <a:pt x="25831" y="19973"/>
                      </a:lnTo>
                      <a:lnTo>
                        <a:pt x="25497" y="20011"/>
                      </a:lnTo>
                      <a:lnTo>
                        <a:pt x="25181" y="20066"/>
                      </a:lnTo>
                      <a:lnTo>
                        <a:pt x="24846" y="20122"/>
                      </a:lnTo>
                      <a:lnTo>
                        <a:pt x="24530" y="20197"/>
                      </a:lnTo>
                      <a:lnTo>
                        <a:pt x="24214" y="20290"/>
                      </a:lnTo>
                      <a:lnTo>
                        <a:pt x="23897" y="20401"/>
                      </a:lnTo>
                      <a:lnTo>
                        <a:pt x="23265" y="20624"/>
                      </a:lnTo>
                      <a:lnTo>
                        <a:pt x="22651" y="20903"/>
                      </a:lnTo>
                      <a:lnTo>
                        <a:pt x="22056" y="21201"/>
                      </a:lnTo>
                      <a:lnTo>
                        <a:pt x="21480" y="21517"/>
                      </a:lnTo>
                      <a:lnTo>
                        <a:pt x="20903" y="21852"/>
                      </a:lnTo>
                      <a:lnTo>
                        <a:pt x="20327" y="22205"/>
                      </a:lnTo>
                      <a:lnTo>
                        <a:pt x="19750" y="22558"/>
                      </a:lnTo>
                      <a:lnTo>
                        <a:pt x="19192" y="22930"/>
                      </a:lnTo>
                      <a:lnTo>
                        <a:pt x="18634" y="23302"/>
                      </a:lnTo>
                      <a:lnTo>
                        <a:pt x="18095" y="23693"/>
                      </a:lnTo>
                      <a:lnTo>
                        <a:pt x="17537" y="24083"/>
                      </a:lnTo>
                      <a:lnTo>
                        <a:pt x="17017" y="24492"/>
                      </a:lnTo>
                      <a:lnTo>
                        <a:pt x="16477" y="24902"/>
                      </a:lnTo>
                      <a:lnTo>
                        <a:pt x="15956" y="25329"/>
                      </a:lnTo>
                      <a:lnTo>
                        <a:pt x="14934" y="26185"/>
                      </a:lnTo>
                      <a:lnTo>
                        <a:pt x="13948" y="27096"/>
                      </a:lnTo>
                      <a:lnTo>
                        <a:pt x="12981" y="28026"/>
                      </a:lnTo>
                      <a:lnTo>
                        <a:pt x="12404" y="28602"/>
                      </a:lnTo>
                      <a:lnTo>
                        <a:pt x="11847" y="29197"/>
                      </a:lnTo>
                      <a:lnTo>
                        <a:pt x="10731" y="30388"/>
                      </a:lnTo>
                      <a:lnTo>
                        <a:pt x="9634" y="31596"/>
                      </a:lnTo>
                      <a:lnTo>
                        <a:pt x="8555" y="32824"/>
                      </a:lnTo>
                      <a:lnTo>
                        <a:pt x="6435" y="35297"/>
                      </a:lnTo>
                      <a:lnTo>
                        <a:pt x="5356" y="36543"/>
                      </a:lnTo>
                      <a:lnTo>
                        <a:pt x="4278" y="37752"/>
                      </a:lnTo>
                      <a:lnTo>
                        <a:pt x="3236" y="38886"/>
                      </a:lnTo>
                      <a:lnTo>
                        <a:pt x="2176" y="40021"/>
                      </a:lnTo>
                      <a:lnTo>
                        <a:pt x="1098" y="41118"/>
                      </a:lnTo>
                      <a:lnTo>
                        <a:pt x="0" y="42178"/>
                      </a:lnTo>
                      <a:lnTo>
                        <a:pt x="3143" y="42178"/>
                      </a:lnTo>
                      <a:lnTo>
                        <a:pt x="4092" y="41230"/>
                      </a:lnTo>
                      <a:lnTo>
                        <a:pt x="5040" y="40281"/>
                      </a:lnTo>
                      <a:lnTo>
                        <a:pt x="5951" y="39296"/>
                      </a:lnTo>
                      <a:lnTo>
                        <a:pt x="6863" y="38310"/>
                      </a:lnTo>
                      <a:lnTo>
                        <a:pt x="7755" y="37324"/>
                      </a:lnTo>
                      <a:lnTo>
                        <a:pt x="8648" y="36320"/>
                      </a:lnTo>
                      <a:lnTo>
                        <a:pt x="10415" y="34293"/>
                      </a:lnTo>
                      <a:lnTo>
                        <a:pt x="12144" y="32322"/>
                      </a:lnTo>
                      <a:lnTo>
                        <a:pt x="13037" y="31336"/>
                      </a:lnTo>
                      <a:lnTo>
                        <a:pt x="13929" y="30369"/>
                      </a:lnTo>
                      <a:lnTo>
                        <a:pt x="14859" y="29439"/>
                      </a:lnTo>
                      <a:lnTo>
                        <a:pt x="15324" y="28974"/>
                      </a:lnTo>
                      <a:lnTo>
                        <a:pt x="15808" y="28528"/>
                      </a:lnTo>
                      <a:lnTo>
                        <a:pt x="16291" y="28082"/>
                      </a:lnTo>
                      <a:lnTo>
                        <a:pt x="16793" y="27654"/>
                      </a:lnTo>
                      <a:lnTo>
                        <a:pt x="17295" y="27226"/>
                      </a:lnTo>
                      <a:lnTo>
                        <a:pt x="17816" y="26817"/>
                      </a:lnTo>
                      <a:lnTo>
                        <a:pt x="18318" y="26445"/>
                      </a:lnTo>
                      <a:lnTo>
                        <a:pt x="18820" y="26092"/>
                      </a:lnTo>
                      <a:lnTo>
                        <a:pt x="19341" y="25738"/>
                      </a:lnTo>
                      <a:lnTo>
                        <a:pt x="19880" y="25422"/>
                      </a:lnTo>
                      <a:lnTo>
                        <a:pt x="20420" y="25106"/>
                      </a:lnTo>
                      <a:lnTo>
                        <a:pt x="20978" y="24827"/>
                      </a:lnTo>
                      <a:lnTo>
                        <a:pt x="21536" y="24585"/>
                      </a:lnTo>
                      <a:lnTo>
                        <a:pt x="22131" y="24362"/>
                      </a:lnTo>
                      <a:lnTo>
                        <a:pt x="22558" y="24213"/>
                      </a:lnTo>
                      <a:lnTo>
                        <a:pt x="23005" y="24102"/>
                      </a:lnTo>
                      <a:lnTo>
                        <a:pt x="23451" y="24028"/>
                      </a:lnTo>
                      <a:lnTo>
                        <a:pt x="23897" y="23990"/>
                      </a:lnTo>
                      <a:lnTo>
                        <a:pt x="24344" y="23990"/>
                      </a:lnTo>
                      <a:lnTo>
                        <a:pt x="24790" y="24009"/>
                      </a:lnTo>
                      <a:lnTo>
                        <a:pt x="25236" y="24065"/>
                      </a:lnTo>
                      <a:lnTo>
                        <a:pt x="25683" y="24176"/>
                      </a:lnTo>
                      <a:lnTo>
                        <a:pt x="26092" y="24288"/>
                      </a:lnTo>
                      <a:lnTo>
                        <a:pt x="26501" y="24418"/>
                      </a:lnTo>
                      <a:lnTo>
                        <a:pt x="26891" y="24585"/>
                      </a:lnTo>
                      <a:lnTo>
                        <a:pt x="27282" y="24753"/>
                      </a:lnTo>
                      <a:lnTo>
                        <a:pt x="27654" y="24939"/>
                      </a:lnTo>
                      <a:lnTo>
                        <a:pt x="28044" y="25143"/>
                      </a:lnTo>
                      <a:lnTo>
                        <a:pt x="28770" y="25552"/>
                      </a:lnTo>
                      <a:lnTo>
                        <a:pt x="29421" y="25962"/>
                      </a:lnTo>
                      <a:lnTo>
                        <a:pt x="30072" y="26371"/>
                      </a:lnTo>
                      <a:lnTo>
                        <a:pt x="30685" y="26798"/>
                      </a:lnTo>
                      <a:lnTo>
                        <a:pt x="31318" y="27245"/>
                      </a:lnTo>
                      <a:lnTo>
                        <a:pt x="32526" y="28175"/>
                      </a:lnTo>
                      <a:lnTo>
                        <a:pt x="33735" y="29104"/>
                      </a:lnTo>
                      <a:lnTo>
                        <a:pt x="36041" y="30964"/>
                      </a:lnTo>
                      <a:lnTo>
                        <a:pt x="37213" y="31875"/>
                      </a:lnTo>
                      <a:lnTo>
                        <a:pt x="38403" y="32768"/>
                      </a:lnTo>
                      <a:lnTo>
                        <a:pt x="38998" y="33196"/>
                      </a:lnTo>
                      <a:lnTo>
                        <a:pt x="39612" y="33605"/>
                      </a:lnTo>
                      <a:lnTo>
                        <a:pt x="40225" y="34014"/>
                      </a:lnTo>
                      <a:lnTo>
                        <a:pt x="40858" y="34405"/>
                      </a:lnTo>
                      <a:lnTo>
                        <a:pt x="41490" y="34777"/>
                      </a:lnTo>
                      <a:lnTo>
                        <a:pt x="42141" y="35148"/>
                      </a:lnTo>
                      <a:lnTo>
                        <a:pt x="42810" y="35483"/>
                      </a:lnTo>
                      <a:lnTo>
                        <a:pt x="43480" y="35799"/>
                      </a:lnTo>
                      <a:lnTo>
                        <a:pt x="44149" y="36078"/>
                      </a:lnTo>
                      <a:lnTo>
                        <a:pt x="44837" y="36320"/>
                      </a:lnTo>
                      <a:lnTo>
                        <a:pt x="45526" y="36543"/>
                      </a:lnTo>
                      <a:lnTo>
                        <a:pt x="45879" y="36636"/>
                      </a:lnTo>
                      <a:lnTo>
                        <a:pt x="46251" y="36711"/>
                      </a:lnTo>
                      <a:lnTo>
                        <a:pt x="46604" y="36785"/>
                      </a:lnTo>
                      <a:lnTo>
                        <a:pt x="46958" y="36841"/>
                      </a:lnTo>
                      <a:lnTo>
                        <a:pt x="47329" y="36878"/>
                      </a:lnTo>
                      <a:lnTo>
                        <a:pt x="47683" y="36915"/>
                      </a:lnTo>
                      <a:lnTo>
                        <a:pt x="48408" y="36915"/>
                      </a:lnTo>
                      <a:lnTo>
                        <a:pt x="48780" y="36897"/>
                      </a:lnTo>
                      <a:lnTo>
                        <a:pt x="49152" y="36841"/>
                      </a:lnTo>
                      <a:lnTo>
                        <a:pt x="49561" y="36766"/>
                      </a:lnTo>
                      <a:lnTo>
                        <a:pt x="49989" y="36655"/>
                      </a:lnTo>
                      <a:lnTo>
                        <a:pt x="50379" y="36525"/>
                      </a:lnTo>
                      <a:lnTo>
                        <a:pt x="50788" y="36376"/>
                      </a:lnTo>
                      <a:lnTo>
                        <a:pt x="51179" y="36208"/>
                      </a:lnTo>
                      <a:lnTo>
                        <a:pt x="51551" y="36004"/>
                      </a:lnTo>
                      <a:lnTo>
                        <a:pt x="51923" y="35781"/>
                      </a:lnTo>
                      <a:lnTo>
                        <a:pt x="52276" y="35539"/>
                      </a:lnTo>
                      <a:lnTo>
                        <a:pt x="52816" y="35130"/>
                      </a:lnTo>
                      <a:lnTo>
                        <a:pt x="53318" y="34684"/>
                      </a:lnTo>
                      <a:lnTo>
                        <a:pt x="53801" y="34219"/>
                      </a:lnTo>
                      <a:lnTo>
                        <a:pt x="54248" y="33717"/>
                      </a:lnTo>
                      <a:lnTo>
                        <a:pt x="54675" y="33214"/>
                      </a:lnTo>
                      <a:lnTo>
                        <a:pt x="55084" y="32675"/>
                      </a:lnTo>
                      <a:lnTo>
                        <a:pt x="55475" y="32117"/>
                      </a:lnTo>
                      <a:lnTo>
                        <a:pt x="55847" y="31559"/>
                      </a:lnTo>
                      <a:lnTo>
                        <a:pt x="56237" y="30946"/>
                      </a:lnTo>
                      <a:lnTo>
                        <a:pt x="56591" y="30313"/>
                      </a:lnTo>
                      <a:lnTo>
                        <a:pt x="56944" y="29681"/>
                      </a:lnTo>
                      <a:lnTo>
                        <a:pt x="57279" y="29030"/>
                      </a:lnTo>
                      <a:lnTo>
                        <a:pt x="57614" y="28379"/>
                      </a:lnTo>
                      <a:lnTo>
                        <a:pt x="57930" y="27710"/>
                      </a:lnTo>
                      <a:lnTo>
                        <a:pt x="58227" y="27059"/>
                      </a:lnTo>
                      <a:lnTo>
                        <a:pt x="58525" y="26389"/>
                      </a:lnTo>
                      <a:lnTo>
                        <a:pt x="59083" y="25032"/>
                      </a:lnTo>
                      <a:lnTo>
                        <a:pt x="59622" y="23674"/>
                      </a:lnTo>
                      <a:lnTo>
                        <a:pt x="60124" y="22317"/>
                      </a:lnTo>
                      <a:lnTo>
                        <a:pt x="60626" y="20940"/>
                      </a:lnTo>
                      <a:lnTo>
                        <a:pt x="61147" y="19434"/>
                      </a:lnTo>
                      <a:lnTo>
                        <a:pt x="61649" y="17928"/>
                      </a:lnTo>
                      <a:lnTo>
                        <a:pt x="62672" y="14915"/>
                      </a:lnTo>
                      <a:lnTo>
                        <a:pt x="63211" y="13427"/>
                      </a:lnTo>
                      <a:lnTo>
                        <a:pt x="63769" y="11940"/>
                      </a:lnTo>
                      <a:lnTo>
                        <a:pt x="64067" y="11196"/>
                      </a:lnTo>
                      <a:lnTo>
                        <a:pt x="64364" y="10452"/>
                      </a:lnTo>
                      <a:lnTo>
                        <a:pt x="64680" y="9726"/>
                      </a:lnTo>
                      <a:lnTo>
                        <a:pt x="65015" y="9001"/>
                      </a:lnTo>
                      <a:lnTo>
                        <a:pt x="65387" y="8257"/>
                      </a:lnTo>
                      <a:lnTo>
                        <a:pt x="65759" y="7513"/>
                      </a:lnTo>
                      <a:lnTo>
                        <a:pt x="66187" y="6770"/>
                      </a:lnTo>
                      <a:lnTo>
                        <a:pt x="66614" y="6063"/>
                      </a:lnTo>
                      <a:lnTo>
                        <a:pt x="67079" y="5375"/>
                      </a:lnTo>
                      <a:lnTo>
                        <a:pt x="67581" y="4687"/>
                      </a:lnTo>
                      <a:lnTo>
                        <a:pt x="67842" y="4371"/>
                      </a:lnTo>
                      <a:lnTo>
                        <a:pt x="68121" y="4054"/>
                      </a:lnTo>
                      <a:lnTo>
                        <a:pt x="68400" y="3738"/>
                      </a:lnTo>
                      <a:lnTo>
                        <a:pt x="68679" y="3422"/>
                      </a:lnTo>
                      <a:lnTo>
                        <a:pt x="69051" y="3069"/>
                      </a:lnTo>
                      <a:lnTo>
                        <a:pt x="69423" y="2715"/>
                      </a:lnTo>
                      <a:lnTo>
                        <a:pt x="69609" y="2548"/>
                      </a:lnTo>
                      <a:lnTo>
                        <a:pt x="69813" y="2399"/>
                      </a:lnTo>
                      <a:lnTo>
                        <a:pt x="70036" y="2251"/>
                      </a:lnTo>
                      <a:lnTo>
                        <a:pt x="70259" y="2139"/>
                      </a:lnTo>
                      <a:lnTo>
                        <a:pt x="7025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1232225" y="2051775"/>
                  <a:ext cx="1400825" cy="88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33" h="35224" extrusionOk="0">
                      <a:moveTo>
                        <a:pt x="0" y="1"/>
                      </a:moveTo>
                      <a:lnTo>
                        <a:pt x="0" y="3143"/>
                      </a:lnTo>
                      <a:lnTo>
                        <a:pt x="298" y="3181"/>
                      </a:lnTo>
                      <a:lnTo>
                        <a:pt x="595" y="3218"/>
                      </a:lnTo>
                      <a:lnTo>
                        <a:pt x="893" y="3274"/>
                      </a:lnTo>
                      <a:lnTo>
                        <a:pt x="1172" y="3348"/>
                      </a:lnTo>
                      <a:lnTo>
                        <a:pt x="1469" y="3441"/>
                      </a:lnTo>
                      <a:lnTo>
                        <a:pt x="1748" y="3534"/>
                      </a:lnTo>
                      <a:lnTo>
                        <a:pt x="2287" y="3757"/>
                      </a:lnTo>
                      <a:lnTo>
                        <a:pt x="2827" y="3999"/>
                      </a:lnTo>
                      <a:lnTo>
                        <a:pt x="3366" y="4278"/>
                      </a:lnTo>
                      <a:lnTo>
                        <a:pt x="3887" y="4575"/>
                      </a:lnTo>
                      <a:lnTo>
                        <a:pt x="4407" y="4873"/>
                      </a:lnTo>
                      <a:lnTo>
                        <a:pt x="5133" y="5338"/>
                      </a:lnTo>
                      <a:lnTo>
                        <a:pt x="5839" y="5840"/>
                      </a:lnTo>
                      <a:lnTo>
                        <a:pt x="6528" y="6379"/>
                      </a:lnTo>
                      <a:lnTo>
                        <a:pt x="7197" y="6937"/>
                      </a:lnTo>
                      <a:lnTo>
                        <a:pt x="7848" y="7514"/>
                      </a:lnTo>
                      <a:lnTo>
                        <a:pt x="8462" y="8127"/>
                      </a:lnTo>
                      <a:lnTo>
                        <a:pt x="9075" y="8741"/>
                      </a:lnTo>
                      <a:lnTo>
                        <a:pt x="9670" y="9392"/>
                      </a:lnTo>
                      <a:lnTo>
                        <a:pt x="10135" y="9913"/>
                      </a:lnTo>
                      <a:lnTo>
                        <a:pt x="10600" y="10452"/>
                      </a:lnTo>
                      <a:lnTo>
                        <a:pt x="11028" y="10991"/>
                      </a:lnTo>
                      <a:lnTo>
                        <a:pt x="11474" y="11549"/>
                      </a:lnTo>
                      <a:lnTo>
                        <a:pt x="12330" y="12665"/>
                      </a:lnTo>
                      <a:lnTo>
                        <a:pt x="13167" y="13799"/>
                      </a:lnTo>
                      <a:lnTo>
                        <a:pt x="14803" y="16087"/>
                      </a:lnTo>
                      <a:lnTo>
                        <a:pt x="15621" y="17221"/>
                      </a:lnTo>
                      <a:lnTo>
                        <a:pt x="16458" y="18356"/>
                      </a:lnTo>
                      <a:lnTo>
                        <a:pt x="16867" y="18895"/>
                      </a:lnTo>
                      <a:lnTo>
                        <a:pt x="17295" y="19434"/>
                      </a:lnTo>
                      <a:lnTo>
                        <a:pt x="17741" y="19974"/>
                      </a:lnTo>
                      <a:lnTo>
                        <a:pt x="18206" y="20476"/>
                      </a:lnTo>
                      <a:lnTo>
                        <a:pt x="18690" y="20978"/>
                      </a:lnTo>
                      <a:lnTo>
                        <a:pt x="19192" y="21461"/>
                      </a:lnTo>
                      <a:lnTo>
                        <a:pt x="19713" y="21908"/>
                      </a:lnTo>
                      <a:lnTo>
                        <a:pt x="20252" y="22335"/>
                      </a:lnTo>
                      <a:lnTo>
                        <a:pt x="20624" y="22577"/>
                      </a:lnTo>
                      <a:lnTo>
                        <a:pt x="20996" y="22819"/>
                      </a:lnTo>
                      <a:lnTo>
                        <a:pt x="21386" y="23061"/>
                      </a:lnTo>
                      <a:lnTo>
                        <a:pt x="21777" y="23265"/>
                      </a:lnTo>
                      <a:lnTo>
                        <a:pt x="22186" y="23451"/>
                      </a:lnTo>
                      <a:lnTo>
                        <a:pt x="22595" y="23637"/>
                      </a:lnTo>
                      <a:lnTo>
                        <a:pt x="23004" y="23786"/>
                      </a:lnTo>
                      <a:lnTo>
                        <a:pt x="23432" y="23935"/>
                      </a:lnTo>
                      <a:lnTo>
                        <a:pt x="23860" y="24046"/>
                      </a:lnTo>
                      <a:lnTo>
                        <a:pt x="24288" y="24158"/>
                      </a:lnTo>
                      <a:lnTo>
                        <a:pt x="24734" y="24251"/>
                      </a:lnTo>
                      <a:lnTo>
                        <a:pt x="25180" y="24325"/>
                      </a:lnTo>
                      <a:lnTo>
                        <a:pt x="25608" y="24381"/>
                      </a:lnTo>
                      <a:lnTo>
                        <a:pt x="26054" y="24418"/>
                      </a:lnTo>
                      <a:lnTo>
                        <a:pt x="26947" y="24418"/>
                      </a:lnTo>
                      <a:lnTo>
                        <a:pt x="27654" y="24400"/>
                      </a:lnTo>
                      <a:lnTo>
                        <a:pt x="28342" y="24325"/>
                      </a:lnTo>
                      <a:lnTo>
                        <a:pt x="29048" y="24232"/>
                      </a:lnTo>
                      <a:lnTo>
                        <a:pt x="29736" y="24102"/>
                      </a:lnTo>
                      <a:lnTo>
                        <a:pt x="30425" y="23953"/>
                      </a:lnTo>
                      <a:lnTo>
                        <a:pt x="31094" y="23805"/>
                      </a:lnTo>
                      <a:lnTo>
                        <a:pt x="32452" y="23433"/>
                      </a:lnTo>
                      <a:lnTo>
                        <a:pt x="33977" y="23005"/>
                      </a:lnTo>
                      <a:lnTo>
                        <a:pt x="35501" y="22521"/>
                      </a:lnTo>
                      <a:lnTo>
                        <a:pt x="37008" y="22038"/>
                      </a:lnTo>
                      <a:lnTo>
                        <a:pt x="38514" y="21536"/>
                      </a:lnTo>
                      <a:lnTo>
                        <a:pt x="40281" y="20959"/>
                      </a:lnTo>
                      <a:lnTo>
                        <a:pt x="42066" y="20401"/>
                      </a:lnTo>
                      <a:lnTo>
                        <a:pt x="43851" y="19862"/>
                      </a:lnTo>
                      <a:lnTo>
                        <a:pt x="45655" y="19360"/>
                      </a:lnTo>
                      <a:lnTo>
                        <a:pt x="46213" y="19211"/>
                      </a:lnTo>
                      <a:lnTo>
                        <a:pt x="46771" y="19081"/>
                      </a:lnTo>
                      <a:lnTo>
                        <a:pt x="47348" y="18969"/>
                      </a:lnTo>
                      <a:lnTo>
                        <a:pt x="47906" y="18858"/>
                      </a:lnTo>
                      <a:lnTo>
                        <a:pt x="48482" y="18802"/>
                      </a:lnTo>
                      <a:lnTo>
                        <a:pt x="49059" y="18765"/>
                      </a:lnTo>
                      <a:lnTo>
                        <a:pt x="49356" y="18765"/>
                      </a:lnTo>
                      <a:lnTo>
                        <a:pt x="49635" y="18783"/>
                      </a:lnTo>
                      <a:lnTo>
                        <a:pt x="49933" y="18802"/>
                      </a:lnTo>
                      <a:lnTo>
                        <a:pt x="50212" y="18839"/>
                      </a:lnTo>
                      <a:lnTo>
                        <a:pt x="50565" y="18914"/>
                      </a:lnTo>
                      <a:lnTo>
                        <a:pt x="50900" y="19007"/>
                      </a:lnTo>
                      <a:lnTo>
                        <a:pt x="51234" y="19155"/>
                      </a:lnTo>
                      <a:lnTo>
                        <a:pt x="51551" y="19323"/>
                      </a:lnTo>
                      <a:lnTo>
                        <a:pt x="51830" y="19527"/>
                      </a:lnTo>
                      <a:lnTo>
                        <a:pt x="52090" y="19769"/>
                      </a:lnTo>
                      <a:lnTo>
                        <a:pt x="52220" y="19899"/>
                      </a:lnTo>
                      <a:lnTo>
                        <a:pt x="52332" y="20029"/>
                      </a:lnTo>
                      <a:lnTo>
                        <a:pt x="52425" y="20178"/>
                      </a:lnTo>
                      <a:lnTo>
                        <a:pt x="52518" y="20327"/>
                      </a:lnTo>
                      <a:lnTo>
                        <a:pt x="52648" y="20569"/>
                      </a:lnTo>
                      <a:lnTo>
                        <a:pt x="52759" y="20811"/>
                      </a:lnTo>
                      <a:lnTo>
                        <a:pt x="52871" y="21052"/>
                      </a:lnTo>
                      <a:lnTo>
                        <a:pt x="52945" y="21313"/>
                      </a:lnTo>
                      <a:lnTo>
                        <a:pt x="53113" y="21815"/>
                      </a:lnTo>
                      <a:lnTo>
                        <a:pt x="53224" y="22335"/>
                      </a:lnTo>
                      <a:lnTo>
                        <a:pt x="53317" y="22856"/>
                      </a:lnTo>
                      <a:lnTo>
                        <a:pt x="53392" y="23395"/>
                      </a:lnTo>
                      <a:lnTo>
                        <a:pt x="53503" y="24455"/>
                      </a:lnTo>
                      <a:lnTo>
                        <a:pt x="53596" y="25794"/>
                      </a:lnTo>
                      <a:lnTo>
                        <a:pt x="53671" y="27152"/>
                      </a:lnTo>
                      <a:lnTo>
                        <a:pt x="53782" y="29849"/>
                      </a:lnTo>
                      <a:lnTo>
                        <a:pt x="53857" y="31206"/>
                      </a:lnTo>
                      <a:lnTo>
                        <a:pt x="53968" y="32545"/>
                      </a:lnTo>
                      <a:lnTo>
                        <a:pt x="54043" y="33215"/>
                      </a:lnTo>
                      <a:lnTo>
                        <a:pt x="54117" y="33903"/>
                      </a:lnTo>
                      <a:lnTo>
                        <a:pt x="54210" y="34572"/>
                      </a:lnTo>
                      <a:lnTo>
                        <a:pt x="54322" y="35223"/>
                      </a:lnTo>
                      <a:lnTo>
                        <a:pt x="56032" y="35223"/>
                      </a:lnTo>
                      <a:lnTo>
                        <a:pt x="55939" y="34591"/>
                      </a:lnTo>
                      <a:lnTo>
                        <a:pt x="55846" y="33959"/>
                      </a:lnTo>
                      <a:lnTo>
                        <a:pt x="55772" y="33308"/>
                      </a:lnTo>
                      <a:lnTo>
                        <a:pt x="55716" y="32657"/>
                      </a:lnTo>
                      <a:lnTo>
                        <a:pt x="55679" y="32006"/>
                      </a:lnTo>
                      <a:lnTo>
                        <a:pt x="55642" y="31374"/>
                      </a:lnTo>
                      <a:lnTo>
                        <a:pt x="55623" y="30072"/>
                      </a:lnTo>
                      <a:lnTo>
                        <a:pt x="55623" y="28770"/>
                      </a:lnTo>
                      <a:lnTo>
                        <a:pt x="55661" y="27487"/>
                      </a:lnTo>
                      <a:lnTo>
                        <a:pt x="55754" y="24883"/>
                      </a:lnTo>
                      <a:lnTo>
                        <a:pt x="55809" y="23061"/>
                      </a:lnTo>
                      <a:lnTo>
                        <a:pt x="55846" y="22131"/>
                      </a:lnTo>
                      <a:lnTo>
                        <a:pt x="55846" y="21220"/>
                      </a:lnTo>
                      <a:lnTo>
                        <a:pt x="55828" y="20308"/>
                      </a:lnTo>
                      <a:lnTo>
                        <a:pt x="55791" y="19397"/>
                      </a:lnTo>
                      <a:lnTo>
                        <a:pt x="55698" y="18486"/>
                      </a:lnTo>
                      <a:lnTo>
                        <a:pt x="55642" y="18021"/>
                      </a:lnTo>
                      <a:lnTo>
                        <a:pt x="55568" y="17575"/>
                      </a:lnTo>
                      <a:lnTo>
                        <a:pt x="55475" y="17128"/>
                      </a:lnTo>
                      <a:lnTo>
                        <a:pt x="55363" y="16682"/>
                      </a:lnTo>
                      <a:lnTo>
                        <a:pt x="55214" y="16236"/>
                      </a:lnTo>
                      <a:lnTo>
                        <a:pt x="55028" y="15808"/>
                      </a:lnTo>
                      <a:lnTo>
                        <a:pt x="54935" y="15603"/>
                      </a:lnTo>
                      <a:lnTo>
                        <a:pt x="54824" y="15417"/>
                      </a:lnTo>
                      <a:lnTo>
                        <a:pt x="54693" y="15213"/>
                      </a:lnTo>
                      <a:lnTo>
                        <a:pt x="54563" y="15027"/>
                      </a:lnTo>
                      <a:lnTo>
                        <a:pt x="54415" y="14859"/>
                      </a:lnTo>
                      <a:lnTo>
                        <a:pt x="54266" y="14692"/>
                      </a:lnTo>
                      <a:lnTo>
                        <a:pt x="54098" y="14543"/>
                      </a:lnTo>
                      <a:lnTo>
                        <a:pt x="53912" y="14395"/>
                      </a:lnTo>
                      <a:lnTo>
                        <a:pt x="53726" y="14264"/>
                      </a:lnTo>
                      <a:lnTo>
                        <a:pt x="53522" y="14153"/>
                      </a:lnTo>
                      <a:lnTo>
                        <a:pt x="53317" y="14041"/>
                      </a:lnTo>
                      <a:lnTo>
                        <a:pt x="53094" y="13967"/>
                      </a:lnTo>
                      <a:lnTo>
                        <a:pt x="52890" y="13892"/>
                      </a:lnTo>
                      <a:lnTo>
                        <a:pt x="52666" y="13837"/>
                      </a:lnTo>
                      <a:lnTo>
                        <a:pt x="52443" y="13781"/>
                      </a:lnTo>
                      <a:lnTo>
                        <a:pt x="52201" y="13744"/>
                      </a:lnTo>
                      <a:lnTo>
                        <a:pt x="51755" y="13706"/>
                      </a:lnTo>
                      <a:lnTo>
                        <a:pt x="51290" y="13706"/>
                      </a:lnTo>
                      <a:lnTo>
                        <a:pt x="50825" y="13725"/>
                      </a:lnTo>
                      <a:lnTo>
                        <a:pt x="50360" y="13762"/>
                      </a:lnTo>
                      <a:lnTo>
                        <a:pt x="49747" y="13874"/>
                      </a:lnTo>
                      <a:lnTo>
                        <a:pt x="49133" y="13985"/>
                      </a:lnTo>
                      <a:lnTo>
                        <a:pt x="48519" y="14116"/>
                      </a:lnTo>
                      <a:lnTo>
                        <a:pt x="47906" y="14264"/>
                      </a:lnTo>
                      <a:lnTo>
                        <a:pt x="46697" y="14581"/>
                      </a:lnTo>
                      <a:lnTo>
                        <a:pt x="45488" y="14897"/>
                      </a:lnTo>
                      <a:lnTo>
                        <a:pt x="41899" y="15845"/>
                      </a:lnTo>
                      <a:lnTo>
                        <a:pt x="41006" y="16087"/>
                      </a:lnTo>
                      <a:lnTo>
                        <a:pt x="40114" y="16291"/>
                      </a:lnTo>
                      <a:lnTo>
                        <a:pt x="39202" y="16496"/>
                      </a:lnTo>
                      <a:lnTo>
                        <a:pt x="38310" y="16682"/>
                      </a:lnTo>
                      <a:lnTo>
                        <a:pt x="37491" y="16849"/>
                      </a:lnTo>
                      <a:lnTo>
                        <a:pt x="36692" y="16980"/>
                      </a:lnTo>
                      <a:lnTo>
                        <a:pt x="35074" y="17221"/>
                      </a:lnTo>
                      <a:lnTo>
                        <a:pt x="33437" y="17426"/>
                      </a:lnTo>
                      <a:lnTo>
                        <a:pt x="31801" y="17612"/>
                      </a:lnTo>
                      <a:lnTo>
                        <a:pt x="31075" y="17630"/>
                      </a:lnTo>
                      <a:lnTo>
                        <a:pt x="30350" y="17630"/>
                      </a:lnTo>
                      <a:lnTo>
                        <a:pt x="29625" y="17612"/>
                      </a:lnTo>
                      <a:lnTo>
                        <a:pt x="28881" y="17593"/>
                      </a:lnTo>
                      <a:lnTo>
                        <a:pt x="28825" y="17537"/>
                      </a:lnTo>
                      <a:lnTo>
                        <a:pt x="28490" y="17500"/>
                      </a:lnTo>
                      <a:lnTo>
                        <a:pt x="28156" y="17444"/>
                      </a:lnTo>
                      <a:lnTo>
                        <a:pt x="27840" y="17389"/>
                      </a:lnTo>
                      <a:lnTo>
                        <a:pt x="27505" y="17314"/>
                      </a:lnTo>
                      <a:lnTo>
                        <a:pt x="26873" y="17147"/>
                      </a:lnTo>
                      <a:lnTo>
                        <a:pt x="26240" y="16942"/>
                      </a:lnTo>
                      <a:lnTo>
                        <a:pt x="25627" y="16701"/>
                      </a:lnTo>
                      <a:lnTo>
                        <a:pt x="25013" y="16422"/>
                      </a:lnTo>
                      <a:lnTo>
                        <a:pt x="24436" y="16124"/>
                      </a:lnTo>
                      <a:lnTo>
                        <a:pt x="23860" y="15808"/>
                      </a:lnTo>
                      <a:lnTo>
                        <a:pt x="23469" y="15566"/>
                      </a:lnTo>
                      <a:lnTo>
                        <a:pt x="23097" y="15324"/>
                      </a:lnTo>
                      <a:lnTo>
                        <a:pt x="22353" y="14804"/>
                      </a:lnTo>
                      <a:lnTo>
                        <a:pt x="21647" y="14246"/>
                      </a:lnTo>
                      <a:lnTo>
                        <a:pt x="20940" y="13669"/>
                      </a:lnTo>
                      <a:lnTo>
                        <a:pt x="20271" y="13074"/>
                      </a:lnTo>
                      <a:lnTo>
                        <a:pt x="19601" y="12479"/>
                      </a:lnTo>
                      <a:lnTo>
                        <a:pt x="18281" y="11252"/>
                      </a:lnTo>
                      <a:lnTo>
                        <a:pt x="16365" y="9373"/>
                      </a:lnTo>
                      <a:lnTo>
                        <a:pt x="15398" y="8462"/>
                      </a:lnTo>
                      <a:lnTo>
                        <a:pt x="14413" y="7551"/>
                      </a:lnTo>
                      <a:lnTo>
                        <a:pt x="13427" y="6658"/>
                      </a:lnTo>
                      <a:lnTo>
                        <a:pt x="12404" y="5784"/>
                      </a:lnTo>
                      <a:lnTo>
                        <a:pt x="11363" y="4947"/>
                      </a:lnTo>
                      <a:lnTo>
                        <a:pt x="10823" y="4557"/>
                      </a:lnTo>
                      <a:lnTo>
                        <a:pt x="10284" y="4148"/>
                      </a:lnTo>
                      <a:lnTo>
                        <a:pt x="9596" y="3664"/>
                      </a:lnTo>
                      <a:lnTo>
                        <a:pt x="8889" y="3199"/>
                      </a:lnTo>
                      <a:lnTo>
                        <a:pt x="8164" y="2753"/>
                      </a:lnTo>
                      <a:lnTo>
                        <a:pt x="7420" y="2344"/>
                      </a:lnTo>
                      <a:lnTo>
                        <a:pt x="6676" y="1953"/>
                      </a:lnTo>
                      <a:lnTo>
                        <a:pt x="5914" y="1581"/>
                      </a:lnTo>
                      <a:lnTo>
                        <a:pt x="5133" y="1247"/>
                      </a:lnTo>
                      <a:lnTo>
                        <a:pt x="4352" y="930"/>
                      </a:lnTo>
                      <a:lnTo>
                        <a:pt x="3812" y="763"/>
                      </a:lnTo>
                      <a:lnTo>
                        <a:pt x="3292" y="596"/>
                      </a:lnTo>
                      <a:lnTo>
                        <a:pt x="2752" y="428"/>
                      </a:lnTo>
                      <a:lnTo>
                        <a:pt x="2213" y="298"/>
                      </a:lnTo>
                      <a:lnTo>
                        <a:pt x="1674" y="187"/>
                      </a:lnTo>
                      <a:lnTo>
                        <a:pt x="1116" y="94"/>
                      </a:lnTo>
                      <a:lnTo>
                        <a:pt x="558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7"/>
                <p:cNvSpPr/>
                <p:nvPr/>
              </p:nvSpPr>
              <p:spPr>
                <a:xfrm>
                  <a:off x="5109675" y="2575750"/>
                  <a:ext cx="164600" cy="3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" h="14265" extrusionOk="0">
                      <a:moveTo>
                        <a:pt x="6583" y="0"/>
                      </a:moveTo>
                      <a:lnTo>
                        <a:pt x="6435" y="168"/>
                      </a:lnTo>
                      <a:lnTo>
                        <a:pt x="6304" y="335"/>
                      </a:lnTo>
                      <a:lnTo>
                        <a:pt x="6193" y="521"/>
                      </a:lnTo>
                      <a:lnTo>
                        <a:pt x="6100" y="726"/>
                      </a:lnTo>
                      <a:lnTo>
                        <a:pt x="5951" y="1135"/>
                      </a:lnTo>
                      <a:lnTo>
                        <a:pt x="5802" y="1544"/>
                      </a:lnTo>
                      <a:lnTo>
                        <a:pt x="5300" y="2957"/>
                      </a:lnTo>
                      <a:lnTo>
                        <a:pt x="4780" y="4389"/>
                      </a:lnTo>
                      <a:lnTo>
                        <a:pt x="4240" y="5803"/>
                      </a:lnTo>
                      <a:lnTo>
                        <a:pt x="3682" y="7197"/>
                      </a:lnTo>
                      <a:lnTo>
                        <a:pt x="3087" y="8592"/>
                      </a:lnTo>
                      <a:lnTo>
                        <a:pt x="2771" y="9280"/>
                      </a:lnTo>
                      <a:lnTo>
                        <a:pt x="2455" y="9968"/>
                      </a:lnTo>
                      <a:lnTo>
                        <a:pt x="2120" y="10638"/>
                      </a:lnTo>
                      <a:lnTo>
                        <a:pt x="1767" y="11307"/>
                      </a:lnTo>
                      <a:lnTo>
                        <a:pt x="1413" y="11977"/>
                      </a:lnTo>
                      <a:lnTo>
                        <a:pt x="1042" y="12646"/>
                      </a:lnTo>
                      <a:lnTo>
                        <a:pt x="539" y="13464"/>
                      </a:lnTo>
                      <a:lnTo>
                        <a:pt x="279" y="13874"/>
                      </a:lnTo>
                      <a:lnTo>
                        <a:pt x="0" y="14264"/>
                      </a:lnTo>
                      <a:lnTo>
                        <a:pt x="3515" y="14264"/>
                      </a:lnTo>
                      <a:lnTo>
                        <a:pt x="3775" y="13874"/>
                      </a:lnTo>
                      <a:lnTo>
                        <a:pt x="4036" y="13464"/>
                      </a:lnTo>
                      <a:lnTo>
                        <a:pt x="4519" y="12646"/>
                      </a:lnTo>
                      <a:lnTo>
                        <a:pt x="4984" y="11791"/>
                      </a:lnTo>
                      <a:lnTo>
                        <a:pt x="5430" y="10954"/>
                      </a:lnTo>
                      <a:lnTo>
                        <a:pt x="5709" y="10415"/>
                      </a:lnTo>
                      <a:lnTo>
                        <a:pt x="5951" y="9875"/>
                      </a:lnTo>
                      <a:lnTo>
                        <a:pt x="6100" y="9615"/>
                      </a:lnTo>
                      <a:lnTo>
                        <a:pt x="6249" y="9355"/>
                      </a:lnTo>
                      <a:lnTo>
                        <a:pt x="6397" y="9113"/>
                      </a:lnTo>
                      <a:lnTo>
                        <a:pt x="6583" y="8871"/>
                      </a:lnTo>
                      <a:lnTo>
                        <a:pt x="65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7"/>
                <p:cNvSpPr/>
                <p:nvPr/>
              </p:nvSpPr>
              <p:spPr>
                <a:xfrm>
                  <a:off x="1232225" y="2625025"/>
                  <a:ext cx="305000" cy="3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0" h="12294" extrusionOk="0">
                      <a:moveTo>
                        <a:pt x="0" y="1"/>
                      </a:moveTo>
                      <a:lnTo>
                        <a:pt x="0" y="8202"/>
                      </a:lnTo>
                      <a:lnTo>
                        <a:pt x="167" y="8313"/>
                      </a:lnTo>
                      <a:lnTo>
                        <a:pt x="316" y="8444"/>
                      </a:lnTo>
                      <a:lnTo>
                        <a:pt x="614" y="8722"/>
                      </a:lnTo>
                      <a:lnTo>
                        <a:pt x="893" y="9001"/>
                      </a:lnTo>
                      <a:lnTo>
                        <a:pt x="1172" y="9299"/>
                      </a:lnTo>
                      <a:lnTo>
                        <a:pt x="1618" y="9708"/>
                      </a:lnTo>
                      <a:lnTo>
                        <a:pt x="2046" y="10117"/>
                      </a:lnTo>
                      <a:lnTo>
                        <a:pt x="2511" y="10508"/>
                      </a:lnTo>
                      <a:lnTo>
                        <a:pt x="2957" y="10898"/>
                      </a:lnTo>
                      <a:lnTo>
                        <a:pt x="3440" y="11270"/>
                      </a:lnTo>
                      <a:lnTo>
                        <a:pt x="3924" y="11642"/>
                      </a:lnTo>
                      <a:lnTo>
                        <a:pt x="4407" y="11977"/>
                      </a:lnTo>
                      <a:lnTo>
                        <a:pt x="4910" y="12293"/>
                      </a:lnTo>
                      <a:lnTo>
                        <a:pt x="12200" y="12293"/>
                      </a:lnTo>
                      <a:lnTo>
                        <a:pt x="11642" y="12089"/>
                      </a:lnTo>
                      <a:lnTo>
                        <a:pt x="11102" y="11865"/>
                      </a:lnTo>
                      <a:lnTo>
                        <a:pt x="10582" y="11605"/>
                      </a:lnTo>
                      <a:lnTo>
                        <a:pt x="10061" y="11326"/>
                      </a:lnTo>
                      <a:lnTo>
                        <a:pt x="9540" y="11047"/>
                      </a:lnTo>
                      <a:lnTo>
                        <a:pt x="9057" y="10750"/>
                      </a:lnTo>
                      <a:lnTo>
                        <a:pt x="8555" y="10415"/>
                      </a:lnTo>
                      <a:lnTo>
                        <a:pt x="8071" y="10080"/>
                      </a:lnTo>
                      <a:lnTo>
                        <a:pt x="7606" y="9727"/>
                      </a:lnTo>
                      <a:lnTo>
                        <a:pt x="7160" y="9355"/>
                      </a:lnTo>
                      <a:lnTo>
                        <a:pt x="6713" y="8983"/>
                      </a:lnTo>
                      <a:lnTo>
                        <a:pt x="6286" y="8574"/>
                      </a:lnTo>
                      <a:lnTo>
                        <a:pt x="5858" y="8165"/>
                      </a:lnTo>
                      <a:lnTo>
                        <a:pt x="5449" y="7737"/>
                      </a:lnTo>
                      <a:lnTo>
                        <a:pt x="5058" y="7309"/>
                      </a:lnTo>
                      <a:lnTo>
                        <a:pt x="4686" y="6863"/>
                      </a:lnTo>
                      <a:lnTo>
                        <a:pt x="4147" y="6193"/>
                      </a:lnTo>
                      <a:lnTo>
                        <a:pt x="3645" y="5524"/>
                      </a:lnTo>
                      <a:lnTo>
                        <a:pt x="3161" y="4817"/>
                      </a:lnTo>
                      <a:lnTo>
                        <a:pt x="2697" y="4110"/>
                      </a:lnTo>
                      <a:lnTo>
                        <a:pt x="2250" y="3404"/>
                      </a:lnTo>
                      <a:lnTo>
                        <a:pt x="1804" y="2679"/>
                      </a:lnTo>
                      <a:lnTo>
                        <a:pt x="948" y="1209"/>
                      </a:lnTo>
                      <a:lnTo>
                        <a:pt x="762" y="875"/>
                      </a:lnTo>
                      <a:lnTo>
                        <a:pt x="558" y="558"/>
                      </a:lnTo>
                      <a:lnTo>
                        <a:pt x="428" y="391"/>
                      </a:lnTo>
                      <a:lnTo>
                        <a:pt x="316" y="242"/>
                      </a:lnTo>
                      <a:lnTo>
                        <a:pt x="167" y="1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7"/>
                <p:cNvSpPr/>
                <p:nvPr/>
              </p:nvSpPr>
              <p:spPr>
                <a:xfrm>
                  <a:off x="3833000" y="2800775"/>
                  <a:ext cx="455625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5" h="5264" extrusionOk="0">
                      <a:moveTo>
                        <a:pt x="8908" y="0"/>
                      </a:moveTo>
                      <a:lnTo>
                        <a:pt x="8462" y="19"/>
                      </a:lnTo>
                      <a:lnTo>
                        <a:pt x="8015" y="56"/>
                      </a:lnTo>
                      <a:lnTo>
                        <a:pt x="7588" y="130"/>
                      </a:lnTo>
                      <a:lnTo>
                        <a:pt x="7160" y="242"/>
                      </a:lnTo>
                      <a:lnTo>
                        <a:pt x="6695" y="409"/>
                      </a:lnTo>
                      <a:lnTo>
                        <a:pt x="6267" y="595"/>
                      </a:lnTo>
                      <a:lnTo>
                        <a:pt x="5839" y="800"/>
                      </a:lnTo>
                      <a:lnTo>
                        <a:pt x="5412" y="1023"/>
                      </a:lnTo>
                      <a:lnTo>
                        <a:pt x="5003" y="1265"/>
                      </a:lnTo>
                      <a:lnTo>
                        <a:pt x="4593" y="1525"/>
                      </a:lnTo>
                      <a:lnTo>
                        <a:pt x="4203" y="1804"/>
                      </a:lnTo>
                      <a:lnTo>
                        <a:pt x="3812" y="2083"/>
                      </a:lnTo>
                      <a:lnTo>
                        <a:pt x="2845" y="2864"/>
                      </a:lnTo>
                      <a:lnTo>
                        <a:pt x="1878" y="3645"/>
                      </a:lnTo>
                      <a:lnTo>
                        <a:pt x="948" y="4463"/>
                      </a:lnTo>
                      <a:lnTo>
                        <a:pt x="0" y="5263"/>
                      </a:lnTo>
                      <a:lnTo>
                        <a:pt x="3738" y="5263"/>
                      </a:lnTo>
                      <a:lnTo>
                        <a:pt x="4203" y="4966"/>
                      </a:lnTo>
                      <a:lnTo>
                        <a:pt x="4686" y="4687"/>
                      </a:lnTo>
                      <a:lnTo>
                        <a:pt x="5189" y="4426"/>
                      </a:lnTo>
                      <a:lnTo>
                        <a:pt x="5691" y="4184"/>
                      </a:lnTo>
                      <a:lnTo>
                        <a:pt x="6211" y="3980"/>
                      </a:lnTo>
                      <a:lnTo>
                        <a:pt x="6751" y="3794"/>
                      </a:lnTo>
                      <a:lnTo>
                        <a:pt x="7011" y="3738"/>
                      </a:lnTo>
                      <a:lnTo>
                        <a:pt x="7290" y="3664"/>
                      </a:lnTo>
                      <a:lnTo>
                        <a:pt x="7569" y="3608"/>
                      </a:lnTo>
                      <a:lnTo>
                        <a:pt x="7848" y="3571"/>
                      </a:lnTo>
                      <a:lnTo>
                        <a:pt x="8238" y="3534"/>
                      </a:lnTo>
                      <a:lnTo>
                        <a:pt x="8629" y="3534"/>
                      </a:lnTo>
                      <a:lnTo>
                        <a:pt x="9038" y="3552"/>
                      </a:lnTo>
                      <a:lnTo>
                        <a:pt x="9429" y="3589"/>
                      </a:lnTo>
                      <a:lnTo>
                        <a:pt x="9819" y="3664"/>
                      </a:lnTo>
                      <a:lnTo>
                        <a:pt x="10210" y="3757"/>
                      </a:lnTo>
                      <a:lnTo>
                        <a:pt x="10582" y="3868"/>
                      </a:lnTo>
                      <a:lnTo>
                        <a:pt x="10954" y="4017"/>
                      </a:lnTo>
                      <a:lnTo>
                        <a:pt x="11270" y="4129"/>
                      </a:lnTo>
                      <a:lnTo>
                        <a:pt x="11567" y="4277"/>
                      </a:lnTo>
                      <a:lnTo>
                        <a:pt x="12162" y="4594"/>
                      </a:lnTo>
                      <a:lnTo>
                        <a:pt x="12739" y="4928"/>
                      </a:lnTo>
                      <a:lnTo>
                        <a:pt x="13315" y="5263"/>
                      </a:lnTo>
                      <a:lnTo>
                        <a:pt x="18225" y="5263"/>
                      </a:lnTo>
                      <a:lnTo>
                        <a:pt x="15640" y="3366"/>
                      </a:lnTo>
                      <a:lnTo>
                        <a:pt x="14338" y="2436"/>
                      </a:lnTo>
                      <a:lnTo>
                        <a:pt x="13687" y="1971"/>
                      </a:lnTo>
                      <a:lnTo>
                        <a:pt x="13018" y="1525"/>
                      </a:lnTo>
                      <a:lnTo>
                        <a:pt x="12460" y="1172"/>
                      </a:lnTo>
                      <a:lnTo>
                        <a:pt x="11865" y="837"/>
                      </a:lnTo>
                      <a:lnTo>
                        <a:pt x="11567" y="670"/>
                      </a:lnTo>
                      <a:lnTo>
                        <a:pt x="11270" y="539"/>
                      </a:lnTo>
                      <a:lnTo>
                        <a:pt x="10972" y="409"/>
                      </a:lnTo>
                      <a:lnTo>
                        <a:pt x="10656" y="298"/>
                      </a:lnTo>
                      <a:lnTo>
                        <a:pt x="10228" y="168"/>
                      </a:lnTo>
                      <a:lnTo>
                        <a:pt x="9782" y="75"/>
                      </a:lnTo>
                      <a:lnTo>
                        <a:pt x="9354" y="19"/>
                      </a:lnTo>
                      <a:lnTo>
                        <a:pt x="890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7"/>
                <p:cNvSpPr/>
                <p:nvPr/>
              </p:nvSpPr>
              <p:spPr>
                <a:xfrm>
                  <a:off x="1960275" y="2871900"/>
                  <a:ext cx="457975" cy="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9" h="2419" extrusionOk="0">
                      <a:moveTo>
                        <a:pt x="11512" y="1"/>
                      </a:moveTo>
                      <a:lnTo>
                        <a:pt x="10843" y="38"/>
                      </a:lnTo>
                      <a:lnTo>
                        <a:pt x="10155" y="93"/>
                      </a:lnTo>
                      <a:lnTo>
                        <a:pt x="9485" y="168"/>
                      </a:lnTo>
                      <a:lnTo>
                        <a:pt x="8816" y="279"/>
                      </a:lnTo>
                      <a:lnTo>
                        <a:pt x="8128" y="410"/>
                      </a:lnTo>
                      <a:lnTo>
                        <a:pt x="7440" y="540"/>
                      </a:lnTo>
                      <a:lnTo>
                        <a:pt x="6063" y="856"/>
                      </a:lnTo>
                      <a:lnTo>
                        <a:pt x="4706" y="1209"/>
                      </a:lnTo>
                      <a:lnTo>
                        <a:pt x="3348" y="1563"/>
                      </a:lnTo>
                      <a:lnTo>
                        <a:pt x="2511" y="1767"/>
                      </a:lnTo>
                      <a:lnTo>
                        <a:pt x="1674" y="1972"/>
                      </a:lnTo>
                      <a:lnTo>
                        <a:pt x="838" y="2195"/>
                      </a:lnTo>
                      <a:lnTo>
                        <a:pt x="1" y="2418"/>
                      </a:lnTo>
                      <a:lnTo>
                        <a:pt x="18319" y="2418"/>
                      </a:lnTo>
                      <a:lnTo>
                        <a:pt x="17872" y="2046"/>
                      </a:lnTo>
                      <a:lnTo>
                        <a:pt x="17407" y="1711"/>
                      </a:lnTo>
                      <a:lnTo>
                        <a:pt x="16905" y="1395"/>
                      </a:lnTo>
                      <a:lnTo>
                        <a:pt x="16385" y="1098"/>
                      </a:lnTo>
                      <a:lnTo>
                        <a:pt x="15864" y="856"/>
                      </a:lnTo>
                      <a:lnTo>
                        <a:pt x="15306" y="633"/>
                      </a:lnTo>
                      <a:lnTo>
                        <a:pt x="14748" y="447"/>
                      </a:lnTo>
                      <a:lnTo>
                        <a:pt x="14190" y="279"/>
                      </a:lnTo>
                      <a:lnTo>
                        <a:pt x="13855" y="205"/>
                      </a:lnTo>
                      <a:lnTo>
                        <a:pt x="13521" y="149"/>
                      </a:lnTo>
                      <a:lnTo>
                        <a:pt x="13186" y="93"/>
                      </a:lnTo>
                      <a:lnTo>
                        <a:pt x="12851" y="56"/>
                      </a:lnTo>
                      <a:lnTo>
                        <a:pt x="12182" y="19"/>
                      </a:lnTo>
                      <a:lnTo>
                        <a:pt x="11512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5" name="Google Shape;605;p7"/>
            <p:cNvGrpSpPr/>
            <p:nvPr/>
          </p:nvGrpSpPr>
          <p:grpSpPr>
            <a:xfrm>
              <a:off x="-4" y="2485612"/>
              <a:ext cx="5154486" cy="1545691"/>
              <a:chOff x="-11" y="0"/>
              <a:chExt cx="9144023" cy="2694250"/>
            </a:xfrm>
          </p:grpSpPr>
          <p:grpSp>
            <p:nvGrpSpPr>
              <p:cNvPr id="606" name="Google Shape;606;p7"/>
              <p:cNvGrpSpPr/>
              <p:nvPr/>
            </p:nvGrpSpPr>
            <p:grpSpPr>
              <a:xfrm>
                <a:off x="-11" y="0"/>
                <a:ext cx="4574344" cy="2694250"/>
                <a:chOff x="1232225" y="238125"/>
                <a:chExt cx="4044155" cy="2694250"/>
              </a:xfrm>
            </p:grpSpPr>
            <p:sp>
              <p:nvSpPr>
                <p:cNvPr id="607" name="Google Shape;607;p7"/>
                <p:cNvSpPr/>
                <p:nvPr/>
              </p:nvSpPr>
              <p:spPr>
                <a:xfrm>
                  <a:off x="1232225" y="238125"/>
                  <a:ext cx="1024225" cy="46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69" h="18467" extrusionOk="0">
                      <a:moveTo>
                        <a:pt x="27802" y="0"/>
                      </a:moveTo>
                      <a:lnTo>
                        <a:pt x="26910" y="279"/>
                      </a:lnTo>
                      <a:lnTo>
                        <a:pt x="25998" y="595"/>
                      </a:lnTo>
                      <a:lnTo>
                        <a:pt x="25106" y="930"/>
                      </a:lnTo>
                      <a:lnTo>
                        <a:pt x="24213" y="1283"/>
                      </a:lnTo>
                      <a:lnTo>
                        <a:pt x="23339" y="1655"/>
                      </a:lnTo>
                      <a:lnTo>
                        <a:pt x="22465" y="2046"/>
                      </a:lnTo>
                      <a:lnTo>
                        <a:pt x="21610" y="2455"/>
                      </a:lnTo>
                      <a:lnTo>
                        <a:pt x="20754" y="2883"/>
                      </a:lnTo>
                      <a:lnTo>
                        <a:pt x="19266" y="3664"/>
                      </a:lnTo>
                      <a:lnTo>
                        <a:pt x="17779" y="4463"/>
                      </a:lnTo>
                      <a:lnTo>
                        <a:pt x="16328" y="5300"/>
                      </a:lnTo>
                      <a:lnTo>
                        <a:pt x="14859" y="6156"/>
                      </a:lnTo>
                      <a:lnTo>
                        <a:pt x="11976" y="7904"/>
                      </a:lnTo>
                      <a:lnTo>
                        <a:pt x="9075" y="9633"/>
                      </a:lnTo>
                      <a:lnTo>
                        <a:pt x="7997" y="10265"/>
                      </a:lnTo>
                      <a:lnTo>
                        <a:pt x="6881" y="10879"/>
                      </a:lnTo>
                      <a:lnTo>
                        <a:pt x="5765" y="11493"/>
                      </a:lnTo>
                      <a:lnTo>
                        <a:pt x="4649" y="12069"/>
                      </a:lnTo>
                      <a:lnTo>
                        <a:pt x="3515" y="12627"/>
                      </a:lnTo>
                      <a:lnTo>
                        <a:pt x="2362" y="13167"/>
                      </a:lnTo>
                      <a:lnTo>
                        <a:pt x="1190" y="13650"/>
                      </a:lnTo>
                      <a:lnTo>
                        <a:pt x="595" y="13873"/>
                      </a:lnTo>
                      <a:lnTo>
                        <a:pt x="0" y="14096"/>
                      </a:lnTo>
                      <a:lnTo>
                        <a:pt x="0" y="18467"/>
                      </a:lnTo>
                      <a:lnTo>
                        <a:pt x="874" y="18206"/>
                      </a:lnTo>
                      <a:lnTo>
                        <a:pt x="1748" y="17927"/>
                      </a:lnTo>
                      <a:lnTo>
                        <a:pt x="2604" y="17630"/>
                      </a:lnTo>
                      <a:lnTo>
                        <a:pt x="3459" y="17314"/>
                      </a:lnTo>
                      <a:lnTo>
                        <a:pt x="4296" y="16998"/>
                      </a:lnTo>
                      <a:lnTo>
                        <a:pt x="5133" y="16644"/>
                      </a:lnTo>
                      <a:lnTo>
                        <a:pt x="5970" y="16272"/>
                      </a:lnTo>
                      <a:lnTo>
                        <a:pt x="6788" y="15900"/>
                      </a:lnTo>
                      <a:lnTo>
                        <a:pt x="8443" y="15119"/>
                      </a:lnTo>
                      <a:lnTo>
                        <a:pt x="10061" y="14301"/>
                      </a:lnTo>
                      <a:lnTo>
                        <a:pt x="11679" y="13464"/>
                      </a:lnTo>
                      <a:lnTo>
                        <a:pt x="13278" y="12627"/>
                      </a:lnTo>
                      <a:lnTo>
                        <a:pt x="15491" y="11474"/>
                      </a:lnTo>
                      <a:lnTo>
                        <a:pt x="17723" y="10303"/>
                      </a:lnTo>
                      <a:lnTo>
                        <a:pt x="19936" y="9168"/>
                      </a:lnTo>
                      <a:lnTo>
                        <a:pt x="21070" y="8610"/>
                      </a:lnTo>
                      <a:lnTo>
                        <a:pt x="22186" y="8071"/>
                      </a:lnTo>
                      <a:lnTo>
                        <a:pt x="24399" y="7030"/>
                      </a:lnTo>
                      <a:lnTo>
                        <a:pt x="26612" y="6025"/>
                      </a:lnTo>
                      <a:lnTo>
                        <a:pt x="28844" y="5021"/>
                      </a:lnTo>
                      <a:lnTo>
                        <a:pt x="31057" y="4054"/>
                      </a:lnTo>
                      <a:lnTo>
                        <a:pt x="33307" y="3087"/>
                      </a:lnTo>
                      <a:lnTo>
                        <a:pt x="35539" y="2139"/>
                      </a:lnTo>
                      <a:lnTo>
                        <a:pt x="37789" y="1190"/>
                      </a:lnTo>
                      <a:lnTo>
                        <a:pt x="40039" y="279"/>
                      </a:lnTo>
                      <a:lnTo>
                        <a:pt x="40504" y="112"/>
                      </a:lnTo>
                      <a:lnTo>
                        <a:pt x="40727" y="37"/>
                      </a:lnTo>
                      <a:lnTo>
                        <a:pt x="4096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2711600" y="238125"/>
                  <a:ext cx="2562675" cy="77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07" h="30871" extrusionOk="0">
                      <a:moveTo>
                        <a:pt x="0" y="0"/>
                      </a:moveTo>
                      <a:lnTo>
                        <a:pt x="261" y="130"/>
                      </a:lnTo>
                      <a:lnTo>
                        <a:pt x="521" y="298"/>
                      </a:lnTo>
                      <a:lnTo>
                        <a:pt x="763" y="465"/>
                      </a:lnTo>
                      <a:lnTo>
                        <a:pt x="1005" y="651"/>
                      </a:lnTo>
                      <a:lnTo>
                        <a:pt x="1451" y="1060"/>
                      </a:lnTo>
                      <a:lnTo>
                        <a:pt x="1879" y="1469"/>
                      </a:lnTo>
                      <a:lnTo>
                        <a:pt x="2344" y="1953"/>
                      </a:lnTo>
                      <a:lnTo>
                        <a:pt x="2790" y="2436"/>
                      </a:lnTo>
                      <a:lnTo>
                        <a:pt x="3218" y="2957"/>
                      </a:lnTo>
                      <a:lnTo>
                        <a:pt x="3627" y="3459"/>
                      </a:lnTo>
                      <a:lnTo>
                        <a:pt x="4036" y="3998"/>
                      </a:lnTo>
                      <a:lnTo>
                        <a:pt x="4426" y="4538"/>
                      </a:lnTo>
                      <a:lnTo>
                        <a:pt x="4798" y="5077"/>
                      </a:lnTo>
                      <a:lnTo>
                        <a:pt x="5170" y="5635"/>
                      </a:lnTo>
                      <a:lnTo>
                        <a:pt x="5524" y="6211"/>
                      </a:lnTo>
                      <a:lnTo>
                        <a:pt x="5858" y="6769"/>
                      </a:lnTo>
                      <a:lnTo>
                        <a:pt x="6193" y="7364"/>
                      </a:lnTo>
                      <a:lnTo>
                        <a:pt x="6509" y="7941"/>
                      </a:lnTo>
                      <a:lnTo>
                        <a:pt x="6807" y="8536"/>
                      </a:lnTo>
                      <a:lnTo>
                        <a:pt x="7104" y="9131"/>
                      </a:lnTo>
                      <a:lnTo>
                        <a:pt x="7681" y="10340"/>
                      </a:lnTo>
                      <a:lnTo>
                        <a:pt x="7997" y="11102"/>
                      </a:lnTo>
                      <a:lnTo>
                        <a:pt x="8295" y="11865"/>
                      </a:lnTo>
                      <a:lnTo>
                        <a:pt x="8574" y="12646"/>
                      </a:lnTo>
                      <a:lnTo>
                        <a:pt x="8834" y="13427"/>
                      </a:lnTo>
                      <a:lnTo>
                        <a:pt x="9057" y="14227"/>
                      </a:lnTo>
                      <a:lnTo>
                        <a:pt x="9280" y="15026"/>
                      </a:lnTo>
                      <a:lnTo>
                        <a:pt x="9485" y="15826"/>
                      </a:lnTo>
                      <a:lnTo>
                        <a:pt x="9689" y="16626"/>
                      </a:lnTo>
                      <a:lnTo>
                        <a:pt x="10043" y="18225"/>
                      </a:lnTo>
                      <a:lnTo>
                        <a:pt x="10415" y="19843"/>
                      </a:lnTo>
                      <a:lnTo>
                        <a:pt x="10787" y="21461"/>
                      </a:lnTo>
                      <a:lnTo>
                        <a:pt x="10973" y="22261"/>
                      </a:lnTo>
                      <a:lnTo>
                        <a:pt x="11177" y="23060"/>
                      </a:lnTo>
                      <a:lnTo>
                        <a:pt x="11363" y="23748"/>
                      </a:lnTo>
                      <a:lnTo>
                        <a:pt x="11586" y="24436"/>
                      </a:lnTo>
                      <a:lnTo>
                        <a:pt x="11809" y="25106"/>
                      </a:lnTo>
                      <a:lnTo>
                        <a:pt x="12051" y="25775"/>
                      </a:lnTo>
                      <a:lnTo>
                        <a:pt x="12349" y="26426"/>
                      </a:lnTo>
                      <a:lnTo>
                        <a:pt x="12665" y="27077"/>
                      </a:lnTo>
                      <a:lnTo>
                        <a:pt x="12832" y="27375"/>
                      </a:lnTo>
                      <a:lnTo>
                        <a:pt x="13018" y="27691"/>
                      </a:lnTo>
                      <a:lnTo>
                        <a:pt x="13204" y="27988"/>
                      </a:lnTo>
                      <a:lnTo>
                        <a:pt x="13427" y="28286"/>
                      </a:lnTo>
                      <a:lnTo>
                        <a:pt x="13743" y="28676"/>
                      </a:lnTo>
                      <a:lnTo>
                        <a:pt x="14078" y="29030"/>
                      </a:lnTo>
                      <a:lnTo>
                        <a:pt x="14450" y="29365"/>
                      </a:lnTo>
                      <a:lnTo>
                        <a:pt x="14859" y="29681"/>
                      </a:lnTo>
                      <a:lnTo>
                        <a:pt x="15287" y="29941"/>
                      </a:lnTo>
                      <a:lnTo>
                        <a:pt x="15733" y="30164"/>
                      </a:lnTo>
                      <a:lnTo>
                        <a:pt x="15975" y="30276"/>
                      </a:lnTo>
                      <a:lnTo>
                        <a:pt x="16217" y="30350"/>
                      </a:lnTo>
                      <a:lnTo>
                        <a:pt x="16440" y="30443"/>
                      </a:lnTo>
                      <a:lnTo>
                        <a:pt x="16700" y="30499"/>
                      </a:lnTo>
                      <a:lnTo>
                        <a:pt x="17054" y="30592"/>
                      </a:lnTo>
                      <a:lnTo>
                        <a:pt x="17426" y="30666"/>
                      </a:lnTo>
                      <a:lnTo>
                        <a:pt x="17779" y="30722"/>
                      </a:lnTo>
                      <a:lnTo>
                        <a:pt x="18151" y="30778"/>
                      </a:lnTo>
                      <a:lnTo>
                        <a:pt x="18895" y="30834"/>
                      </a:lnTo>
                      <a:lnTo>
                        <a:pt x="19620" y="30871"/>
                      </a:lnTo>
                      <a:lnTo>
                        <a:pt x="20364" y="30852"/>
                      </a:lnTo>
                      <a:lnTo>
                        <a:pt x="21108" y="30834"/>
                      </a:lnTo>
                      <a:lnTo>
                        <a:pt x="21852" y="30778"/>
                      </a:lnTo>
                      <a:lnTo>
                        <a:pt x="22596" y="30722"/>
                      </a:lnTo>
                      <a:lnTo>
                        <a:pt x="23339" y="30629"/>
                      </a:lnTo>
                      <a:lnTo>
                        <a:pt x="24083" y="30536"/>
                      </a:lnTo>
                      <a:lnTo>
                        <a:pt x="25590" y="30313"/>
                      </a:lnTo>
                      <a:lnTo>
                        <a:pt x="27077" y="30053"/>
                      </a:lnTo>
                      <a:lnTo>
                        <a:pt x="28565" y="29774"/>
                      </a:lnTo>
                      <a:lnTo>
                        <a:pt x="29551" y="29569"/>
                      </a:lnTo>
                      <a:lnTo>
                        <a:pt x="30499" y="29327"/>
                      </a:lnTo>
                      <a:lnTo>
                        <a:pt x="31466" y="29067"/>
                      </a:lnTo>
                      <a:lnTo>
                        <a:pt x="32415" y="28769"/>
                      </a:lnTo>
                      <a:lnTo>
                        <a:pt x="33363" y="28453"/>
                      </a:lnTo>
                      <a:lnTo>
                        <a:pt x="34274" y="28081"/>
                      </a:lnTo>
                      <a:lnTo>
                        <a:pt x="35186" y="27691"/>
                      </a:lnTo>
                      <a:lnTo>
                        <a:pt x="36078" y="27263"/>
                      </a:lnTo>
                      <a:lnTo>
                        <a:pt x="36636" y="26966"/>
                      </a:lnTo>
                      <a:lnTo>
                        <a:pt x="37157" y="26649"/>
                      </a:lnTo>
                      <a:lnTo>
                        <a:pt x="37696" y="26333"/>
                      </a:lnTo>
                      <a:lnTo>
                        <a:pt x="38217" y="26017"/>
                      </a:lnTo>
                      <a:lnTo>
                        <a:pt x="39240" y="25329"/>
                      </a:lnTo>
                      <a:lnTo>
                        <a:pt x="40244" y="24622"/>
                      </a:lnTo>
                      <a:lnTo>
                        <a:pt x="41230" y="23878"/>
                      </a:lnTo>
                      <a:lnTo>
                        <a:pt x="42215" y="23135"/>
                      </a:lnTo>
                      <a:lnTo>
                        <a:pt x="44168" y="21647"/>
                      </a:lnTo>
                      <a:lnTo>
                        <a:pt x="45154" y="20903"/>
                      </a:lnTo>
                      <a:lnTo>
                        <a:pt x="46139" y="20178"/>
                      </a:lnTo>
                      <a:lnTo>
                        <a:pt x="47143" y="19452"/>
                      </a:lnTo>
                      <a:lnTo>
                        <a:pt x="48148" y="18764"/>
                      </a:lnTo>
                      <a:lnTo>
                        <a:pt x="49171" y="18095"/>
                      </a:lnTo>
                      <a:lnTo>
                        <a:pt x="50231" y="17463"/>
                      </a:lnTo>
                      <a:lnTo>
                        <a:pt x="50770" y="17165"/>
                      </a:lnTo>
                      <a:lnTo>
                        <a:pt x="51309" y="16867"/>
                      </a:lnTo>
                      <a:lnTo>
                        <a:pt x="51848" y="16588"/>
                      </a:lnTo>
                      <a:lnTo>
                        <a:pt x="52406" y="16309"/>
                      </a:lnTo>
                      <a:lnTo>
                        <a:pt x="52909" y="16086"/>
                      </a:lnTo>
                      <a:lnTo>
                        <a:pt x="53429" y="15863"/>
                      </a:lnTo>
                      <a:lnTo>
                        <a:pt x="53950" y="15640"/>
                      </a:lnTo>
                      <a:lnTo>
                        <a:pt x="54489" y="15454"/>
                      </a:lnTo>
                      <a:lnTo>
                        <a:pt x="55010" y="15268"/>
                      </a:lnTo>
                      <a:lnTo>
                        <a:pt x="55549" y="15101"/>
                      </a:lnTo>
                      <a:lnTo>
                        <a:pt x="56107" y="14952"/>
                      </a:lnTo>
                      <a:lnTo>
                        <a:pt x="56646" y="14822"/>
                      </a:lnTo>
                      <a:lnTo>
                        <a:pt x="57204" y="14692"/>
                      </a:lnTo>
                      <a:lnTo>
                        <a:pt x="57744" y="14580"/>
                      </a:lnTo>
                      <a:lnTo>
                        <a:pt x="58302" y="14487"/>
                      </a:lnTo>
                      <a:lnTo>
                        <a:pt x="58860" y="14431"/>
                      </a:lnTo>
                      <a:lnTo>
                        <a:pt x="59436" y="14357"/>
                      </a:lnTo>
                      <a:lnTo>
                        <a:pt x="59994" y="14320"/>
                      </a:lnTo>
                      <a:lnTo>
                        <a:pt x="60552" y="14301"/>
                      </a:lnTo>
                      <a:lnTo>
                        <a:pt x="61128" y="14301"/>
                      </a:lnTo>
                      <a:lnTo>
                        <a:pt x="61612" y="14282"/>
                      </a:lnTo>
                      <a:lnTo>
                        <a:pt x="62114" y="14301"/>
                      </a:lnTo>
                      <a:lnTo>
                        <a:pt x="63118" y="14338"/>
                      </a:lnTo>
                      <a:lnTo>
                        <a:pt x="64104" y="14413"/>
                      </a:lnTo>
                      <a:lnTo>
                        <a:pt x="65108" y="14468"/>
                      </a:lnTo>
                      <a:lnTo>
                        <a:pt x="65573" y="14468"/>
                      </a:lnTo>
                      <a:lnTo>
                        <a:pt x="66057" y="14450"/>
                      </a:lnTo>
                      <a:lnTo>
                        <a:pt x="66521" y="14431"/>
                      </a:lnTo>
                      <a:lnTo>
                        <a:pt x="66986" y="14394"/>
                      </a:lnTo>
                      <a:lnTo>
                        <a:pt x="67470" y="14338"/>
                      </a:lnTo>
                      <a:lnTo>
                        <a:pt x="67935" y="14264"/>
                      </a:lnTo>
                      <a:lnTo>
                        <a:pt x="68400" y="14171"/>
                      </a:lnTo>
                      <a:lnTo>
                        <a:pt x="68865" y="14078"/>
                      </a:lnTo>
                      <a:lnTo>
                        <a:pt x="69330" y="13966"/>
                      </a:lnTo>
                      <a:lnTo>
                        <a:pt x="69776" y="13836"/>
                      </a:lnTo>
                      <a:lnTo>
                        <a:pt x="70241" y="13706"/>
                      </a:lnTo>
                      <a:lnTo>
                        <a:pt x="70687" y="13557"/>
                      </a:lnTo>
                      <a:lnTo>
                        <a:pt x="71133" y="13390"/>
                      </a:lnTo>
                      <a:lnTo>
                        <a:pt x="71561" y="13204"/>
                      </a:lnTo>
                      <a:lnTo>
                        <a:pt x="72008" y="13018"/>
                      </a:lnTo>
                      <a:lnTo>
                        <a:pt x="72435" y="12832"/>
                      </a:lnTo>
                      <a:lnTo>
                        <a:pt x="73142" y="12479"/>
                      </a:lnTo>
                      <a:lnTo>
                        <a:pt x="73849" y="12107"/>
                      </a:lnTo>
                      <a:lnTo>
                        <a:pt x="74555" y="11716"/>
                      </a:lnTo>
                      <a:lnTo>
                        <a:pt x="75225" y="11307"/>
                      </a:lnTo>
                      <a:lnTo>
                        <a:pt x="75913" y="10879"/>
                      </a:lnTo>
                      <a:lnTo>
                        <a:pt x="76582" y="10451"/>
                      </a:lnTo>
                      <a:lnTo>
                        <a:pt x="77903" y="9577"/>
                      </a:lnTo>
                      <a:lnTo>
                        <a:pt x="80544" y="7774"/>
                      </a:lnTo>
                      <a:lnTo>
                        <a:pt x="81864" y="6881"/>
                      </a:lnTo>
                      <a:lnTo>
                        <a:pt x="82533" y="6453"/>
                      </a:lnTo>
                      <a:lnTo>
                        <a:pt x="83203" y="6025"/>
                      </a:lnTo>
                      <a:lnTo>
                        <a:pt x="84319" y="5356"/>
                      </a:lnTo>
                      <a:lnTo>
                        <a:pt x="85434" y="4724"/>
                      </a:lnTo>
                      <a:lnTo>
                        <a:pt x="86011" y="4426"/>
                      </a:lnTo>
                      <a:lnTo>
                        <a:pt x="86587" y="4129"/>
                      </a:lnTo>
                      <a:lnTo>
                        <a:pt x="87164" y="3850"/>
                      </a:lnTo>
                      <a:lnTo>
                        <a:pt x="87741" y="3589"/>
                      </a:lnTo>
                      <a:lnTo>
                        <a:pt x="88336" y="3329"/>
                      </a:lnTo>
                      <a:lnTo>
                        <a:pt x="88931" y="3068"/>
                      </a:lnTo>
                      <a:lnTo>
                        <a:pt x="89544" y="2845"/>
                      </a:lnTo>
                      <a:lnTo>
                        <a:pt x="90140" y="2622"/>
                      </a:lnTo>
                      <a:lnTo>
                        <a:pt x="90753" y="2399"/>
                      </a:lnTo>
                      <a:lnTo>
                        <a:pt x="91367" y="2194"/>
                      </a:lnTo>
                      <a:lnTo>
                        <a:pt x="91981" y="2008"/>
                      </a:lnTo>
                      <a:lnTo>
                        <a:pt x="92594" y="1822"/>
                      </a:lnTo>
                      <a:lnTo>
                        <a:pt x="93208" y="1674"/>
                      </a:lnTo>
                      <a:lnTo>
                        <a:pt x="93803" y="1525"/>
                      </a:lnTo>
                      <a:lnTo>
                        <a:pt x="94417" y="1395"/>
                      </a:lnTo>
                      <a:lnTo>
                        <a:pt x="95030" y="1265"/>
                      </a:lnTo>
                      <a:lnTo>
                        <a:pt x="95644" y="1153"/>
                      </a:lnTo>
                      <a:lnTo>
                        <a:pt x="96276" y="1060"/>
                      </a:lnTo>
                      <a:lnTo>
                        <a:pt x="96890" y="986"/>
                      </a:lnTo>
                      <a:lnTo>
                        <a:pt x="97504" y="911"/>
                      </a:lnTo>
                      <a:lnTo>
                        <a:pt x="98136" y="855"/>
                      </a:lnTo>
                      <a:lnTo>
                        <a:pt x="98750" y="818"/>
                      </a:lnTo>
                      <a:lnTo>
                        <a:pt x="99382" y="781"/>
                      </a:lnTo>
                      <a:lnTo>
                        <a:pt x="99996" y="762"/>
                      </a:lnTo>
                      <a:lnTo>
                        <a:pt x="100628" y="762"/>
                      </a:lnTo>
                      <a:lnTo>
                        <a:pt x="101260" y="781"/>
                      </a:lnTo>
                      <a:lnTo>
                        <a:pt x="101874" y="800"/>
                      </a:lnTo>
                      <a:lnTo>
                        <a:pt x="102506" y="855"/>
                      </a:lnTo>
                      <a:lnTo>
                        <a:pt x="102506" y="0"/>
                      </a:lnTo>
                      <a:lnTo>
                        <a:pt x="89972" y="0"/>
                      </a:lnTo>
                      <a:lnTo>
                        <a:pt x="88670" y="465"/>
                      </a:lnTo>
                      <a:lnTo>
                        <a:pt x="87387" y="967"/>
                      </a:lnTo>
                      <a:lnTo>
                        <a:pt x="86755" y="1227"/>
                      </a:lnTo>
                      <a:lnTo>
                        <a:pt x="86123" y="1506"/>
                      </a:lnTo>
                      <a:lnTo>
                        <a:pt x="85509" y="1804"/>
                      </a:lnTo>
                      <a:lnTo>
                        <a:pt x="84895" y="2101"/>
                      </a:lnTo>
                      <a:lnTo>
                        <a:pt x="84207" y="2455"/>
                      </a:lnTo>
                      <a:lnTo>
                        <a:pt x="83519" y="2827"/>
                      </a:lnTo>
                      <a:lnTo>
                        <a:pt x="82850" y="3199"/>
                      </a:lnTo>
                      <a:lnTo>
                        <a:pt x="82180" y="3589"/>
                      </a:lnTo>
                      <a:lnTo>
                        <a:pt x="80841" y="4370"/>
                      </a:lnTo>
                      <a:lnTo>
                        <a:pt x="79521" y="5189"/>
                      </a:lnTo>
                      <a:lnTo>
                        <a:pt x="78200" y="5988"/>
                      </a:lnTo>
                      <a:lnTo>
                        <a:pt x="76880" y="6788"/>
                      </a:lnTo>
                      <a:lnTo>
                        <a:pt x="75541" y="7569"/>
                      </a:lnTo>
                      <a:lnTo>
                        <a:pt x="74853" y="7941"/>
                      </a:lnTo>
                      <a:lnTo>
                        <a:pt x="74183" y="8313"/>
                      </a:lnTo>
                      <a:lnTo>
                        <a:pt x="73458" y="8666"/>
                      </a:lnTo>
                      <a:lnTo>
                        <a:pt x="72714" y="9020"/>
                      </a:lnTo>
                      <a:lnTo>
                        <a:pt x="71989" y="9354"/>
                      </a:lnTo>
                      <a:lnTo>
                        <a:pt x="71226" y="9652"/>
                      </a:lnTo>
                      <a:lnTo>
                        <a:pt x="70464" y="9912"/>
                      </a:lnTo>
                      <a:lnTo>
                        <a:pt x="69683" y="10135"/>
                      </a:lnTo>
                      <a:lnTo>
                        <a:pt x="68902" y="10340"/>
                      </a:lnTo>
                      <a:lnTo>
                        <a:pt x="68511" y="10414"/>
                      </a:lnTo>
                      <a:lnTo>
                        <a:pt x="68102" y="10489"/>
                      </a:lnTo>
                      <a:lnTo>
                        <a:pt x="67600" y="10563"/>
                      </a:lnTo>
                      <a:lnTo>
                        <a:pt x="67079" y="10619"/>
                      </a:lnTo>
                      <a:lnTo>
                        <a:pt x="66577" y="10637"/>
                      </a:lnTo>
                      <a:lnTo>
                        <a:pt x="66057" y="10656"/>
                      </a:lnTo>
                      <a:lnTo>
                        <a:pt x="65554" y="10637"/>
                      </a:lnTo>
                      <a:lnTo>
                        <a:pt x="65034" y="10619"/>
                      </a:lnTo>
                      <a:lnTo>
                        <a:pt x="64513" y="10563"/>
                      </a:lnTo>
                      <a:lnTo>
                        <a:pt x="64011" y="10507"/>
                      </a:lnTo>
                      <a:lnTo>
                        <a:pt x="62486" y="10340"/>
                      </a:lnTo>
                      <a:lnTo>
                        <a:pt x="60961" y="10191"/>
                      </a:lnTo>
                      <a:lnTo>
                        <a:pt x="60180" y="10117"/>
                      </a:lnTo>
                      <a:lnTo>
                        <a:pt x="59417" y="10061"/>
                      </a:lnTo>
                      <a:lnTo>
                        <a:pt x="58655" y="10042"/>
                      </a:lnTo>
                      <a:lnTo>
                        <a:pt x="57874" y="10042"/>
                      </a:lnTo>
                      <a:lnTo>
                        <a:pt x="57093" y="10061"/>
                      </a:lnTo>
                      <a:lnTo>
                        <a:pt x="56293" y="10117"/>
                      </a:lnTo>
                      <a:lnTo>
                        <a:pt x="55493" y="10228"/>
                      </a:lnTo>
                      <a:lnTo>
                        <a:pt x="54712" y="10358"/>
                      </a:lnTo>
                      <a:lnTo>
                        <a:pt x="53931" y="10507"/>
                      </a:lnTo>
                      <a:lnTo>
                        <a:pt x="53169" y="10712"/>
                      </a:lnTo>
                      <a:lnTo>
                        <a:pt x="52388" y="10935"/>
                      </a:lnTo>
                      <a:lnTo>
                        <a:pt x="51644" y="11177"/>
                      </a:lnTo>
                      <a:lnTo>
                        <a:pt x="51123" y="11363"/>
                      </a:lnTo>
                      <a:lnTo>
                        <a:pt x="50621" y="11567"/>
                      </a:lnTo>
                      <a:lnTo>
                        <a:pt x="50119" y="11772"/>
                      </a:lnTo>
                      <a:lnTo>
                        <a:pt x="49635" y="11995"/>
                      </a:lnTo>
                      <a:lnTo>
                        <a:pt x="48650" y="12460"/>
                      </a:lnTo>
                      <a:lnTo>
                        <a:pt x="47683" y="12962"/>
                      </a:lnTo>
                      <a:lnTo>
                        <a:pt x="46753" y="13483"/>
                      </a:lnTo>
                      <a:lnTo>
                        <a:pt x="45804" y="14041"/>
                      </a:lnTo>
                      <a:lnTo>
                        <a:pt x="44893" y="14617"/>
                      </a:lnTo>
                      <a:lnTo>
                        <a:pt x="43982" y="15212"/>
                      </a:lnTo>
                      <a:lnTo>
                        <a:pt x="42755" y="16049"/>
                      </a:lnTo>
                      <a:lnTo>
                        <a:pt x="41509" y="16905"/>
                      </a:lnTo>
                      <a:lnTo>
                        <a:pt x="40263" y="17741"/>
                      </a:lnTo>
                      <a:lnTo>
                        <a:pt x="38998" y="18560"/>
                      </a:lnTo>
                      <a:lnTo>
                        <a:pt x="38366" y="18950"/>
                      </a:lnTo>
                      <a:lnTo>
                        <a:pt x="37715" y="19341"/>
                      </a:lnTo>
                      <a:lnTo>
                        <a:pt x="37064" y="19713"/>
                      </a:lnTo>
                      <a:lnTo>
                        <a:pt x="36413" y="20066"/>
                      </a:lnTo>
                      <a:lnTo>
                        <a:pt x="35744" y="20401"/>
                      </a:lnTo>
                      <a:lnTo>
                        <a:pt x="35074" y="20717"/>
                      </a:lnTo>
                      <a:lnTo>
                        <a:pt x="34386" y="21033"/>
                      </a:lnTo>
                      <a:lnTo>
                        <a:pt x="33679" y="21312"/>
                      </a:lnTo>
                      <a:lnTo>
                        <a:pt x="32842" y="21610"/>
                      </a:lnTo>
                      <a:lnTo>
                        <a:pt x="32006" y="21907"/>
                      </a:lnTo>
                      <a:lnTo>
                        <a:pt x="31150" y="22168"/>
                      </a:lnTo>
                      <a:lnTo>
                        <a:pt x="30295" y="22409"/>
                      </a:lnTo>
                      <a:lnTo>
                        <a:pt x="29421" y="22651"/>
                      </a:lnTo>
                      <a:lnTo>
                        <a:pt x="28565" y="22874"/>
                      </a:lnTo>
                      <a:lnTo>
                        <a:pt x="26817" y="23302"/>
                      </a:lnTo>
                      <a:lnTo>
                        <a:pt x="26017" y="23469"/>
                      </a:lnTo>
                      <a:lnTo>
                        <a:pt x="25199" y="23655"/>
                      </a:lnTo>
                      <a:lnTo>
                        <a:pt x="24381" y="23804"/>
                      </a:lnTo>
                      <a:lnTo>
                        <a:pt x="23563" y="23934"/>
                      </a:lnTo>
                      <a:lnTo>
                        <a:pt x="22744" y="24027"/>
                      </a:lnTo>
                      <a:lnTo>
                        <a:pt x="21926" y="24083"/>
                      </a:lnTo>
                      <a:lnTo>
                        <a:pt x="21498" y="24102"/>
                      </a:lnTo>
                      <a:lnTo>
                        <a:pt x="21089" y="24102"/>
                      </a:lnTo>
                      <a:lnTo>
                        <a:pt x="20680" y="24083"/>
                      </a:lnTo>
                      <a:lnTo>
                        <a:pt x="20252" y="24046"/>
                      </a:lnTo>
                      <a:lnTo>
                        <a:pt x="19880" y="23990"/>
                      </a:lnTo>
                      <a:lnTo>
                        <a:pt x="19508" y="23897"/>
                      </a:lnTo>
                      <a:lnTo>
                        <a:pt x="19118" y="23785"/>
                      </a:lnTo>
                      <a:lnTo>
                        <a:pt x="18765" y="23655"/>
                      </a:lnTo>
                      <a:lnTo>
                        <a:pt x="18411" y="23506"/>
                      </a:lnTo>
                      <a:lnTo>
                        <a:pt x="18077" y="23321"/>
                      </a:lnTo>
                      <a:lnTo>
                        <a:pt x="17742" y="23116"/>
                      </a:lnTo>
                      <a:lnTo>
                        <a:pt x="17426" y="22874"/>
                      </a:lnTo>
                      <a:lnTo>
                        <a:pt x="17184" y="22651"/>
                      </a:lnTo>
                      <a:lnTo>
                        <a:pt x="16942" y="22409"/>
                      </a:lnTo>
                      <a:lnTo>
                        <a:pt x="16700" y="22168"/>
                      </a:lnTo>
                      <a:lnTo>
                        <a:pt x="16496" y="21926"/>
                      </a:lnTo>
                      <a:lnTo>
                        <a:pt x="16291" y="21665"/>
                      </a:lnTo>
                      <a:lnTo>
                        <a:pt x="16087" y="21405"/>
                      </a:lnTo>
                      <a:lnTo>
                        <a:pt x="15715" y="20847"/>
                      </a:lnTo>
                      <a:lnTo>
                        <a:pt x="15380" y="20252"/>
                      </a:lnTo>
                      <a:lnTo>
                        <a:pt x="15082" y="19657"/>
                      </a:lnTo>
                      <a:lnTo>
                        <a:pt x="14785" y="19062"/>
                      </a:lnTo>
                      <a:lnTo>
                        <a:pt x="14525" y="18448"/>
                      </a:lnTo>
                      <a:lnTo>
                        <a:pt x="14190" y="17667"/>
                      </a:lnTo>
                      <a:lnTo>
                        <a:pt x="13892" y="16867"/>
                      </a:lnTo>
                      <a:lnTo>
                        <a:pt x="13316" y="15249"/>
                      </a:lnTo>
                      <a:lnTo>
                        <a:pt x="12739" y="13632"/>
                      </a:lnTo>
                      <a:lnTo>
                        <a:pt x="12442" y="12832"/>
                      </a:lnTo>
                      <a:lnTo>
                        <a:pt x="12144" y="12032"/>
                      </a:lnTo>
                      <a:lnTo>
                        <a:pt x="11865" y="11326"/>
                      </a:lnTo>
                      <a:lnTo>
                        <a:pt x="11586" y="10600"/>
                      </a:lnTo>
                      <a:lnTo>
                        <a:pt x="11289" y="9912"/>
                      </a:lnTo>
                      <a:lnTo>
                        <a:pt x="10973" y="9205"/>
                      </a:lnTo>
                      <a:lnTo>
                        <a:pt x="10638" y="8517"/>
                      </a:lnTo>
                      <a:lnTo>
                        <a:pt x="10303" y="7829"/>
                      </a:lnTo>
                      <a:lnTo>
                        <a:pt x="9950" y="7160"/>
                      </a:lnTo>
                      <a:lnTo>
                        <a:pt x="9578" y="6490"/>
                      </a:lnTo>
                      <a:lnTo>
                        <a:pt x="9187" y="5839"/>
                      </a:lnTo>
                      <a:lnTo>
                        <a:pt x="8797" y="5207"/>
                      </a:lnTo>
                      <a:lnTo>
                        <a:pt x="8388" y="4575"/>
                      </a:lnTo>
                      <a:lnTo>
                        <a:pt x="7978" y="3961"/>
                      </a:lnTo>
                      <a:lnTo>
                        <a:pt x="7123" y="2734"/>
                      </a:lnTo>
                      <a:lnTo>
                        <a:pt x="6230" y="1525"/>
                      </a:lnTo>
                      <a:lnTo>
                        <a:pt x="5617" y="744"/>
                      </a:lnTo>
                      <a:lnTo>
                        <a:pt x="5300" y="353"/>
                      </a:lnTo>
                      <a:lnTo>
                        <a:pt x="4947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1232225" y="522650"/>
                  <a:ext cx="4042050" cy="12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50677" extrusionOk="0">
                      <a:moveTo>
                        <a:pt x="161681" y="0"/>
                      </a:moveTo>
                      <a:lnTo>
                        <a:pt x="161254" y="75"/>
                      </a:lnTo>
                      <a:lnTo>
                        <a:pt x="160845" y="130"/>
                      </a:lnTo>
                      <a:lnTo>
                        <a:pt x="160435" y="223"/>
                      </a:lnTo>
                      <a:lnTo>
                        <a:pt x="160026" y="316"/>
                      </a:lnTo>
                      <a:lnTo>
                        <a:pt x="159617" y="409"/>
                      </a:lnTo>
                      <a:lnTo>
                        <a:pt x="159208" y="521"/>
                      </a:lnTo>
                      <a:lnTo>
                        <a:pt x="158818" y="651"/>
                      </a:lnTo>
                      <a:lnTo>
                        <a:pt x="158408" y="781"/>
                      </a:lnTo>
                      <a:lnTo>
                        <a:pt x="158018" y="930"/>
                      </a:lnTo>
                      <a:lnTo>
                        <a:pt x="157627" y="1098"/>
                      </a:lnTo>
                      <a:lnTo>
                        <a:pt x="157237" y="1265"/>
                      </a:lnTo>
                      <a:lnTo>
                        <a:pt x="156865" y="1432"/>
                      </a:lnTo>
                      <a:lnTo>
                        <a:pt x="156474" y="1618"/>
                      </a:lnTo>
                      <a:lnTo>
                        <a:pt x="156102" y="1823"/>
                      </a:lnTo>
                      <a:lnTo>
                        <a:pt x="155749" y="2027"/>
                      </a:lnTo>
                      <a:lnTo>
                        <a:pt x="155377" y="2251"/>
                      </a:lnTo>
                      <a:lnTo>
                        <a:pt x="154838" y="2585"/>
                      </a:lnTo>
                      <a:lnTo>
                        <a:pt x="154298" y="2957"/>
                      </a:lnTo>
                      <a:lnTo>
                        <a:pt x="153796" y="3329"/>
                      </a:lnTo>
                      <a:lnTo>
                        <a:pt x="153276" y="3720"/>
                      </a:lnTo>
                      <a:lnTo>
                        <a:pt x="152792" y="4129"/>
                      </a:lnTo>
                      <a:lnTo>
                        <a:pt x="152290" y="4557"/>
                      </a:lnTo>
                      <a:lnTo>
                        <a:pt x="151342" y="5412"/>
                      </a:lnTo>
                      <a:lnTo>
                        <a:pt x="150412" y="6305"/>
                      </a:lnTo>
                      <a:lnTo>
                        <a:pt x="149482" y="7197"/>
                      </a:lnTo>
                      <a:lnTo>
                        <a:pt x="148571" y="8109"/>
                      </a:lnTo>
                      <a:lnTo>
                        <a:pt x="147641" y="9001"/>
                      </a:lnTo>
                      <a:lnTo>
                        <a:pt x="146358" y="10191"/>
                      </a:lnTo>
                      <a:lnTo>
                        <a:pt x="145074" y="11382"/>
                      </a:lnTo>
                      <a:lnTo>
                        <a:pt x="144442" y="11958"/>
                      </a:lnTo>
                      <a:lnTo>
                        <a:pt x="143773" y="12535"/>
                      </a:lnTo>
                      <a:lnTo>
                        <a:pt x="143103" y="13093"/>
                      </a:lnTo>
                      <a:lnTo>
                        <a:pt x="142415" y="13632"/>
                      </a:lnTo>
                      <a:lnTo>
                        <a:pt x="141857" y="14022"/>
                      </a:lnTo>
                      <a:lnTo>
                        <a:pt x="141281" y="14413"/>
                      </a:lnTo>
                      <a:lnTo>
                        <a:pt x="140704" y="14748"/>
                      </a:lnTo>
                      <a:lnTo>
                        <a:pt x="140090" y="15082"/>
                      </a:lnTo>
                      <a:lnTo>
                        <a:pt x="139477" y="15380"/>
                      </a:lnTo>
                      <a:lnTo>
                        <a:pt x="138844" y="15640"/>
                      </a:lnTo>
                      <a:lnTo>
                        <a:pt x="138194" y="15863"/>
                      </a:lnTo>
                      <a:lnTo>
                        <a:pt x="137543" y="16049"/>
                      </a:lnTo>
                      <a:lnTo>
                        <a:pt x="137096" y="16161"/>
                      </a:lnTo>
                      <a:lnTo>
                        <a:pt x="136669" y="16254"/>
                      </a:lnTo>
                      <a:lnTo>
                        <a:pt x="136222" y="16328"/>
                      </a:lnTo>
                      <a:lnTo>
                        <a:pt x="135776" y="16403"/>
                      </a:lnTo>
                      <a:lnTo>
                        <a:pt x="135330" y="16459"/>
                      </a:lnTo>
                      <a:lnTo>
                        <a:pt x="134902" y="16496"/>
                      </a:lnTo>
                      <a:lnTo>
                        <a:pt x="133991" y="16552"/>
                      </a:lnTo>
                      <a:lnTo>
                        <a:pt x="133098" y="16570"/>
                      </a:lnTo>
                      <a:lnTo>
                        <a:pt x="132205" y="16570"/>
                      </a:lnTo>
                      <a:lnTo>
                        <a:pt x="131313" y="16533"/>
                      </a:lnTo>
                      <a:lnTo>
                        <a:pt x="130420" y="16496"/>
                      </a:lnTo>
                      <a:lnTo>
                        <a:pt x="129044" y="16403"/>
                      </a:lnTo>
                      <a:lnTo>
                        <a:pt x="127668" y="16310"/>
                      </a:lnTo>
                      <a:lnTo>
                        <a:pt x="126292" y="16217"/>
                      </a:lnTo>
                      <a:lnTo>
                        <a:pt x="124915" y="16161"/>
                      </a:lnTo>
                      <a:lnTo>
                        <a:pt x="123614" y="16105"/>
                      </a:lnTo>
                      <a:lnTo>
                        <a:pt x="122963" y="16087"/>
                      </a:lnTo>
                      <a:lnTo>
                        <a:pt x="122312" y="16068"/>
                      </a:lnTo>
                      <a:lnTo>
                        <a:pt x="121680" y="16087"/>
                      </a:lnTo>
                      <a:lnTo>
                        <a:pt x="121029" y="16105"/>
                      </a:lnTo>
                      <a:lnTo>
                        <a:pt x="120378" y="16161"/>
                      </a:lnTo>
                      <a:lnTo>
                        <a:pt x="119745" y="16254"/>
                      </a:lnTo>
                      <a:lnTo>
                        <a:pt x="119132" y="16366"/>
                      </a:lnTo>
                      <a:lnTo>
                        <a:pt x="118537" y="16533"/>
                      </a:lnTo>
                      <a:lnTo>
                        <a:pt x="117960" y="16719"/>
                      </a:lnTo>
                      <a:lnTo>
                        <a:pt x="117384" y="16942"/>
                      </a:lnTo>
                      <a:lnTo>
                        <a:pt x="116844" y="17202"/>
                      </a:lnTo>
                      <a:lnTo>
                        <a:pt x="116305" y="17500"/>
                      </a:lnTo>
                      <a:lnTo>
                        <a:pt x="115784" y="17835"/>
                      </a:lnTo>
                      <a:lnTo>
                        <a:pt x="115282" y="18207"/>
                      </a:lnTo>
                      <a:lnTo>
                        <a:pt x="114892" y="18523"/>
                      </a:lnTo>
                      <a:lnTo>
                        <a:pt x="114520" y="18858"/>
                      </a:lnTo>
                      <a:lnTo>
                        <a:pt x="114148" y="19192"/>
                      </a:lnTo>
                      <a:lnTo>
                        <a:pt x="113794" y="19564"/>
                      </a:lnTo>
                      <a:lnTo>
                        <a:pt x="113460" y="19936"/>
                      </a:lnTo>
                      <a:lnTo>
                        <a:pt x="113144" y="20327"/>
                      </a:lnTo>
                      <a:lnTo>
                        <a:pt x="112846" y="20736"/>
                      </a:lnTo>
                      <a:lnTo>
                        <a:pt x="112548" y="21145"/>
                      </a:lnTo>
                      <a:lnTo>
                        <a:pt x="112269" y="21573"/>
                      </a:lnTo>
                      <a:lnTo>
                        <a:pt x="112009" y="22000"/>
                      </a:lnTo>
                      <a:lnTo>
                        <a:pt x="111767" y="22428"/>
                      </a:lnTo>
                      <a:lnTo>
                        <a:pt x="111526" y="22893"/>
                      </a:lnTo>
                      <a:lnTo>
                        <a:pt x="111302" y="23339"/>
                      </a:lnTo>
                      <a:lnTo>
                        <a:pt x="111098" y="23786"/>
                      </a:lnTo>
                      <a:lnTo>
                        <a:pt x="110893" y="24251"/>
                      </a:lnTo>
                      <a:lnTo>
                        <a:pt x="110707" y="24716"/>
                      </a:lnTo>
                      <a:lnTo>
                        <a:pt x="110410" y="25497"/>
                      </a:lnTo>
                      <a:lnTo>
                        <a:pt x="110131" y="26278"/>
                      </a:lnTo>
                      <a:lnTo>
                        <a:pt x="109870" y="27059"/>
                      </a:lnTo>
                      <a:lnTo>
                        <a:pt x="109647" y="27840"/>
                      </a:lnTo>
                      <a:lnTo>
                        <a:pt x="109424" y="28640"/>
                      </a:lnTo>
                      <a:lnTo>
                        <a:pt x="109220" y="29439"/>
                      </a:lnTo>
                      <a:lnTo>
                        <a:pt x="108829" y="31039"/>
                      </a:lnTo>
                      <a:lnTo>
                        <a:pt x="108104" y="34274"/>
                      </a:lnTo>
                      <a:lnTo>
                        <a:pt x="107713" y="35874"/>
                      </a:lnTo>
                      <a:lnTo>
                        <a:pt x="107490" y="36673"/>
                      </a:lnTo>
                      <a:lnTo>
                        <a:pt x="107267" y="37454"/>
                      </a:lnTo>
                      <a:lnTo>
                        <a:pt x="107062" y="38105"/>
                      </a:lnTo>
                      <a:lnTo>
                        <a:pt x="106839" y="38738"/>
                      </a:lnTo>
                      <a:lnTo>
                        <a:pt x="106597" y="39370"/>
                      </a:lnTo>
                      <a:lnTo>
                        <a:pt x="106337" y="39984"/>
                      </a:lnTo>
                      <a:lnTo>
                        <a:pt x="106040" y="40579"/>
                      </a:lnTo>
                      <a:lnTo>
                        <a:pt x="105705" y="41174"/>
                      </a:lnTo>
                      <a:lnTo>
                        <a:pt x="105537" y="41453"/>
                      </a:lnTo>
                      <a:lnTo>
                        <a:pt x="105351" y="41732"/>
                      </a:lnTo>
                      <a:lnTo>
                        <a:pt x="105147" y="42011"/>
                      </a:lnTo>
                      <a:lnTo>
                        <a:pt x="104942" y="42271"/>
                      </a:lnTo>
                      <a:lnTo>
                        <a:pt x="104756" y="42494"/>
                      </a:lnTo>
                      <a:lnTo>
                        <a:pt x="104570" y="42699"/>
                      </a:lnTo>
                      <a:lnTo>
                        <a:pt x="104366" y="42903"/>
                      </a:lnTo>
                      <a:lnTo>
                        <a:pt x="104143" y="43108"/>
                      </a:lnTo>
                      <a:lnTo>
                        <a:pt x="103919" y="43294"/>
                      </a:lnTo>
                      <a:lnTo>
                        <a:pt x="103696" y="43480"/>
                      </a:lnTo>
                      <a:lnTo>
                        <a:pt x="103455" y="43647"/>
                      </a:lnTo>
                      <a:lnTo>
                        <a:pt x="103213" y="43796"/>
                      </a:lnTo>
                      <a:lnTo>
                        <a:pt x="102971" y="43945"/>
                      </a:lnTo>
                      <a:lnTo>
                        <a:pt x="102711" y="44075"/>
                      </a:lnTo>
                      <a:lnTo>
                        <a:pt x="102450" y="44205"/>
                      </a:lnTo>
                      <a:lnTo>
                        <a:pt x="102190" y="44317"/>
                      </a:lnTo>
                      <a:lnTo>
                        <a:pt x="101930" y="44428"/>
                      </a:lnTo>
                      <a:lnTo>
                        <a:pt x="101651" y="44521"/>
                      </a:lnTo>
                      <a:lnTo>
                        <a:pt x="101372" y="44596"/>
                      </a:lnTo>
                      <a:lnTo>
                        <a:pt x="101093" y="44651"/>
                      </a:lnTo>
                      <a:lnTo>
                        <a:pt x="100739" y="44726"/>
                      </a:lnTo>
                      <a:lnTo>
                        <a:pt x="100386" y="44782"/>
                      </a:lnTo>
                      <a:lnTo>
                        <a:pt x="100033" y="44819"/>
                      </a:lnTo>
                      <a:lnTo>
                        <a:pt x="99679" y="44837"/>
                      </a:lnTo>
                      <a:lnTo>
                        <a:pt x="98973" y="44837"/>
                      </a:lnTo>
                      <a:lnTo>
                        <a:pt x="98619" y="44819"/>
                      </a:lnTo>
                      <a:lnTo>
                        <a:pt x="98266" y="44782"/>
                      </a:lnTo>
                      <a:lnTo>
                        <a:pt x="97559" y="44689"/>
                      </a:lnTo>
                      <a:lnTo>
                        <a:pt x="96853" y="44540"/>
                      </a:lnTo>
                      <a:lnTo>
                        <a:pt x="96165" y="44373"/>
                      </a:lnTo>
                      <a:lnTo>
                        <a:pt x="95495" y="44187"/>
                      </a:lnTo>
                      <a:lnTo>
                        <a:pt x="94974" y="44019"/>
                      </a:lnTo>
                      <a:lnTo>
                        <a:pt x="94454" y="43833"/>
                      </a:lnTo>
                      <a:lnTo>
                        <a:pt x="93933" y="43629"/>
                      </a:lnTo>
                      <a:lnTo>
                        <a:pt x="93431" y="43424"/>
                      </a:lnTo>
                      <a:lnTo>
                        <a:pt x="92427" y="42996"/>
                      </a:lnTo>
                      <a:lnTo>
                        <a:pt x="91422" y="42513"/>
                      </a:lnTo>
                      <a:lnTo>
                        <a:pt x="90455" y="42011"/>
                      </a:lnTo>
                      <a:lnTo>
                        <a:pt x="89488" y="41490"/>
                      </a:lnTo>
                      <a:lnTo>
                        <a:pt x="88521" y="40951"/>
                      </a:lnTo>
                      <a:lnTo>
                        <a:pt x="87573" y="40411"/>
                      </a:lnTo>
                      <a:lnTo>
                        <a:pt x="86215" y="39593"/>
                      </a:lnTo>
                      <a:lnTo>
                        <a:pt x="84858" y="38756"/>
                      </a:lnTo>
                      <a:lnTo>
                        <a:pt x="83500" y="37938"/>
                      </a:lnTo>
                      <a:lnTo>
                        <a:pt x="82143" y="37101"/>
                      </a:lnTo>
                      <a:lnTo>
                        <a:pt x="80785" y="36301"/>
                      </a:lnTo>
                      <a:lnTo>
                        <a:pt x="79390" y="35520"/>
                      </a:lnTo>
                      <a:lnTo>
                        <a:pt x="78702" y="35148"/>
                      </a:lnTo>
                      <a:lnTo>
                        <a:pt x="77995" y="34777"/>
                      </a:lnTo>
                      <a:lnTo>
                        <a:pt x="77270" y="34423"/>
                      </a:lnTo>
                      <a:lnTo>
                        <a:pt x="76563" y="34088"/>
                      </a:lnTo>
                      <a:lnTo>
                        <a:pt x="75764" y="33717"/>
                      </a:lnTo>
                      <a:lnTo>
                        <a:pt x="74983" y="33382"/>
                      </a:lnTo>
                      <a:lnTo>
                        <a:pt x="74183" y="33047"/>
                      </a:lnTo>
                      <a:lnTo>
                        <a:pt x="73365" y="32731"/>
                      </a:lnTo>
                      <a:lnTo>
                        <a:pt x="71747" y="32117"/>
                      </a:lnTo>
                      <a:lnTo>
                        <a:pt x="70110" y="31541"/>
                      </a:lnTo>
                      <a:lnTo>
                        <a:pt x="69497" y="31318"/>
                      </a:lnTo>
                      <a:lnTo>
                        <a:pt x="68883" y="31094"/>
                      </a:lnTo>
                      <a:lnTo>
                        <a:pt x="68269" y="30853"/>
                      </a:lnTo>
                      <a:lnTo>
                        <a:pt x="67674" y="30592"/>
                      </a:lnTo>
                      <a:lnTo>
                        <a:pt x="67079" y="30313"/>
                      </a:lnTo>
                      <a:lnTo>
                        <a:pt x="66503" y="29997"/>
                      </a:lnTo>
                      <a:lnTo>
                        <a:pt x="65945" y="29644"/>
                      </a:lnTo>
                      <a:lnTo>
                        <a:pt x="65684" y="29458"/>
                      </a:lnTo>
                      <a:lnTo>
                        <a:pt x="65424" y="29253"/>
                      </a:lnTo>
                      <a:lnTo>
                        <a:pt x="64922" y="28863"/>
                      </a:lnTo>
                      <a:lnTo>
                        <a:pt x="64438" y="28416"/>
                      </a:lnTo>
                      <a:lnTo>
                        <a:pt x="63992" y="27951"/>
                      </a:lnTo>
                      <a:lnTo>
                        <a:pt x="63583" y="27449"/>
                      </a:lnTo>
                      <a:lnTo>
                        <a:pt x="63192" y="26947"/>
                      </a:lnTo>
                      <a:lnTo>
                        <a:pt x="62820" y="26408"/>
                      </a:lnTo>
                      <a:lnTo>
                        <a:pt x="62486" y="25869"/>
                      </a:lnTo>
                      <a:lnTo>
                        <a:pt x="62169" y="25292"/>
                      </a:lnTo>
                      <a:lnTo>
                        <a:pt x="61816" y="24567"/>
                      </a:lnTo>
                      <a:lnTo>
                        <a:pt x="61481" y="23842"/>
                      </a:lnTo>
                      <a:lnTo>
                        <a:pt x="61165" y="23098"/>
                      </a:lnTo>
                      <a:lnTo>
                        <a:pt x="60868" y="22335"/>
                      </a:lnTo>
                      <a:lnTo>
                        <a:pt x="60291" y="20829"/>
                      </a:lnTo>
                      <a:lnTo>
                        <a:pt x="60012" y="20085"/>
                      </a:lnTo>
                      <a:lnTo>
                        <a:pt x="59715" y="19323"/>
                      </a:lnTo>
                      <a:lnTo>
                        <a:pt x="59380" y="18616"/>
                      </a:lnTo>
                      <a:lnTo>
                        <a:pt x="59213" y="18262"/>
                      </a:lnTo>
                      <a:lnTo>
                        <a:pt x="59027" y="17909"/>
                      </a:lnTo>
                      <a:lnTo>
                        <a:pt x="58841" y="17556"/>
                      </a:lnTo>
                      <a:lnTo>
                        <a:pt x="58617" y="17221"/>
                      </a:lnTo>
                      <a:lnTo>
                        <a:pt x="58394" y="16905"/>
                      </a:lnTo>
                      <a:lnTo>
                        <a:pt x="58153" y="16589"/>
                      </a:lnTo>
                      <a:lnTo>
                        <a:pt x="57892" y="16310"/>
                      </a:lnTo>
                      <a:lnTo>
                        <a:pt x="57632" y="16031"/>
                      </a:lnTo>
                      <a:lnTo>
                        <a:pt x="57074" y="15510"/>
                      </a:lnTo>
                      <a:lnTo>
                        <a:pt x="56516" y="14989"/>
                      </a:lnTo>
                      <a:lnTo>
                        <a:pt x="55939" y="14487"/>
                      </a:lnTo>
                      <a:lnTo>
                        <a:pt x="54675" y="13371"/>
                      </a:lnTo>
                      <a:lnTo>
                        <a:pt x="54043" y="12814"/>
                      </a:lnTo>
                      <a:lnTo>
                        <a:pt x="53410" y="12274"/>
                      </a:lnTo>
                      <a:lnTo>
                        <a:pt x="52759" y="11735"/>
                      </a:lnTo>
                      <a:lnTo>
                        <a:pt x="52090" y="11214"/>
                      </a:lnTo>
                      <a:lnTo>
                        <a:pt x="51402" y="10712"/>
                      </a:lnTo>
                      <a:lnTo>
                        <a:pt x="50695" y="10266"/>
                      </a:lnTo>
                      <a:lnTo>
                        <a:pt x="50230" y="9968"/>
                      </a:lnTo>
                      <a:lnTo>
                        <a:pt x="49747" y="9708"/>
                      </a:lnTo>
                      <a:lnTo>
                        <a:pt x="49263" y="9448"/>
                      </a:lnTo>
                      <a:lnTo>
                        <a:pt x="48761" y="9206"/>
                      </a:lnTo>
                      <a:lnTo>
                        <a:pt x="48278" y="8983"/>
                      </a:lnTo>
                      <a:lnTo>
                        <a:pt x="47757" y="8778"/>
                      </a:lnTo>
                      <a:lnTo>
                        <a:pt x="47255" y="8573"/>
                      </a:lnTo>
                      <a:lnTo>
                        <a:pt x="46734" y="8406"/>
                      </a:lnTo>
                      <a:lnTo>
                        <a:pt x="46213" y="8239"/>
                      </a:lnTo>
                      <a:lnTo>
                        <a:pt x="45693" y="8071"/>
                      </a:lnTo>
                      <a:lnTo>
                        <a:pt x="45153" y="7941"/>
                      </a:lnTo>
                      <a:lnTo>
                        <a:pt x="44614" y="7811"/>
                      </a:lnTo>
                      <a:lnTo>
                        <a:pt x="44075" y="7681"/>
                      </a:lnTo>
                      <a:lnTo>
                        <a:pt x="43554" y="7569"/>
                      </a:lnTo>
                      <a:lnTo>
                        <a:pt x="42996" y="7476"/>
                      </a:lnTo>
                      <a:lnTo>
                        <a:pt x="42457" y="7402"/>
                      </a:lnTo>
                      <a:lnTo>
                        <a:pt x="41620" y="7290"/>
                      </a:lnTo>
                      <a:lnTo>
                        <a:pt x="40783" y="7197"/>
                      </a:lnTo>
                      <a:lnTo>
                        <a:pt x="39928" y="7123"/>
                      </a:lnTo>
                      <a:lnTo>
                        <a:pt x="39091" y="7086"/>
                      </a:lnTo>
                      <a:lnTo>
                        <a:pt x="38235" y="7067"/>
                      </a:lnTo>
                      <a:lnTo>
                        <a:pt x="37380" y="7067"/>
                      </a:lnTo>
                      <a:lnTo>
                        <a:pt x="36543" y="7086"/>
                      </a:lnTo>
                      <a:lnTo>
                        <a:pt x="35687" y="7142"/>
                      </a:lnTo>
                      <a:lnTo>
                        <a:pt x="34851" y="7197"/>
                      </a:lnTo>
                      <a:lnTo>
                        <a:pt x="33995" y="7272"/>
                      </a:lnTo>
                      <a:lnTo>
                        <a:pt x="33158" y="7365"/>
                      </a:lnTo>
                      <a:lnTo>
                        <a:pt x="32321" y="7476"/>
                      </a:lnTo>
                      <a:lnTo>
                        <a:pt x="31485" y="7606"/>
                      </a:lnTo>
                      <a:lnTo>
                        <a:pt x="30648" y="7755"/>
                      </a:lnTo>
                      <a:lnTo>
                        <a:pt x="29811" y="7923"/>
                      </a:lnTo>
                      <a:lnTo>
                        <a:pt x="28974" y="8090"/>
                      </a:lnTo>
                      <a:lnTo>
                        <a:pt x="27933" y="8332"/>
                      </a:lnTo>
                      <a:lnTo>
                        <a:pt x="26910" y="8592"/>
                      </a:lnTo>
                      <a:lnTo>
                        <a:pt x="25868" y="8871"/>
                      </a:lnTo>
                      <a:lnTo>
                        <a:pt x="24845" y="9169"/>
                      </a:lnTo>
                      <a:lnTo>
                        <a:pt x="23823" y="9485"/>
                      </a:lnTo>
                      <a:lnTo>
                        <a:pt x="22800" y="9801"/>
                      </a:lnTo>
                      <a:lnTo>
                        <a:pt x="21796" y="10136"/>
                      </a:lnTo>
                      <a:lnTo>
                        <a:pt x="20791" y="10489"/>
                      </a:lnTo>
                      <a:lnTo>
                        <a:pt x="19787" y="10861"/>
                      </a:lnTo>
                      <a:lnTo>
                        <a:pt x="18783" y="11233"/>
                      </a:lnTo>
                      <a:lnTo>
                        <a:pt x="16793" y="12014"/>
                      </a:lnTo>
                      <a:lnTo>
                        <a:pt x="14803" y="12814"/>
                      </a:lnTo>
                      <a:lnTo>
                        <a:pt x="12850" y="13650"/>
                      </a:lnTo>
                      <a:lnTo>
                        <a:pt x="10954" y="14469"/>
                      </a:lnTo>
                      <a:lnTo>
                        <a:pt x="9057" y="15306"/>
                      </a:lnTo>
                      <a:lnTo>
                        <a:pt x="7178" y="16142"/>
                      </a:lnTo>
                      <a:lnTo>
                        <a:pt x="6230" y="16552"/>
                      </a:lnTo>
                      <a:lnTo>
                        <a:pt x="5282" y="16942"/>
                      </a:lnTo>
                      <a:lnTo>
                        <a:pt x="3980" y="17444"/>
                      </a:lnTo>
                      <a:lnTo>
                        <a:pt x="3347" y="17667"/>
                      </a:lnTo>
                      <a:lnTo>
                        <a:pt x="2678" y="17891"/>
                      </a:lnTo>
                      <a:lnTo>
                        <a:pt x="2027" y="18077"/>
                      </a:lnTo>
                      <a:lnTo>
                        <a:pt x="1358" y="18262"/>
                      </a:lnTo>
                      <a:lnTo>
                        <a:pt x="688" y="18411"/>
                      </a:lnTo>
                      <a:lnTo>
                        <a:pt x="0" y="18541"/>
                      </a:lnTo>
                      <a:lnTo>
                        <a:pt x="0" y="21201"/>
                      </a:lnTo>
                      <a:lnTo>
                        <a:pt x="539" y="21071"/>
                      </a:lnTo>
                      <a:lnTo>
                        <a:pt x="1079" y="20922"/>
                      </a:lnTo>
                      <a:lnTo>
                        <a:pt x="1599" y="20754"/>
                      </a:lnTo>
                      <a:lnTo>
                        <a:pt x="2120" y="20587"/>
                      </a:lnTo>
                      <a:lnTo>
                        <a:pt x="2641" y="20401"/>
                      </a:lnTo>
                      <a:lnTo>
                        <a:pt x="3143" y="20197"/>
                      </a:lnTo>
                      <a:lnTo>
                        <a:pt x="4166" y="19769"/>
                      </a:lnTo>
                      <a:lnTo>
                        <a:pt x="5170" y="19323"/>
                      </a:lnTo>
                      <a:lnTo>
                        <a:pt x="6174" y="18858"/>
                      </a:lnTo>
                      <a:lnTo>
                        <a:pt x="8164" y="17909"/>
                      </a:lnTo>
                      <a:lnTo>
                        <a:pt x="9577" y="17221"/>
                      </a:lnTo>
                      <a:lnTo>
                        <a:pt x="11009" y="16552"/>
                      </a:lnTo>
                      <a:lnTo>
                        <a:pt x="12441" y="15882"/>
                      </a:lnTo>
                      <a:lnTo>
                        <a:pt x="13873" y="15231"/>
                      </a:lnTo>
                      <a:lnTo>
                        <a:pt x="15324" y="14617"/>
                      </a:lnTo>
                      <a:lnTo>
                        <a:pt x="16774" y="14004"/>
                      </a:lnTo>
                      <a:lnTo>
                        <a:pt x="18244" y="13427"/>
                      </a:lnTo>
                      <a:lnTo>
                        <a:pt x="19713" y="12869"/>
                      </a:lnTo>
                      <a:lnTo>
                        <a:pt x="21275" y="12330"/>
                      </a:lnTo>
                      <a:lnTo>
                        <a:pt x="22856" y="11809"/>
                      </a:lnTo>
                      <a:lnTo>
                        <a:pt x="24436" y="11326"/>
                      </a:lnTo>
                      <a:lnTo>
                        <a:pt x="25236" y="11103"/>
                      </a:lnTo>
                      <a:lnTo>
                        <a:pt x="26036" y="10880"/>
                      </a:lnTo>
                      <a:lnTo>
                        <a:pt x="26835" y="10694"/>
                      </a:lnTo>
                      <a:lnTo>
                        <a:pt x="27654" y="10508"/>
                      </a:lnTo>
                      <a:lnTo>
                        <a:pt x="28453" y="10340"/>
                      </a:lnTo>
                      <a:lnTo>
                        <a:pt x="29272" y="10173"/>
                      </a:lnTo>
                      <a:lnTo>
                        <a:pt x="30090" y="10043"/>
                      </a:lnTo>
                      <a:lnTo>
                        <a:pt x="30908" y="9931"/>
                      </a:lnTo>
                      <a:lnTo>
                        <a:pt x="31726" y="9819"/>
                      </a:lnTo>
                      <a:lnTo>
                        <a:pt x="32545" y="9745"/>
                      </a:lnTo>
                      <a:lnTo>
                        <a:pt x="33177" y="9708"/>
                      </a:lnTo>
                      <a:lnTo>
                        <a:pt x="33791" y="9671"/>
                      </a:lnTo>
                      <a:lnTo>
                        <a:pt x="34404" y="9652"/>
                      </a:lnTo>
                      <a:lnTo>
                        <a:pt x="35018" y="9652"/>
                      </a:lnTo>
                      <a:lnTo>
                        <a:pt x="35650" y="9689"/>
                      </a:lnTo>
                      <a:lnTo>
                        <a:pt x="36264" y="9708"/>
                      </a:lnTo>
                      <a:lnTo>
                        <a:pt x="36878" y="9764"/>
                      </a:lnTo>
                      <a:lnTo>
                        <a:pt x="37491" y="9838"/>
                      </a:lnTo>
                      <a:lnTo>
                        <a:pt x="38105" y="9931"/>
                      </a:lnTo>
                      <a:lnTo>
                        <a:pt x="38719" y="10043"/>
                      </a:lnTo>
                      <a:lnTo>
                        <a:pt x="39314" y="10173"/>
                      </a:lnTo>
                      <a:lnTo>
                        <a:pt x="39909" y="10322"/>
                      </a:lnTo>
                      <a:lnTo>
                        <a:pt x="40504" y="10489"/>
                      </a:lnTo>
                      <a:lnTo>
                        <a:pt x="41099" y="10694"/>
                      </a:lnTo>
                      <a:lnTo>
                        <a:pt x="41676" y="10898"/>
                      </a:lnTo>
                      <a:lnTo>
                        <a:pt x="42252" y="11140"/>
                      </a:lnTo>
                      <a:lnTo>
                        <a:pt x="42736" y="11344"/>
                      </a:lnTo>
                      <a:lnTo>
                        <a:pt x="43219" y="11586"/>
                      </a:lnTo>
                      <a:lnTo>
                        <a:pt x="43684" y="11847"/>
                      </a:lnTo>
                      <a:lnTo>
                        <a:pt x="44149" y="12107"/>
                      </a:lnTo>
                      <a:lnTo>
                        <a:pt x="44595" y="12386"/>
                      </a:lnTo>
                      <a:lnTo>
                        <a:pt x="45042" y="12683"/>
                      </a:lnTo>
                      <a:lnTo>
                        <a:pt x="45469" y="13000"/>
                      </a:lnTo>
                      <a:lnTo>
                        <a:pt x="45897" y="13316"/>
                      </a:lnTo>
                      <a:lnTo>
                        <a:pt x="46306" y="13650"/>
                      </a:lnTo>
                      <a:lnTo>
                        <a:pt x="46715" y="14004"/>
                      </a:lnTo>
                      <a:lnTo>
                        <a:pt x="47106" y="14357"/>
                      </a:lnTo>
                      <a:lnTo>
                        <a:pt x="47496" y="14729"/>
                      </a:lnTo>
                      <a:lnTo>
                        <a:pt x="47868" y="15101"/>
                      </a:lnTo>
                      <a:lnTo>
                        <a:pt x="48240" y="15492"/>
                      </a:lnTo>
                      <a:lnTo>
                        <a:pt x="48612" y="15882"/>
                      </a:lnTo>
                      <a:lnTo>
                        <a:pt x="48947" y="16273"/>
                      </a:lnTo>
                      <a:lnTo>
                        <a:pt x="49505" y="16924"/>
                      </a:lnTo>
                      <a:lnTo>
                        <a:pt x="50044" y="17593"/>
                      </a:lnTo>
                      <a:lnTo>
                        <a:pt x="51141" y="18895"/>
                      </a:lnTo>
                      <a:lnTo>
                        <a:pt x="51681" y="19546"/>
                      </a:lnTo>
                      <a:lnTo>
                        <a:pt x="52257" y="20178"/>
                      </a:lnTo>
                      <a:lnTo>
                        <a:pt x="52834" y="20810"/>
                      </a:lnTo>
                      <a:lnTo>
                        <a:pt x="53447" y="21387"/>
                      </a:lnTo>
                      <a:lnTo>
                        <a:pt x="53764" y="21684"/>
                      </a:lnTo>
                      <a:lnTo>
                        <a:pt x="54061" y="21945"/>
                      </a:lnTo>
                      <a:lnTo>
                        <a:pt x="54693" y="22465"/>
                      </a:lnTo>
                      <a:lnTo>
                        <a:pt x="55344" y="22986"/>
                      </a:lnTo>
                      <a:lnTo>
                        <a:pt x="55977" y="23507"/>
                      </a:lnTo>
                      <a:lnTo>
                        <a:pt x="56200" y="23711"/>
                      </a:lnTo>
                      <a:lnTo>
                        <a:pt x="56404" y="23916"/>
                      </a:lnTo>
                      <a:lnTo>
                        <a:pt x="56814" y="24344"/>
                      </a:lnTo>
                      <a:lnTo>
                        <a:pt x="57204" y="24790"/>
                      </a:lnTo>
                      <a:lnTo>
                        <a:pt x="57576" y="25236"/>
                      </a:lnTo>
                      <a:lnTo>
                        <a:pt x="58413" y="26315"/>
                      </a:lnTo>
                      <a:lnTo>
                        <a:pt x="59250" y="27375"/>
                      </a:lnTo>
                      <a:lnTo>
                        <a:pt x="59677" y="27914"/>
                      </a:lnTo>
                      <a:lnTo>
                        <a:pt x="60124" y="28435"/>
                      </a:lnTo>
                      <a:lnTo>
                        <a:pt x="60570" y="28937"/>
                      </a:lnTo>
                      <a:lnTo>
                        <a:pt x="61054" y="29421"/>
                      </a:lnTo>
                      <a:lnTo>
                        <a:pt x="61537" y="29886"/>
                      </a:lnTo>
                      <a:lnTo>
                        <a:pt x="62039" y="30332"/>
                      </a:lnTo>
                      <a:lnTo>
                        <a:pt x="62541" y="30760"/>
                      </a:lnTo>
                      <a:lnTo>
                        <a:pt x="63081" y="31169"/>
                      </a:lnTo>
                      <a:lnTo>
                        <a:pt x="63639" y="31541"/>
                      </a:lnTo>
                      <a:lnTo>
                        <a:pt x="64215" y="31894"/>
                      </a:lnTo>
                      <a:lnTo>
                        <a:pt x="64792" y="32210"/>
                      </a:lnTo>
                      <a:lnTo>
                        <a:pt x="65405" y="32508"/>
                      </a:lnTo>
                      <a:lnTo>
                        <a:pt x="66075" y="32805"/>
                      </a:lnTo>
                      <a:lnTo>
                        <a:pt x="66763" y="33103"/>
                      </a:lnTo>
                      <a:lnTo>
                        <a:pt x="68139" y="33642"/>
                      </a:lnTo>
                      <a:lnTo>
                        <a:pt x="69534" y="34181"/>
                      </a:lnTo>
                      <a:lnTo>
                        <a:pt x="70222" y="34460"/>
                      </a:lnTo>
                      <a:lnTo>
                        <a:pt x="70910" y="34739"/>
                      </a:lnTo>
                      <a:lnTo>
                        <a:pt x="71728" y="35111"/>
                      </a:lnTo>
                      <a:lnTo>
                        <a:pt x="72547" y="35483"/>
                      </a:lnTo>
                      <a:lnTo>
                        <a:pt x="73346" y="35892"/>
                      </a:lnTo>
                      <a:lnTo>
                        <a:pt x="74146" y="36301"/>
                      </a:lnTo>
                      <a:lnTo>
                        <a:pt x="74946" y="36729"/>
                      </a:lnTo>
                      <a:lnTo>
                        <a:pt x="75727" y="37157"/>
                      </a:lnTo>
                      <a:lnTo>
                        <a:pt x="76508" y="37622"/>
                      </a:lnTo>
                      <a:lnTo>
                        <a:pt x="77270" y="38087"/>
                      </a:lnTo>
                      <a:lnTo>
                        <a:pt x="78200" y="38663"/>
                      </a:lnTo>
                      <a:lnTo>
                        <a:pt x="79093" y="39258"/>
                      </a:lnTo>
                      <a:lnTo>
                        <a:pt x="80897" y="40486"/>
                      </a:lnTo>
                      <a:lnTo>
                        <a:pt x="84467" y="42959"/>
                      </a:lnTo>
                      <a:lnTo>
                        <a:pt x="86252" y="44187"/>
                      </a:lnTo>
                      <a:lnTo>
                        <a:pt x="87164" y="44782"/>
                      </a:lnTo>
                      <a:lnTo>
                        <a:pt x="88056" y="45377"/>
                      </a:lnTo>
                      <a:lnTo>
                        <a:pt x="88986" y="45953"/>
                      </a:lnTo>
                      <a:lnTo>
                        <a:pt x="89897" y="46530"/>
                      </a:lnTo>
                      <a:lnTo>
                        <a:pt x="90846" y="47069"/>
                      </a:lnTo>
                      <a:lnTo>
                        <a:pt x="91776" y="47608"/>
                      </a:lnTo>
                      <a:lnTo>
                        <a:pt x="92743" y="48129"/>
                      </a:lnTo>
                      <a:lnTo>
                        <a:pt x="93710" y="48613"/>
                      </a:lnTo>
                      <a:lnTo>
                        <a:pt x="94714" y="49059"/>
                      </a:lnTo>
                      <a:lnTo>
                        <a:pt x="95216" y="49282"/>
                      </a:lnTo>
                      <a:lnTo>
                        <a:pt x="95718" y="49487"/>
                      </a:lnTo>
                      <a:lnTo>
                        <a:pt x="96220" y="49673"/>
                      </a:lnTo>
                      <a:lnTo>
                        <a:pt x="96741" y="49859"/>
                      </a:lnTo>
                      <a:lnTo>
                        <a:pt x="97262" y="50026"/>
                      </a:lnTo>
                      <a:lnTo>
                        <a:pt x="97782" y="50175"/>
                      </a:lnTo>
                      <a:lnTo>
                        <a:pt x="98303" y="50305"/>
                      </a:lnTo>
                      <a:lnTo>
                        <a:pt x="98843" y="50417"/>
                      </a:lnTo>
                      <a:lnTo>
                        <a:pt x="99382" y="50528"/>
                      </a:lnTo>
                      <a:lnTo>
                        <a:pt x="99921" y="50603"/>
                      </a:lnTo>
                      <a:lnTo>
                        <a:pt x="100535" y="50658"/>
                      </a:lnTo>
                      <a:lnTo>
                        <a:pt x="101167" y="50677"/>
                      </a:lnTo>
                      <a:lnTo>
                        <a:pt x="101781" y="50677"/>
                      </a:lnTo>
                      <a:lnTo>
                        <a:pt x="102413" y="50640"/>
                      </a:lnTo>
                      <a:lnTo>
                        <a:pt x="103027" y="50547"/>
                      </a:lnTo>
                      <a:lnTo>
                        <a:pt x="103343" y="50491"/>
                      </a:lnTo>
                      <a:lnTo>
                        <a:pt x="103641" y="50435"/>
                      </a:lnTo>
                      <a:lnTo>
                        <a:pt x="103938" y="50342"/>
                      </a:lnTo>
                      <a:lnTo>
                        <a:pt x="104236" y="50249"/>
                      </a:lnTo>
                      <a:lnTo>
                        <a:pt x="104533" y="50138"/>
                      </a:lnTo>
                      <a:lnTo>
                        <a:pt x="104831" y="50026"/>
                      </a:lnTo>
                      <a:lnTo>
                        <a:pt x="105128" y="49877"/>
                      </a:lnTo>
                      <a:lnTo>
                        <a:pt x="105444" y="49728"/>
                      </a:lnTo>
                      <a:lnTo>
                        <a:pt x="105742" y="49561"/>
                      </a:lnTo>
                      <a:lnTo>
                        <a:pt x="106021" y="49375"/>
                      </a:lnTo>
                      <a:lnTo>
                        <a:pt x="106300" y="49189"/>
                      </a:lnTo>
                      <a:lnTo>
                        <a:pt x="106560" y="48966"/>
                      </a:lnTo>
                      <a:lnTo>
                        <a:pt x="106821" y="48761"/>
                      </a:lnTo>
                      <a:lnTo>
                        <a:pt x="107081" y="48520"/>
                      </a:lnTo>
                      <a:lnTo>
                        <a:pt x="107323" y="48278"/>
                      </a:lnTo>
                      <a:lnTo>
                        <a:pt x="107564" y="48036"/>
                      </a:lnTo>
                      <a:lnTo>
                        <a:pt x="107788" y="47776"/>
                      </a:lnTo>
                      <a:lnTo>
                        <a:pt x="107992" y="47515"/>
                      </a:lnTo>
                      <a:lnTo>
                        <a:pt x="108197" y="47236"/>
                      </a:lnTo>
                      <a:lnTo>
                        <a:pt x="108401" y="46958"/>
                      </a:lnTo>
                      <a:lnTo>
                        <a:pt x="108587" y="46679"/>
                      </a:lnTo>
                      <a:lnTo>
                        <a:pt x="108755" y="46381"/>
                      </a:lnTo>
                      <a:lnTo>
                        <a:pt x="108959" y="46009"/>
                      </a:lnTo>
                      <a:lnTo>
                        <a:pt x="109164" y="45619"/>
                      </a:lnTo>
                      <a:lnTo>
                        <a:pt x="109350" y="45247"/>
                      </a:lnTo>
                      <a:lnTo>
                        <a:pt x="109517" y="44856"/>
                      </a:lnTo>
                      <a:lnTo>
                        <a:pt x="109833" y="44056"/>
                      </a:lnTo>
                      <a:lnTo>
                        <a:pt x="110131" y="43238"/>
                      </a:lnTo>
                      <a:lnTo>
                        <a:pt x="110373" y="42420"/>
                      </a:lnTo>
                      <a:lnTo>
                        <a:pt x="110596" y="41602"/>
                      </a:lnTo>
                      <a:lnTo>
                        <a:pt x="110800" y="40765"/>
                      </a:lnTo>
                      <a:lnTo>
                        <a:pt x="110986" y="39928"/>
                      </a:lnTo>
                      <a:lnTo>
                        <a:pt x="111228" y="38700"/>
                      </a:lnTo>
                      <a:lnTo>
                        <a:pt x="111433" y="37473"/>
                      </a:lnTo>
                      <a:lnTo>
                        <a:pt x="111860" y="35018"/>
                      </a:lnTo>
                      <a:lnTo>
                        <a:pt x="112065" y="33791"/>
                      </a:lnTo>
                      <a:lnTo>
                        <a:pt x="112288" y="32564"/>
                      </a:lnTo>
                      <a:lnTo>
                        <a:pt x="112530" y="31336"/>
                      </a:lnTo>
                      <a:lnTo>
                        <a:pt x="112827" y="30127"/>
                      </a:lnTo>
                      <a:lnTo>
                        <a:pt x="113069" y="29253"/>
                      </a:lnTo>
                      <a:lnTo>
                        <a:pt x="113330" y="28379"/>
                      </a:lnTo>
                      <a:lnTo>
                        <a:pt x="113627" y="27524"/>
                      </a:lnTo>
                      <a:lnTo>
                        <a:pt x="113962" y="26668"/>
                      </a:lnTo>
                      <a:lnTo>
                        <a:pt x="114129" y="26259"/>
                      </a:lnTo>
                      <a:lnTo>
                        <a:pt x="114334" y="25831"/>
                      </a:lnTo>
                      <a:lnTo>
                        <a:pt x="114538" y="25441"/>
                      </a:lnTo>
                      <a:lnTo>
                        <a:pt x="114743" y="25032"/>
                      </a:lnTo>
                      <a:lnTo>
                        <a:pt x="114985" y="24641"/>
                      </a:lnTo>
                      <a:lnTo>
                        <a:pt x="115226" y="24251"/>
                      </a:lnTo>
                      <a:lnTo>
                        <a:pt x="115487" y="23879"/>
                      </a:lnTo>
                      <a:lnTo>
                        <a:pt x="115747" y="23507"/>
                      </a:lnTo>
                      <a:lnTo>
                        <a:pt x="116156" y="23005"/>
                      </a:lnTo>
                      <a:lnTo>
                        <a:pt x="116603" y="22540"/>
                      </a:lnTo>
                      <a:lnTo>
                        <a:pt x="117086" y="22093"/>
                      </a:lnTo>
                      <a:lnTo>
                        <a:pt x="117328" y="21870"/>
                      </a:lnTo>
                      <a:lnTo>
                        <a:pt x="117588" y="21684"/>
                      </a:lnTo>
                      <a:lnTo>
                        <a:pt x="117849" y="21480"/>
                      </a:lnTo>
                      <a:lnTo>
                        <a:pt x="118109" y="21294"/>
                      </a:lnTo>
                      <a:lnTo>
                        <a:pt x="118388" y="21126"/>
                      </a:lnTo>
                      <a:lnTo>
                        <a:pt x="118667" y="20978"/>
                      </a:lnTo>
                      <a:lnTo>
                        <a:pt x="118964" y="20829"/>
                      </a:lnTo>
                      <a:lnTo>
                        <a:pt x="119262" y="20680"/>
                      </a:lnTo>
                      <a:lnTo>
                        <a:pt x="119559" y="20550"/>
                      </a:lnTo>
                      <a:lnTo>
                        <a:pt x="119857" y="20438"/>
                      </a:lnTo>
                      <a:lnTo>
                        <a:pt x="120378" y="20290"/>
                      </a:lnTo>
                      <a:lnTo>
                        <a:pt x="120917" y="20159"/>
                      </a:lnTo>
                      <a:lnTo>
                        <a:pt x="121438" y="20085"/>
                      </a:lnTo>
                      <a:lnTo>
                        <a:pt x="121996" y="20029"/>
                      </a:lnTo>
                      <a:lnTo>
                        <a:pt x="122535" y="19992"/>
                      </a:lnTo>
                      <a:lnTo>
                        <a:pt x="123074" y="19973"/>
                      </a:lnTo>
                      <a:lnTo>
                        <a:pt x="123614" y="19992"/>
                      </a:lnTo>
                      <a:lnTo>
                        <a:pt x="124153" y="20029"/>
                      </a:lnTo>
                      <a:lnTo>
                        <a:pt x="125157" y="20141"/>
                      </a:lnTo>
                      <a:lnTo>
                        <a:pt x="126161" y="20271"/>
                      </a:lnTo>
                      <a:lnTo>
                        <a:pt x="127147" y="20457"/>
                      </a:lnTo>
                      <a:lnTo>
                        <a:pt x="128133" y="20661"/>
                      </a:lnTo>
                      <a:lnTo>
                        <a:pt x="129118" y="20885"/>
                      </a:lnTo>
                      <a:lnTo>
                        <a:pt x="130104" y="21126"/>
                      </a:lnTo>
                      <a:lnTo>
                        <a:pt x="132057" y="21610"/>
                      </a:lnTo>
                      <a:lnTo>
                        <a:pt x="132931" y="21814"/>
                      </a:lnTo>
                      <a:lnTo>
                        <a:pt x="133805" y="22019"/>
                      </a:lnTo>
                      <a:lnTo>
                        <a:pt x="134697" y="22205"/>
                      </a:lnTo>
                      <a:lnTo>
                        <a:pt x="135571" y="22372"/>
                      </a:lnTo>
                      <a:lnTo>
                        <a:pt x="136464" y="22503"/>
                      </a:lnTo>
                      <a:lnTo>
                        <a:pt x="137357" y="22596"/>
                      </a:lnTo>
                      <a:lnTo>
                        <a:pt x="137803" y="22633"/>
                      </a:lnTo>
                      <a:lnTo>
                        <a:pt x="138249" y="22651"/>
                      </a:lnTo>
                      <a:lnTo>
                        <a:pt x="139644" y="22651"/>
                      </a:lnTo>
                      <a:lnTo>
                        <a:pt x="140109" y="22633"/>
                      </a:lnTo>
                      <a:lnTo>
                        <a:pt x="140593" y="22596"/>
                      </a:lnTo>
                      <a:lnTo>
                        <a:pt x="141057" y="22521"/>
                      </a:lnTo>
                      <a:lnTo>
                        <a:pt x="141522" y="22447"/>
                      </a:lnTo>
                      <a:lnTo>
                        <a:pt x="141987" y="22354"/>
                      </a:lnTo>
                      <a:lnTo>
                        <a:pt x="142452" y="22242"/>
                      </a:lnTo>
                      <a:lnTo>
                        <a:pt x="142917" y="22112"/>
                      </a:lnTo>
                      <a:lnTo>
                        <a:pt x="143159" y="22056"/>
                      </a:lnTo>
                      <a:lnTo>
                        <a:pt x="143475" y="21945"/>
                      </a:lnTo>
                      <a:lnTo>
                        <a:pt x="144535" y="21517"/>
                      </a:lnTo>
                      <a:lnTo>
                        <a:pt x="144777" y="21405"/>
                      </a:lnTo>
                      <a:lnTo>
                        <a:pt x="145372" y="21126"/>
                      </a:lnTo>
                      <a:lnTo>
                        <a:pt x="145948" y="20810"/>
                      </a:lnTo>
                      <a:lnTo>
                        <a:pt x="146525" y="20476"/>
                      </a:lnTo>
                      <a:lnTo>
                        <a:pt x="147064" y="20122"/>
                      </a:lnTo>
                      <a:lnTo>
                        <a:pt x="147790" y="19639"/>
                      </a:lnTo>
                      <a:lnTo>
                        <a:pt x="148478" y="19137"/>
                      </a:lnTo>
                      <a:lnTo>
                        <a:pt x="149166" y="18597"/>
                      </a:lnTo>
                      <a:lnTo>
                        <a:pt x="149817" y="18058"/>
                      </a:lnTo>
                      <a:lnTo>
                        <a:pt x="150468" y="17481"/>
                      </a:lnTo>
                      <a:lnTo>
                        <a:pt x="151081" y="16886"/>
                      </a:lnTo>
                      <a:lnTo>
                        <a:pt x="151676" y="16273"/>
                      </a:lnTo>
                      <a:lnTo>
                        <a:pt x="152234" y="15622"/>
                      </a:lnTo>
                      <a:lnTo>
                        <a:pt x="152867" y="14896"/>
                      </a:lnTo>
                      <a:lnTo>
                        <a:pt x="153462" y="14171"/>
                      </a:lnTo>
                      <a:lnTo>
                        <a:pt x="154689" y="12683"/>
                      </a:lnTo>
                      <a:lnTo>
                        <a:pt x="155303" y="11958"/>
                      </a:lnTo>
                      <a:lnTo>
                        <a:pt x="155916" y="11214"/>
                      </a:lnTo>
                      <a:lnTo>
                        <a:pt x="156567" y="10508"/>
                      </a:lnTo>
                      <a:lnTo>
                        <a:pt x="157218" y="9801"/>
                      </a:lnTo>
                      <a:lnTo>
                        <a:pt x="157702" y="9336"/>
                      </a:lnTo>
                      <a:lnTo>
                        <a:pt x="158185" y="8871"/>
                      </a:lnTo>
                      <a:lnTo>
                        <a:pt x="158687" y="8425"/>
                      </a:lnTo>
                      <a:lnTo>
                        <a:pt x="159208" y="7997"/>
                      </a:lnTo>
                      <a:lnTo>
                        <a:pt x="159747" y="7588"/>
                      </a:lnTo>
                      <a:lnTo>
                        <a:pt x="160287" y="7197"/>
                      </a:lnTo>
                      <a:lnTo>
                        <a:pt x="160863" y="6825"/>
                      </a:lnTo>
                      <a:lnTo>
                        <a:pt x="161440" y="6491"/>
                      </a:lnTo>
                      <a:lnTo>
                        <a:pt x="161570" y="6416"/>
                      </a:lnTo>
                      <a:lnTo>
                        <a:pt x="161681" y="6342"/>
                      </a:lnTo>
                      <a:lnTo>
                        <a:pt x="16168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1232225" y="905275"/>
                  <a:ext cx="4042050" cy="11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7832" extrusionOk="0">
                      <a:moveTo>
                        <a:pt x="31782" y="1"/>
                      </a:moveTo>
                      <a:lnTo>
                        <a:pt x="31261" y="38"/>
                      </a:lnTo>
                      <a:lnTo>
                        <a:pt x="30555" y="94"/>
                      </a:lnTo>
                      <a:lnTo>
                        <a:pt x="29848" y="187"/>
                      </a:lnTo>
                      <a:lnTo>
                        <a:pt x="29160" y="280"/>
                      </a:lnTo>
                      <a:lnTo>
                        <a:pt x="28453" y="410"/>
                      </a:lnTo>
                      <a:lnTo>
                        <a:pt x="27765" y="540"/>
                      </a:lnTo>
                      <a:lnTo>
                        <a:pt x="27077" y="689"/>
                      </a:lnTo>
                      <a:lnTo>
                        <a:pt x="26389" y="856"/>
                      </a:lnTo>
                      <a:lnTo>
                        <a:pt x="25701" y="1042"/>
                      </a:lnTo>
                      <a:lnTo>
                        <a:pt x="25013" y="1247"/>
                      </a:lnTo>
                      <a:lnTo>
                        <a:pt x="24343" y="1451"/>
                      </a:lnTo>
                      <a:lnTo>
                        <a:pt x="23674" y="1674"/>
                      </a:lnTo>
                      <a:lnTo>
                        <a:pt x="22986" y="1897"/>
                      </a:lnTo>
                      <a:lnTo>
                        <a:pt x="21665" y="2400"/>
                      </a:lnTo>
                      <a:lnTo>
                        <a:pt x="20345" y="2939"/>
                      </a:lnTo>
                      <a:lnTo>
                        <a:pt x="19062" y="3497"/>
                      </a:lnTo>
                      <a:lnTo>
                        <a:pt x="17797" y="4092"/>
                      </a:lnTo>
                      <a:lnTo>
                        <a:pt x="16551" y="4724"/>
                      </a:lnTo>
                      <a:lnTo>
                        <a:pt x="15324" y="5375"/>
                      </a:lnTo>
                      <a:lnTo>
                        <a:pt x="14096" y="6063"/>
                      </a:lnTo>
                      <a:lnTo>
                        <a:pt x="12906" y="6788"/>
                      </a:lnTo>
                      <a:lnTo>
                        <a:pt x="11716" y="7551"/>
                      </a:lnTo>
                      <a:lnTo>
                        <a:pt x="10544" y="8313"/>
                      </a:lnTo>
                      <a:lnTo>
                        <a:pt x="7959" y="10080"/>
                      </a:lnTo>
                      <a:lnTo>
                        <a:pt x="6676" y="10973"/>
                      </a:lnTo>
                      <a:lnTo>
                        <a:pt x="5375" y="11847"/>
                      </a:lnTo>
                      <a:lnTo>
                        <a:pt x="4054" y="12702"/>
                      </a:lnTo>
                      <a:lnTo>
                        <a:pt x="2734" y="13521"/>
                      </a:lnTo>
                      <a:lnTo>
                        <a:pt x="1376" y="14320"/>
                      </a:lnTo>
                      <a:lnTo>
                        <a:pt x="688" y="14711"/>
                      </a:lnTo>
                      <a:lnTo>
                        <a:pt x="0" y="15083"/>
                      </a:lnTo>
                      <a:lnTo>
                        <a:pt x="0" y="17947"/>
                      </a:lnTo>
                      <a:lnTo>
                        <a:pt x="632" y="17593"/>
                      </a:lnTo>
                      <a:lnTo>
                        <a:pt x="1246" y="17203"/>
                      </a:lnTo>
                      <a:lnTo>
                        <a:pt x="2455" y="16403"/>
                      </a:lnTo>
                      <a:lnTo>
                        <a:pt x="3868" y="15417"/>
                      </a:lnTo>
                      <a:lnTo>
                        <a:pt x="5282" y="14432"/>
                      </a:lnTo>
                      <a:lnTo>
                        <a:pt x="8052" y="12405"/>
                      </a:lnTo>
                      <a:lnTo>
                        <a:pt x="10284" y="10750"/>
                      </a:lnTo>
                      <a:lnTo>
                        <a:pt x="11418" y="9931"/>
                      </a:lnTo>
                      <a:lnTo>
                        <a:pt x="12534" y="9132"/>
                      </a:lnTo>
                      <a:lnTo>
                        <a:pt x="13687" y="8351"/>
                      </a:lnTo>
                      <a:lnTo>
                        <a:pt x="14840" y="7588"/>
                      </a:lnTo>
                      <a:lnTo>
                        <a:pt x="16031" y="6863"/>
                      </a:lnTo>
                      <a:lnTo>
                        <a:pt x="16626" y="6509"/>
                      </a:lnTo>
                      <a:lnTo>
                        <a:pt x="17239" y="6175"/>
                      </a:lnTo>
                      <a:lnTo>
                        <a:pt x="17927" y="5803"/>
                      </a:lnTo>
                      <a:lnTo>
                        <a:pt x="18615" y="5431"/>
                      </a:lnTo>
                      <a:lnTo>
                        <a:pt x="19322" y="5078"/>
                      </a:lnTo>
                      <a:lnTo>
                        <a:pt x="20029" y="4743"/>
                      </a:lnTo>
                      <a:lnTo>
                        <a:pt x="20736" y="4408"/>
                      </a:lnTo>
                      <a:lnTo>
                        <a:pt x="21461" y="4092"/>
                      </a:lnTo>
                      <a:lnTo>
                        <a:pt x="22186" y="3794"/>
                      </a:lnTo>
                      <a:lnTo>
                        <a:pt x="22911" y="3515"/>
                      </a:lnTo>
                      <a:lnTo>
                        <a:pt x="23655" y="3236"/>
                      </a:lnTo>
                      <a:lnTo>
                        <a:pt x="24399" y="2976"/>
                      </a:lnTo>
                      <a:lnTo>
                        <a:pt x="25143" y="2734"/>
                      </a:lnTo>
                      <a:lnTo>
                        <a:pt x="25887" y="2511"/>
                      </a:lnTo>
                      <a:lnTo>
                        <a:pt x="26649" y="2307"/>
                      </a:lnTo>
                      <a:lnTo>
                        <a:pt x="27412" y="2121"/>
                      </a:lnTo>
                      <a:lnTo>
                        <a:pt x="28174" y="1953"/>
                      </a:lnTo>
                      <a:lnTo>
                        <a:pt x="28955" y="1804"/>
                      </a:lnTo>
                      <a:lnTo>
                        <a:pt x="29439" y="1730"/>
                      </a:lnTo>
                      <a:lnTo>
                        <a:pt x="29922" y="1656"/>
                      </a:lnTo>
                      <a:lnTo>
                        <a:pt x="30425" y="1600"/>
                      </a:lnTo>
                      <a:lnTo>
                        <a:pt x="30927" y="1563"/>
                      </a:lnTo>
                      <a:lnTo>
                        <a:pt x="31410" y="1526"/>
                      </a:lnTo>
                      <a:lnTo>
                        <a:pt x="31912" y="1507"/>
                      </a:lnTo>
                      <a:lnTo>
                        <a:pt x="32414" y="1507"/>
                      </a:lnTo>
                      <a:lnTo>
                        <a:pt x="32917" y="1526"/>
                      </a:lnTo>
                      <a:lnTo>
                        <a:pt x="33400" y="1563"/>
                      </a:lnTo>
                      <a:lnTo>
                        <a:pt x="33902" y="1619"/>
                      </a:lnTo>
                      <a:lnTo>
                        <a:pt x="34386" y="1693"/>
                      </a:lnTo>
                      <a:lnTo>
                        <a:pt x="34869" y="1786"/>
                      </a:lnTo>
                      <a:lnTo>
                        <a:pt x="35353" y="1897"/>
                      </a:lnTo>
                      <a:lnTo>
                        <a:pt x="35836" y="2046"/>
                      </a:lnTo>
                      <a:lnTo>
                        <a:pt x="36301" y="2195"/>
                      </a:lnTo>
                      <a:lnTo>
                        <a:pt x="36766" y="2381"/>
                      </a:lnTo>
                      <a:lnTo>
                        <a:pt x="37119" y="2530"/>
                      </a:lnTo>
                      <a:lnTo>
                        <a:pt x="37473" y="2697"/>
                      </a:lnTo>
                      <a:lnTo>
                        <a:pt x="37807" y="2883"/>
                      </a:lnTo>
                      <a:lnTo>
                        <a:pt x="38142" y="3069"/>
                      </a:lnTo>
                      <a:lnTo>
                        <a:pt x="38477" y="3274"/>
                      </a:lnTo>
                      <a:lnTo>
                        <a:pt x="38793" y="3478"/>
                      </a:lnTo>
                      <a:lnTo>
                        <a:pt x="39109" y="3701"/>
                      </a:lnTo>
                      <a:lnTo>
                        <a:pt x="39407" y="3943"/>
                      </a:lnTo>
                      <a:lnTo>
                        <a:pt x="39704" y="4185"/>
                      </a:lnTo>
                      <a:lnTo>
                        <a:pt x="40002" y="4445"/>
                      </a:lnTo>
                      <a:lnTo>
                        <a:pt x="40281" y="4706"/>
                      </a:lnTo>
                      <a:lnTo>
                        <a:pt x="40560" y="4966"/>
                      </a:lnTo>
                      <a:lnTo>
                        <a:pt x="41081" y="5542"/>
                      </a:lnTo>
                      <a:lnTo>
                        <a:pt x="41564" y="6119"/>
                      </a:lnTo>
                      <a:lnTo>
                        <a:pt x="41973" y="6640"/>
                      </a:lnTo>
                      <a:lnTo>
                        <a:pt x="42364" y="7179"/>
                      </a:lnTo>
                      <a:lnTo>
                        <a:pt x="42717" y="7718"/>
                      </a:lnTo>
                      <a:lnTo>
                        <a:pt x="43070" y="8276"/>
                      </a:lnTo>
                      <a:lnTo>
                        <a:pt x="43405" y="8853"/>
                      </a:lnTo>
                      <a:lnTo>
                        <a:pt x="43740" y="9411"/>
                      </a:lnTo>
                      <a:lnTo>
                        <a:pt x="44354" y="10582"/>
                      </a:lnTo>
                      <a:lnTo>
                        <a:pt x="44949" y="11754"/>
                      </a:lnTo>
                      <a:lnTo>
                        <a:pt x="45544" y="12944"/>
                      </a:lnTo>
                      <a:lnTo>
                        <a:pt x="46139" y="14116"/>
                      </a:lnTo>
                      <a:lnTo>
                        <a:pt x="46753" y="15269"/>
                      </a:lnTo>
                      <a:lnTo>
                        <a:pt x="47069" y="15827"/>
                      </a:lnTo>
                      <a:lnTo>
                        <a:pt x="47403" y="16384"/>
                      </a:lnTo>
                      <a:lnTo>
                        <a:pt x="47738" y="16924"/>
                      </a:lnTo>
                      <a:lnTo>
                        <a:pt x="48092" y="17463"/>
                      </a:lnTo>
                      <a:lnTo>
                        <a:pt x="48445" y="17984"/>
                      </a:lnTo>
                      <a:lnTo>
                        <a:pt x="48835" y="18504"/>
                      </a:lnTo>
                      <a:lnTo>
                        <a:pt x="49207" y="19025"/>
                      </a:lnTo>
                      <a:lnTo>
                        <a:pt x="49617" y="19527"/>
                      </a:lnTo>
                      <a:lnTo>
                        <a:pt x="50026" y="20011"/>
                      </a:lnTo>
                      <a:lnTo>
                        <a:pt x="50453" y="20494"/>
                      </a:lnTo>
                      <a:lnTo>
                        <a:pt x="50900" y="20959"/>
                      </a:lnTo>
                      <a:lnTo>
                        <a:pt x="51346" y="21424"/>
                      </a:lnTo>
                      <a:lnTo>
                        <a:pt x="51811" y="21852"/>
                      </a:lnTo>
                      <a:lnTo>
                        <a:pt x="52294" y="22280"/>
                      </a:lnTo>
                      <a:lnTo>
                        <a:pt x="52797" y="22689"/>
                      </a:lnTo>
                      <a:lnTo>
                        <a:pt x="53299" y="23079"/>
                      </a:lnTo>
                      <a:lnTo>
                        <a:pt x="53596" y="23303"/>
                      </a:lnTo>
                      <a:lnTo>
                        <a:pt x="53912" y="23507"/>
                      </a:lnTo>
                      <a:lnTo>
                        <a:pt x="54545" y="23898"/>
                      </a:lnTo>
                      <a:lnTo>
                        <a:pt x="55196" y="24251"/>
                      </a:lnTo>
                      <a:lnTo>
                        <a:pt x="55865" y="24586"/>
                      </a:lnTo>
                      <a:lnTo>
                        <a:pt x="56535" y="24883"/>
                      </a:lnTo>
                      <a:lnTo>
                        <a:pt x="57223" y="25181"/>
                      </a:lnTo>
                      <a:lnTo>
                        <a:pt x="58599" y="25757"/>
                      </a:lnTo>
                      <a:lnTo>
                        <a:pt x="60328" y="26464"/>
                      </a:lnTo>
                      <a:lnTo>
                        <a:pt x="62058" y="27152"/>
                      </a:lnTo>
                      <a:lnTo>
                        <a:pt x="62913" y="27505"/>
                      </a:lnTo>
                      <a:lnTo>
                        <a:pt x="63787" y="27859"/>
                      </a:lnTo>
                      <a:lnTo>
                        <a:pt x="64624" y="28231"/>
                      </a:lnTo>
                      <a:lnTo>
                        <a:pt x="65480" y="28640"/>
                      </a:lnTo>
                      <a:lnTo>
                        <a:pt x="66093" y="28937"/>
                      </a:lnTo>
                      <a:lnTo>
                        <a:pt x="66707" y="29254"/>
                      </a:lnTo>
                      <a:lnTo>
                        <a:pt x="67916" y="29904"/>
                      </a:lnTo>
                      <a:lnTo>
                        <a:pt x="69106" y="30592"/>
                      </a:lnTo>
                      <a:lnTo>
                        <a:pt x="70278" y="31299"/>
                      </a:lnTo>
                      <a:lnTo>
                        <a:pt x="71375" y="32006"/>
                      </a:lnTo>
                      <a:lnTo>
                        <a:pt x="72454" y="32731"/>
                      </a:lnTo>
                      <a:lnTo>
                        <a:pt x="73532" y="33456"/>
                      </a:lnTo>
                      <a:lnTo>
                        <a:pt x="74592" y="34200"/>
                      </a:lnTo>
                      <a:lnTo>
                        <a:pt x="76694" y="35725"/>
                      </a:lnTo>
                      <a:lnTo>
                        <a:pt x="78795" y="37250"/>
                      </a:lnTo>
                      <a:lnTo>
                        <a:pt x="80897" y="38775"/>
                      </a:lnTo>
                      <a:lnTo>
                        <a:pt x="81957" y="39519"/>
                      </a:lnTo>
                      <a:lnTo>
                        <a:pt x="83017" y="40263"/>
                      </a:lnTo>
                      <a:lnTo>
                        <a:pt x="84095" y="41007"/>
                      </a:lnTo>
                      <a:lnTo>
                        <a:pt x="85174" y="41713"/>
                      </a:lnTo>
                      <a:lnTo>
                        <a:pt x="86252" y="42420"/>
                      </a:lnTo>
                      <a:lnTo>
                        <a:pt x="87368" y="43108"/>
                      </a:lnTo>
                      <a:lnTo>
                        <a:pt x="88391" y="43722"/>
                      </a:lnTo>
                      <a:lnTo>
                        <a:pt x="89432" y="44298"/>
                      </a:lnTo>
                      <a:lnTo>
                        <a:pt x="90493" y="44856"/>
                      </a:lnTo>
                      <a:lnTo>
                        <a:pt x="91553" y="45377"/>
                      </a:lnTo>
                      <a:lnTo>
                        <a:pt x="92650" y="45861"/>
                      </a:lnTo>
                      <a:lnTo>
                        <a:pt x="93189" y="46084"/>
                      </a:lnTo>
                      <a:lnTo>
                        <a:pt x="93747" y="46307"/>
                      </a:lnTo>
                      <a:lnTo>
                        <a:pt x="94305" y="46511"/>
                      </a:lnTo>
                      <a:lnTo>
                        <a:pt x="94881" y="46716"/>
                      </a:lnTo>
                      <a:lnTo>
                        <a:pt x="95439" y="46883"/>
                      </a:lnTo>
                      <a:lnTo>
                        <a:pt x="96016" y="47051"/>
                      </a:lnTo>
                      <a:lnTo>
                        <a:pt x="97001" y="47293"/>
                      </a:lnTo>
                      <a:lnTo>
                        <a:pt x="97485" y="47404"/>
                      </a:lnTo>
                      <a:lnTo>
                        <a:pt x="97987" y="47497"/>
                      </a:lnTo>
                      <a:lnTo>
                        <a:pt x="98489" y="47590"/>
                      </a:lnTo>
                      <a:lnTo>
                        <a:pt x="98991" y="47664"/>
                      </a:lnTo>
                      <a:lnTo>
                        <a:pt x="99493" y="47720"/>
                      </a:lnTo>
                      <a:lnTo>
                        <a:pt x="99996" y="47776"/>
                      </a:lnTo>
                      <a:lnTo>
                        <a:pt x="100498" y="47813"/>
                      </a:lnTo>
                      <a:lnTo>
                        <a:pt x="101000" y="47832"/>
                      </a:lnTo>
                      <a:lnTo>
                        <a:pt x="102004" y="47832"/>
                      </a:lnTo>
                      <a:lnTo>
                        <a:pt x="102506" y="47813"/>
                      </a:lnTo>
                      <a:lnTo>
                        <a:pt x="103008" y="47776"/>
                      </a:lnTo>
                      <a:lnTo>
                        <a:pt x="103510" y="47739"/>
                      </a:lnTo>
                      <a:lnTo>
                        <a:pt x="104012" y="47664"/>
                      </a:lnTo>
                      <a:lnTo>
                        <a:pt x="104756" y="47553"/>
                      </a:lnTo>
                      <a:lnTo>
                        <a:pt x="105482" y="47404"/>
                      </a:lnTo>
                      <a:lnTo>
                        <a:pt x="106188" y="47237"/>
                      </a:lnTo>
                      <a:lnTo>
                        <a:pt x="106895" y="47032"/>
                      </a:lnTo>
                      <a:lnTo>
                        <a:pt x="107602" y="46772"/>
                      </a:lnTo>
                      <a:lnTo>
                        <a:pt x="108290" y="46493"/>
                      </a:lnTo>
                      <a:lnTo>
                        <a:pt x="108959" y="46177"/>
                      </a:lnTo>
                      <a:lnTo>
                        <a:pt x="109610" y="45823"/>
                      </a:lnTo>
                      <a:lnTo>
                        <a:pt x="110317" y="45414"/>
                      </a:lnTo>
                      <a:lnTo>
                        <a:pt x="111005" y="44949"/>
                      </a:lnTo>
                      <a:lnTo>
                        <a:pt x="111656" y="44447"/>
                      </a:lnTo>
                      <a:lnTo>
                        <a:pt x="112307" y="43926"/>
                      </a:lnTo>
                      <a:lnTo>
                        <a:pt x="112920" y="43387"/>
                      </a:lnTo>
                      <a:lnTo>
                        <a:pt x="113515" y="42811"/>
                      </a:lnTo>
                      <a:lnTo>
                        <a:pt x="114092" y="42216"/>
                      </a:lnTo>
                      <a:lnTo>
                        <a:pt x="114650" y="41602"/>
                      </a:lnTo>
                      <a:lnTo>
                        <a:pt x="115096" y="41100"/>
                      </a:lnTo>
                      <a:lnTo>
                        <a:pt x="115524" y="40560"/>
                      </a:lnTo>
                      <a:lnTo>
                        <a:pt x="115933" y="40040"/>
                      </a:lnTo>
                      <a:lnTo>
                        <a:pt x="116324" y="39482"/>
                      </a:lnTo>
                      <a:lnTo>
                        <a:pt x="116714" y="38924"/>
                      </a:lnTo>
                      <a:lnTo>
                        <a:pt x="117067" y="38366"/>
                      </a:lnTo>
                      <a:lnTo>
                        <a:pt x="117439" y="37789"/>
                      </a:lnTo>
                      <a:lnTo>
                        <a:pt x="117774" y="37213"/>
                      </a:lnTo>
                      <a:lnTo>
                        <a:pt x="118128" y="36636"/>
                      </a:lnTo>
                      <a:lnTo>
                        <a:pt x="118444" y="36041"/>
                      </a:lnTo>
                      <a:lnTo>
                        <a:pt x="119076" y="34833"/>
                      </a:lnTo>
                      <a:lnTo>
                        <a:pt x="119652" y="33624"/>
                      </a:lnTo>
                      <a:lnTo>
                        <a:pt x="120229" y="32396"/>
                      </a:lnTo>
                      <a:lnTo>
                        <a:pt x="120843" y="31020"/>
                      </a:lnTo>
                      <a:lnTo>
                        <a:pt x="121456" y="29644"/>
                      </a:lnTo>
                      <a:lnTo>
                        <a:pt x="121791" y="28975"/>
                      </a:lnTo>
                      <a:lnTo>
                        <a:pt x="122126" y="28305"/>
                      </a:lnTo>
                      <a:lnTo>
                        <a:pt x="122498" y="27636"/>
                      </a:lnTo>
                      <a:lnTo>
                        <a:pt x="122870" y="26985"/>
                      </a:lnTo>
                      <a:lnTo>
                        <a:pt x="123204" y="26483"/>
                      </a:lnTo>
                      <a:lnTo>
                        <a:pt x="123558" y="25999"/>
                      </a:lnTo>
                      <a:lnTo>
                        <a:pt x="123948" y="25534"/>
                      </a:lnTo>
                      <a:lnTo>
                        <a:pt x="124357" y="25088"/>
                      </a:lnTo>
                      <a:lnTo>
                        <a:pt x="124804" y="24679"/>
                      </a:lnTo>
                      <a:lnTo>
                        <a:pt x="125269" y="24288"/>
                      </a:lnTo>
                      <a:lnTo>
                        <a:pt x="125510" y="24102"/>
                      </a:lnTo>
                      <a:lnTo>
                        <a:pt x="125771" y="23935"/>
                      </a:lnTo>
                      <a:lnTo>
                        <a:pt x="126031" y="23786"/>
                      </a:lnTo>
                      <a:lnTo>
                        <a:pt x="126292" y="23637"/>
                      </a:lnTo>
                      <a:lnTo>
                        <a:pt x="126552" y="23507"/>
                      </a:lnTo>
                      <a:lnTo>
                        <a:pt x="126812" y="23395"/>
                      </a:lnTo>
                      <a:lnTo>
                        <a:pt x="127073" y="23303"/>
                      </a:lnTo>
                      <a:lnTo>
                        <a:pt x="127352" y="23210"/>
                      </a:lnTo>
                      <a:lnTo>
                        <a:pt x="127631" y="23154"/>
                      </a:lnTo>
                      <a:lnTo>
                        <a:pt x="127909" y="23098"/>
                      </a:lnTo>
                      <a:lnTo>
                        <a:pt x="128188" y="23061"/>
                      </a:lnTo>
                      <a:lnTo>
                        <a:pt x="128467" y="23024"/>
                      </a:lnTo>
                      <a:lnTo>
                        <a:pt x="129044" y="23005"/>
                      </a:lnTo>
                      <a:lnTo>
                        <a:pt x="129620" y="23024"/>
                      </a:lnTo>
                      <a:lnTo>
                        <a:pt x="130178" y="23061"/>
                      </a:lnTo>
                      <a:lnTo>
                        <a:pt x="130736" y="23117"/>
                      </a:lnTo>
                      <a:lnTo>
                        <a:pt x="131573" y="23265"/>
                      </a:lnTo>
                      <a:lnTo>
                        <a:pt x="132410" y="23433"/>
                      </a:lnTo>
                      <a:lnTo>
                        <a:pt x="133247" y="23619"/>
                      </a:lnTo>
                      <a:lnTo>
                        <a:pt x="134065" y="23842"/>
                      </a:lnTo>
                      <a:lnTo>
                        <a:pt x="134883" y="24065"/>
                      </a:lnTo>
                      <a:lnTo>
                        <a:pt x="135683" y="24307"/>
                      </a:lnTo>
                      <a:lnTo>
                        <a:pt x="137301" y="24809"/>
                      </a:lnTo>
                      <a:lnTo>
                        <a:pt x="140555" y="25850"/>
                      </a:lnTo>
                      <a:lnTo>
                        <a:pt x="142173" y="26352"/>
                      </a:lnTo>
                      <a:lnTo>
                        <a:pt x="143810" y="26817"/>
                      </a:lnTo>
                      <a:lnTo>
                        <a:pt x="145465" y="27264"/>
                      </a:lnTo>
                      <a:lnTo>
                        <a:pt x="146283" y="27468"/>
                      </a:lnTo>
                      <a:lnTo>
                        <a:pt x="147101" y="27673"/>
                      </a:lnTo>
                      <a:lnTo>
                        <a:pt x="147938" y="27840"/>
                      </a:lnTo>
                      <a:lnTo>
                        <a:pt x="148775" y="28008"/>
                      </a:lnTo>
                      <a:lnTo>
                        <a:pt x="149612" y="28175"/>
                      </a:lnTo>
                      <a:lnTo>
                        <a:pt x="150449" y="28305"/>
                      </a:lnTo>
                      <a:lnTo>
                        <a:pt x="151360" y="28417"/>
                      </a:lnTo>
                      <a:lnTo>
                        <a:pt x="151806" y="28454"/>
                      </a:lnTo>
                      <a:lnTo>
                        <a:pt x="152253" y="28491"/>
                      </a:lnTo>
                      <a:lnTo>
                        <a:pt x="152718" y="28510"/>
                      </a:lnTo>
                      <a:lnTo>
                        <a:pt x="153164" y="28510"/>
                      </a:lnTo>
                      <a:lnTo>
                        <a:pt x="153610" y="28491"/>
                      </a:lnTo>
                      <a:lnTo>
                        <a:pt x="154075" y="28472"/>
                      </a:lnTo>
                      <a:lnTo>
                        <a:pt x="154522" y="28435"/>
                      </a:lnTo>
                      <a:lnTo>
                        <a:pt x="154968" y="28398"/>
                      </a:lnTo>
                      <a:lnTo>
                        <a:pt x="155414" y="28324"/>
                      </a:lnTo>
                      <a:lnTo>
                        <a:pt x="155861" y="28249"/>
                      </a:lnTo>
                      <a:lnTo>
                        <a:pt x="156307" y="28156"/>
                      </a:lnTo>
                      <a:lnTo>
                        <a:pt x="156753" y="28026"/>
                      </a:lnTo>
                      <a:lnTo>
                        <a:pt x="157181" y="27915"/>
                      </a:lnTo>
                      <a:lnTo>
                        <a:pt x="157609" y="27766"/>
                      </a:lnTo>
                      <a:lnTo>
                        <a:pt x="158167" y="27543"/>
                      </a:lnTo>
                      <a:lnTo>
                        <a:pt x="158706" y="27301"/>
                      </a:lnTo>
                      <a:lnTo>
                        <a:pt x="159227" y="27040"/>
                      </a:lnTo>
                      <a:lnTo>
                        <a:pt x="159747" y="26743"/>
                      </a:lnTo>
                      <a:lnTo>
                        <a:pt x="160249" y="26427"/>
                      </a:lnTo>
                      <a:lnTo>
                        <a:pt x="160733" y="26092"/>
                      </a:lnTo>
                      <a:lnTo>
                        <a:pt x="161217" y="25739"/>
                      </a:lnTo>
                      <a:lnTo>
                        <a:pt x="161681" y="25385"/>
                      </a:lnTo>
                      <a:lnTo>
                        <a:pt x="161681" y="21685"/>
                      </a:lnTo>
                      <a:lnTo>
                        <a:pt x="161235" y="22057"/>
                      </a:lnTo>
                      <a:lnTo>
                        <a:pt x="160807" y="22447"/>
                      </a:lnTo>
                      <a:lnTo>
                        <a:pt x="160361" y="22838"/>
                      </a:lnTo>
                      <a:lnTo>
                        <a:pt x="160138" y="23005"/>
                      </a:lnTo>
                      <a:lnTo>
                        <a:pt x="159915" y="23191"/>
                      </a:lnTo>
                      <a:lnTo>
                        <a:pt x="159561" y="23433"/>
                      </a:lnTo>
                      <a:lnTo>
                        <a:pt x="159227" y="23656"/>
                      </a:lnTo>
                      <a:lnTo>
                        <a:pt x="158855" y="23879"/>
                      </a:lnTo>
                      <a:lnTo>
                        <a:pt x="158501" y="24084"/>
                      </a:lnTo>
                      <a:lnTo>
                        <a:pt x="158129" y="24288"/>
                      </a:lnTo>
                      <a:lnTo>
                        <a:pt x="157739" y="24456"/>
                      </a:lnTo>
                      <a:lnTo>
                        <a:pt x="157367" y="24623"/>
                      </a:lnTo>
                      <a:lnTo>
                        <a:pt x="156958" y="24772"/>
                      </a:lnTo>
                      <a:lnTo>
                        <a:pt x="156567" y="24920"/>
                      </a:lnTo>
                      <a:lnTo>
                        <a:pt x="156177" y="25032"/>
                      </a:lnTo>
                      <a:lnTo>
                        <a:pt x="155768" y="25144"/>
                      </a:lnTo>
                      <a:lnTo>
                        <a:pt x="155358" y="25237"/>
                      </a:lnTo>
                      <a:lnTo>
                        <a:pt x="154949" y="25311"/>
                      </a:lnTo>
                      <a:lnTo>
                        <a:pt x="154522" y="25385"/>
                      </a:lnTo>
                      <a:lnTo>
                        <a:pt x="154113" y="25423"/>
                      </a:lnTo>
                      <a:lnTo>
                        <a:pt x="153685" y="25460"/>
                      </a:lnTo>
                      <a:lnTo>
                        <a:pt x="153257" y="25478"/>
                      </a:lnTo>
                      <a:lnTo>
                        <a:pt x="152811" y="25497"/>
                      </a:lnTo>
                      <a:lnTo>
                        <a:pt x="151937" y="25497"/>
                      </a:lnTo>
                      <a:lnTo>
                        <a:pt x="151081" y="25441"/>
                      </a:lnTo>
                      <a:lnTo>
                        <a:pt x="150207" y="25348"/>
                      </a:lnTo>
                      <a:lnTo>
                        <a:pt x="149333" y="25237"/>
                      </a:lnTo>
                      <a:lnTo>
                        <a:pt x="148478" y="25106"/>
                      </a:lnTo>
                      <a:lnTo>
                        <a:pt x="147604" y="24958"/>
                      </a:lnTo>
                      <a:lnTo>
                        <a:pt x="146748" y="24790"/>
                      </a:lnTo>
                      <a:lnTo>
                        <a:pt x="145930" y="24623"/>
                      </a:lnTo>
                      <a:lnTo>
                        <a:pt x="145130" y="24437"/>
                      </a:lnTo>
                      <a:lnTo>
                        <a:pt x="144312" y="24232"/>
                      </a:lnTo>
                      <a:lnTo>
                        <a:pt x="143512" y="24028"/>
                      </a:lnTo>
                      <a:lnTo>
                        <a:pt x="142713" y="23805"/>
                      </a:lnTo>
                      <a:lnTo>
                        <a:pt x="141913" y="23563"/>
                      </a:lnTo>
                      <a:lnTo>
                        <a:pt x="140332" y="23061"/>
                      </a:lnTo>
                      <a:lnTo>
                        <a:pt x="138751" y="22540"/>
                      </a:lnTo>
                      <a:lnTo>
                        <a:pt x="137171" y="21982"/>
                      </a:lnTo>
                      <a:lnTo>
                        <a:pt x="134028" y="20885"/>
                      </a:lnTo>
                      <a:lnTo>
                        <a:pt x="132875" y="20513"/>
                      </a:lnTo>
                      <a:lnTo>
                        <a:pt x="131722" y="20160"/>
                      </a:lnTo>
                      <a:lnTo>
                        <a:pt x="131145" y="19992"/>
                      </a:lnTo>
                      <a:lnTo>
                        <a:pt x="130569" y="19843"/>
                      </a:lnTo>
                      <a:lnTo>
                        <a:pt x="129974" y="19695"/>
                      </a:lnTo>
                      <a:lnTo>
                        <a:pt x="129379" y="19583"/>
                      </a:lnTo>
                      <a:lnTo>
                        <a:pt x="128914" y="19509"/>
                      </a:lnTo>
                      <a:lnTo>
                        <a:pt x="128430" y="19453"/>
                      </a:lnTo>
                      <a:lnTo>
                        <a:pt x="127928" y="19416"/>
                      </a:lnTo>
                      <a:lnTo>
                        <a:pt x="127445" y="19397"/>
                      </a:lnTo>
                      <a:lnTo>
                        <a:pt x="126961" y="19416"/>
                      </a:lnTo>
                      <a:lnTo>
                        <a:pt x="126478" y="19472"/>
                      </a:lnTo>
                      <a:lnTo>
                        <a:pt x="125994" y="19565"/>
                      </a:lnTo>
                      <a:lnTo>
                        <a:pt x="125771" y="19620"/>
                      </a:lnTo>
                      <a:lnTo>
                        <a:pt x="125529" y="19695"/>
                      </a:lnTo>
                      <a:lnTo>
                        <a:pt x="125232" y="19788"/>
                      </a:lnTo>
                      <a:lnTo>
                        <a:pt x="124953" y="19918"/>
                      </a:lnTo>
                      <a:lnTo>
                        <a:pt x="124674" y="20048"/>
                      </a:lnTo>
                      <a:lnTo>
                        <a:pt x="124395" y="20197"/>
                      </a:lnTo>
                      <a:lnTo>
                        <a:pt x="124134" y="20346"/>
                      </a:lnTo>
                      <a:lnTo>
                        <a:pt x="123893" y="20532"/>
                      </a:lnTo>
                      <a:lnTo>
                        <a:pt x="123632" y="20718"/>
                      </a:lnTo>
                      <a:lnTo>
                        <a:pt x="123390" y="20903"/>
                      </a:lnTo>
                      <a:lnTo>
                        <a:pt x="123167" y="21108"/>
                      </a:lnTo>
                      <a:lnTo>
                        <a:pt x="122944" y="21331"/>
                      </a:lnTo>
                      <a:lnTo>
                        <a:pt x="122740" y="21554"/>
                      </a:lnTo>
                      <a:lnTo>
                        <a:pt x="122535" y="21778"/>
                      </a:lnTo>
                      <a:lnTo>
                        <a:pt x="122330" y="22019"/>
                      </a:lnTo>
                      <a:lnTo>
                        <a:pt x="122144" y="22280"/>
                      </a:lnTo>
                      <a:lnTo>
                        <a:pt x="121977" y="22521"/>
                      </a:lnTo>
                      <a:lnTo>
                        <a:pt x="121810" y="22782"/>
                      </a:lnTo>
                      <a:lnTo>
                        <a:pt x="121605" y="23117"/>
                      </a:lnTo>
                      <a:lnTo>
                        <a:pt x="121419" y="23451"/>
                      </a:lnTo>
                      <a:lnTo>
                        <a:pt x="121066" y="24139"/>
                      </a:lnTo>
                      <a:lnTo>
                        <a:pt x="120750" y="24846"/>
                      </a:lnTo>
                      <a:lnTo>
                        <a:pt x="120471" y="25571"/>
                      </a:lnTo>
                      <a:lnTo>
                        <a:pt x="120192" y="26297"/>
                      </a:lnTo>
                      <a:lnTo>
                        <a:pt x="119931" y="27022"/>
                      </a:lnTo>
                      <a:lnTo>
                        <a:pt x="119429" y="28491"/>
                      </a:lnTo>
                      <a:lnTo>
                        <a:pt x="119002" y="29793"/>
                      </a:lnTo>
                      <a:lnTo>
                        <a:pt x="118555" y="31076"/>
                      </a:lnTo>
                      <a:lnTo>
                        <a:pt x="118072" y="32378"/>
                      </a:lnTo>
                      <a:lnTo>
                        <a:pt x="117811" y="33010"/>
                      </a:lnTo>
                      <a:lnTo>
                        <a:pt x="117551" y="33642"/>
                      </a:lnTo>
                      <a:lnTo>
                        <a:pt x="117291" y="34275"/>
                      </a:lnTo>
                      <a:lnTo>
                        <a:pt x="116993" y="34888"/>
                      </a:lnTo>
                      <a:lnTo>
                        <a:pt x="116696" y="35502"/>
                      </a:lnTo>
                      <a:lnTo>
                        <a:pt x="116379" y="36116"/>
                      </a:lnTo>
                      <a:lnTo>
                        <a:pt x="116063" y="36729"/>
                      </a:lnTo>
                      <a:lnTo>
                        <a:pt x="115710" y="37306"/>
                      </a:lnTo>
                      <a:lnTo>
                        <a:pt x="115357" y="37901"/>
                      </a:lnTo>
                      <a:lnTo>
                        <a:pt x="114985" y="38478"/>
                      </a:lnTo>
                      <a:lnTo>
                        <a:pt x="114594" y="39017"/>
                      </a:lnTo>
                      <a:lnTo>
                        <a:pt x="114204" y="39538"/>
                      </a:lnTo>
                      <a:lnTo>
                        <a:pt x="113813" y="40058"/>
                      </a:lnTo>
                      <a:lnTo>
                        <a:pt x="113385" y="40560"/>
                      </a:lnTo>
                      <a:lnTo>
                        <a:pt x="112939" y="41044"/>
                      </a:lnTo>
                      <a:lnTo>
                        <a:pt x="112474" y="41527"/>
                      </a:lnTo>
                      <a:lnTo>
                        <a:pt x="112009" y="41974"/>
                      </a:lnTo>
                      <a:lnTo>
                        <a:pt x="111526" y="42420"/>
                      </a:lnTo>
                      <a:lnTo>
                        <a:pt x="111005" y="42848"/>
                      </a:lnTo>
                      <a:lnTo>
                        <a:pt x="110484" y="43238"/>
                      </a:lnTo>
                      <a:lnTo>
                        <a:pt x="109945" y="43610"/>
                      </a:lnTo>
                      <a:lnTo>
                        <a:pt x="109406" y="43964"/>
                      </a:lnTo>
                      <a:lnTo>
                        <a:pt x="108829" y="44280"/>
                      </a:lnTo>
                      <a:lnTo>
                        <a:pt x="108234" y="44577"/>
                      </a:lnTo>
                      <a:lnTo>
                        <a:pt x="107639" y="44838"/>
                      </a:lnTo>
                      <a:lnTo>
                        <a:pt x="107025" y="45061"/>
                      </a:lnTo>
                      <a:lnTo>
                        <a:pt x="106467" y="45247"/>
                      </a:lnTo>
                      <a:lnTo>
                        <a:pt x="105909" y="45396"/>
                      </a:lnTo>
                      <a:lnTo>
                        <a:pt x="105351" y="45526"/>
                      </a:lnTo>
                      <a:lnTo>
                        <a:pt x="104775" y="45637"/>
                      </a:lnTo>
                      <a:lnTo>
                        <a:pt x="104217" y="45712"/>
                      </a:lnTo>
                      <a:lnTo>
                        <a:pt x="103641" y="45786"/>
                      </a:lnTo>
                      <a:lnTo>
                        <a:pt x="103064" y="45823"/>
                      </a:lnTo>
                      <a:lnTo>
                        <a:pt x="102488" y="45842"/>
                      </a:lnTo>
                      <a:lnTo>
                        <a:pt x="101911" y="45861"/>
                      </a:lnTo>
                      <a:lnTo>
                        <a:pt x="101335" y="45842"/>
                      </a:lnTo>
                      <a:lnTo>
                        <a:pt x="100758" y="45805"/>
                      </a:lnTo>
                      <a:lnTo>
                        <a:pt x="100181" y="45749"/>
                      </a:lnTo>
                      <a:lnTo>
                        <a:pt x="99605" y="45675"/>
                      </a:lnTo>
                      <a:lnTo>
                        <a:pt x="99047" y="45582"/>
                      </a:lnTo>
                      <a:lnTo>
                        <a:pt x="98471" y="45470"/>
                      </a:lnTo>
                      <a:lnTo>
                        <a:pt x="97913" y="45358"/>
                      </a:lnTo>
                      <a:lnTo>
                        <a:pt x="97318" y="45191"/>
                      </a:lnTo>
                      <a:lnTo>
                        <a:pt x="96741" y="45042"/>
                      </a:lnTo>
                      <a:lnTo>
                        <a:pt x="96146" y="44856"/>
                      </a:lnTo>
                      <a:lnTo>
                        <a:pt x="95569" y="44652"/>
                      </a:lnTo>
                      <a:lnTo>
                        <a:pt x="94993" y="44447"/>
                      </a:lnTo>
                      <a:lnTo>
                        <a:pt x="94435" y="44224"/>
                      </a:lnTo>
                      <a:lnTo>
                        <a:pt x="93859" y="44001"/>
                      </a:lnTo>
                      <a:lnTo>
                        <a:pt x="93301" y="43759"/>
                      </a:lnTo>
                      <a:lnTo>
                        <a:pt x="92185" y="43238"/>
                      </a:lnTo>
                      <a:lnTo>
                        <a:pt x="91106" y="42680"/>
                      </a:lnTo>
                      <a:lnTo>
                        <a:pt x="90028" y="42104"/>
                      </a:lnTo>
                      <a:lnTo>
                        <a:pt x="88968" y="41490"/>
                      </a:lnTo>
                      <a:lnTo>
                        <a:pt x="87833" y="40802"/>
                      </a:lnTo>
                      <a:lnTo>
                        <a:pt x="86717" y="40096"/>
                      </a:lnTo>
                      <a:lnTo>
                        <a:pt x="85602" y="39370"/>
                      </a:lnTo>
                      <a:lnTo>
                        <a:pt x="84504" y="38626"/>
                      </a:lnTo>
                      <a:lnTo>
                        <a:pt x="83426" y="37864"/>
                      </a:lnTo>
                      <a:lnTo>
                        <a:pt x="82347" y="37101"/>
                      </a:lnTo>
                      <a:lnTo>
                        <a:pt x="80208" y="35539"/>
                      </a:lnTo>
                      <a:lnTo>
                        <a:pt x="78070" y="33959"/>
                      </a:lnTo>
                      <a:lnTo>
                        <a:pt x="75931" y="32396"/>
                      </a:lnTo>
                      <a:lnTo>
                        <a:pt x="74853" y="31615"/>
                      </a:lnTo>
                      <a:lnTo>
                        <a:pt x="73755" y="30853"/>
                      </a:lnTo>
                      <a:lnTo>
                        <a:pt x="72677" y="30109"/>
                      </a:lnTo>
                      <a:lnTo>
                        <a:pt x="71561" y="29365"/>
                      </a:lnTo>
                      <a:lnTo>
                        <a:pt x="70371" y="28603"/>
                      </a:lnTo>
                      <a:lnTo>
                        <a:pt x="69143" y="27877"/>
                      </a:lnTo>
                      <a:lnTo>
                        <a:pt x="68530" y="27543"/>
                      </a:lnTo>
                      <a:lnTo>
                        <a:pt x="67897" y="27189"/>
                      </a:lnTo>
                      <a:lnTo>
                        <a:pt x="67265" y="26873"/>
                      </a:lnTo>
                      <a:lnTo>
                        <a:pt x="66633" y="26557"/>
                      </a:lnTo>
                      <a:lnTo>
                        <a:pt x="65740" y="26148"/>
                      </a:lnTo>
                      <a:lnTo>
                        <a:pt x="64847" y="25739"/>
                      </a:lnTo>
                      <a:lnTo>
                        <a:pt x="63955" y="25348"/>
                      </a:lnTo>
                      <a:lnTo>
                        <a:pt x="63043" y="24976"/>
                      </a:lnTo>
                      <a:lnTo>
                        <a:pt x="61221" y="24232"/>
                      </a:lnTo>
                      <a:lnTo>
                        <a:pt x="59417" y="23507"/>
                      </a:lnTo>
                      <a:lnTo>
                        <a:pt x="58190" y="23005"/>
                      </a:lnTo>
                      <a:lnTo>
                        <a:pt x="56962" y="22484"/>
                      </a:lnTo>
                      <a:lnTo>
                        <a:pt x="56349" y="22205"/>
                      </a:lnTo>
                      <a:lnTo>
                        <a:pt x="55754" y="21926"/>
                      </a:lnTo>
                      <a:lnTo>
                        <a:pt x="55158" y="21647"/>
                      </a:lnTo>
                      <a:lnTo>
                        <a:pt x="54563" y="21331"/>
                      </a:lnTo>
                      <a:lnTo>
                        <a:pt x="53931" y="20978"/>
                      </a:lnTo>
                      <a:lnTo>
                        <a:pt x="53317" y="20587"/>
                      </a:lnTo>
                      <a:lnTo>
                        <a:pt x="52722" y="20160"/>
                      </a:lnTo>
                      <a:lnTo>
                        <a:pt x="52164" y="19695"/>
                      </a:lnTo>
                      <a:lnTo>
                        <a:pt x="51606" y="19230"/>
                      </a:lnTo>
                      <a:lnTo>
                        <a:pt x="51086" y="18709"/>
                      </a:lnTo>
                      <a:lnTo>
                        <a:pt x="50584" y="18188"/>
                      </a:lnTo>
                      <a:lnTo>
                        <a:pt x="50100" y="17630"/>
                      </a:lnTo>
                      <a:lnTo>
                        <a:pt x="49672" y="17110"/>
                      </a:lnTo>
                      <a:lnTo>
                        <a:pt x="49282" y="16570"/>
                      </a:lnTo>
                      <a:lnTo>
                        <a:pt x="48891" y="16031"/>
                      </a:lnTo>
                      <a:lnTo>
                        <a:pt x="48519" y="15473"/>
                      </a:lnTo>
                      <a:lnTo>
                        <a:pt x="48166" y="14897"/>
                      </a:lnTo>
                      <a:lnTo>
                        <a:pt x="47813" y="14320"/>
                      </a:lnTo>
                      <a:lnTo>
                        <a:pt x="47496" y="13744"/>
                      </a:lnTo>
                      <a:lnTo>
                        <a:pt x="47162" y="13149"/>
                      </a:lnTo>
                      <a:lnTo>
                        <a:pt x="46548" y="11977"/>
                      </a:lnTo>
                      <a:lnTo>
                        <a:pt x="45934" y="10768"/>
                      </a:lnTo>
                      <a:lnTo>
                        <a:pt x="45321" y="9578"/>
                      </a:lnTo>
                      <a:lnTo>
                        <a:pt x="44688" y="8388"/>
                      </a:lnTo>
                      <a:lnTo>
                        <a:pt x="44168" y="7439"/>
                      </a:lnTo>
                      <a:lnTo>
                        <a:pt x="43870" y="6974"/>
                      </a:lnTo>
                      <a:lnTo>
                        <a:pt x="43591" y="6509"/>
                      </a:lnTo>
                      <a:lnTo>
                        <a:pt x="43275" y="6063"/>
                      </a:lnTo>
                      <a:lnTo>
                        <a:pt x="42959" y="5617"/>
                      </a:lnTo>
                      <a:lnTo>
                        <a:pt x="42643" y="5171"/>
                      </a:lnTo>
                      <a:lnTo>
                        <a:pt x="42289" y="4743"/>
                      </a:lnTo>
                      <a:lnTo>
                        <a:pt x="41955" y="4334"/>
                      </a:lnTo>
                      <a:lnTo>
                        <a:pt x="41583" y="3925"/>
                      </a:lnTo>
                      <a:lnTo>
                        <a:pt x="41192" y="3534"/>
                      </a:lnTo>
                      <a:lnTo>
                        <a:pt x="40802" y="3162"/>
                      </a:lnTo>
                      <a:lnTo>
                        <a:pt x="40392" y="2790"/>
                      </a:lnTo>
                      <a:lnTo>
                        <a:pt x="39965" y="2455"/>
                      </a:lnTo>
                      <a:lnTo>
                        <a:pt x="39537" y="2139"/>
                      </a:lnTo>
                      <a:lnTo>
                        <a:pt x="39072" y="1823"/>
                      </a:lnTo>
                      <a:lnTo>
                        <a:pt x="38644" y="1563"/>
                      </a:lnTo>
                      <a:lnTo>
                        <a:pt x="38179" y="1321"/>
                      </a:lnTo>
                      <a:lnTo>
                        <a:pt x="37733" y="1098"/>
                      </a:lnTo>
                      <a:lnTo>
                        <a:pt x="37268" y="893"/>
                      </a:lnTo>
                      <a:lnTo>
                        <a:pt x="36785" y="726"/>
                      </a:lnTo>
                      <a:lnTo>
                        <a:pt x="36301" y="558"/>
                      </a:lnTo>
                      <a:lnTo>
                        <a:pt x="35818" y="428"/>
                      </a:lnTo>
                      <a:lnTo>
                        <a:pt x="35316" y="298"/>
                      </a:lnTo>
                      <a:lnTo>
                        <a:pt x="34813" y="205"/>
                      </a:lnTo>
                      <a:lnTo>
                        <a:pt x="34311" y="131"/>
                      </a:lnTo>
                      <a:lnTo>
                        <a:pt x="33809" y="56"/>
                      </a:lnTo>
                      <a:lnTo>
                        <a:pt x="33307" y="19"/>
                      </a:lnTo>
                      <a:lnTo>
                        <a:pt x="3278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1232225" y="1104275"/>
                  <a:ext cx="4042050" cy="12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8855" extrusionOk="0">
                      <a:moveTo>
                        <a:pt x="31261" y="0"/>
                      </a:moveTo>
                      <a:lnTo>
                        <a:pt x="30592" y="37"/>
                      </a:lnTo>
                      <a:lnTo>
                        <a:pt x="29922" y="112"/>
                      </a:lnTo>
                      <a:lnTo>
                        <a:pt x="29253" y="223"/>
                      </a:lnTo>
                      <a:lnTo>
                        <a:pt x="28583" y="353"/>
                      </a:lnTo>
                      <a:lnTo>
                        <a:pt x="27933" y="521"/>
                      </a:lnTo>
                      <a:lnTo>
                        <a:pt x="27282" y="707"/>
                      </a:lnTo>
                      <a:lnTo>
                        <a:pt x="26649" y="911"/>
                      </a:lnTo>
                      <a:lnTo>
                        <a:pt x="26017" y="1134"/>
                      </a:lnTo>
                      <a:lnTo>
                        <a:pt x="25403" y="1376"/>
                      </a:lnTo>
                      <a:lnTo>
                        <a:pt x="24808" y="1618"/>
                      </a:lnTo>
                      <a:lnTo>
                        <a:pt x="24213" y="1897"/>
                      </a:lnTo>
                      <a:lnTo>
                        <a:pt x="23618" y="2176"/>
                      </a:lnTo>
                      <a:lnTo>
                        <a:pt x="23023" y="2473"/>
                      </a:lnTo>
                      <a:lnTo>
                        <a:pt x="22446" y="2790"/>
                      </a:lnTo>
                      <a:lnTo>
                        <a:pt x="21870" y="3106"/>
                      </a:lnTo>
                      <a:lnTo>
                        <a:pt x="21312" y="3459"/>
                      </a:lnTo>
                      <a:lnTo>
                        <a:pt x="20736" y="3794"/>
                      </a:lnTo>
                      <a:lnTo>
                        <a:pt x="20196" y="4166"/>
                      </a:lnTo>
                      <a:lnTo>
                        <a:pt x="19638" y="4519"/>
                      </a:lnTo>
                      <a:lnTo>
                        <a:pt x="19099" y="4910"/>
                      </a:lnTo>
                      <a:lnTo>
                        <a:pt x="18039" y="5691"/>
                      </a:lnTo>
                      <a:lnTo>
                        <a:pt x="17016" y="6490"/>
                      </a:lnTo>
                      <a:lnTo>
                        <a:pt x="15993" y="7327"/>
                      </a:lnTo>
                      <a:lnTo>
                        <a:pt x="14989" y="8164"/>
                      </a:lnTo>
                      <a:lnTo>
                        <a:pt x="13985" y="9001"/>
                      </a:lnTo>
                      <a:lnTo>
                        <a:pt x="12014" y="10712"/>
                      </a:lnTo>
                      <a:lnTo>
                        <a:pt x="10024" y="12441"/>
                      </a:lnTo>
                      <a:lnTo>
                        <a:pt x="7736" y="14431"/>
                      </a:lnTo>
                      <a:lnTo>
                        <a:pt x="6583" y="15435"/>
                      </a:lnTo>
                      <a:lnTo>
                        <a:pt x="5412" y="16421"/>
                      </a:lnTo>
                      <a:lnTo>
                        <a:pt x="4221" y="17388"/>
                      </a:lnTo>
                      <a:lnTo>
                        <a:pt x="3031" y="18337"/>
                      </a:lnTo>
                      <a:lnTo>
                        <a:pt x="2418" y="18802"/>
                      </a:lnTo>
                      <a:lnTo>
                        <a:pt x="1804" y="19248"/>
                      </a:lnTo>
                      <a:lnTo>
                        <a:pt x="1172" y="19676"/>
                      </a:lnTo>
                      <a:lnTo>
                        <a:pt x="539" y="20103"/>
                      </a:lnTo>
                      <a:lnTo>
                        <a:pt x="279" y="20271"/>
                      </a:lnTo>
                      <a:lnTo>
                        <a:pt x="0" y="20401"/>
                      </a:lnTo>
                      <a:lnTo>
                        <a:pt x="0" y="23525"/>
                      </a:lnTo>
                      <a:lnTo>
                        <a:pt x="744" y="23135"/>
                      </a:lnTo>
                      <a:lnTo>
                        <a:pt x="1451" y="22725"/>
                      </a:lnTo>
                      <a:lnTo>
                        <a:pt x="2157" y="22316"/>
                      </a:lnTo>
                      <a:lnTo>
                        <a:pt x="2864" y="21870"/>
                      </a:lnTo>
                      <a:lnTo>
                        <a:pt x="3552" y="21405"/>
                      </a:lnTo>
                      <a:lnTo>
                        <a:pt x="4221" y="20940"/>
                      </a:lnTo>
                      <a:lnTo>
                        <a:pt x="4872" y="20457"/>
                      </a:lnTo>
                      <a:lnTo>
                        <a:pt x="5542" y="19955"/>
                      </a:lnTo>
                      <a:lnTo>
                        <a:pt x="6174" y="19434"/>
                      </a:lnTo>
                      <a:lnTo>
                        <a:pt x="6825" y="18913"/>
                      </a:lnTo>
                      <a:lnTo>
                        <a:pt x="8071" y="17853"/>
                      </a:lnTo>
                      <a:lnTo>
                        <a:pt x="9317" y="16756"/>
                      </a:lnTo>
                      <a:lnTo>
                        <a:pt x="10544" y="15659"/>
                      </a:lnTo>
                      <a:lnTo>
                        <a:pt x="12162" y="14208"/>
                      </a:lnTo>
                      <a:lnTo>
                        <a:pt x="13799" y="12758"/>
                      </a:lnTo>
                      <a:lnTo>
                        <a:pt x="15435" y="11326"/>
                      </a:lnTo>
                      <a:lnTo>
                        <a:pt x="17091" y="9931"/>
                      </a:lnTo>
                      <a:lnTo>
                        <a:pt x="18020" y="9150"/>
                      </a:lnTo>
                      <a:lnTo>
                        <a:pt x="18969" y="8406"/>
                      </a:lnTo>
                      <a:lnTo>
                        <a:pt x="19936" y="7681"/>
                      </a:lnTo>
                      <a:lnTo>
                        <a:pt x="20903" y="6974"/>
                      </a:lnTo>
                      <a:lnTo>
                        <a:pt x="21907" y="6304"/>
                      </a:lnTo>
                      <a:lnTo>
                        <a:pt x="22428" y="5970"/>
                      </a:lnTo>
                      <a:lnTo>
                        <a:pt x="22930" y="5654"/>
                      </a:lnTo>
                      <a:lnTo>
                        <a:pt x="23451" y="5356"/>
                      </a:lnTo>
                      <a:lnTo>
                        <a:pt x="23990" y="5077"/>
                      </a:lnTo>
                      <a:lnTo>
                        <a:pt x="24529" y="4798"/>
                      </a:lnTo>
                      <a:lnTo>
                        <a:pt x="25069" y="4538"/>
                      </a:lnTo>
                      <a:lnTo>
                        <a:pt x="25868" y="4184"/>
                      </a:lnTo>
                      <a:lnTo>
                        <a:pt x="26687" y="3868"/>
                      </a:lnTo>
                      <a:lnTo>
                        <a:pt x="27505" y="3589"/>
                      </a:lnTo>
                      <a:lnTo>
                        <a:pt x="27933" y="3459"/>
                      </a:lnTo>
                      <a:lnTo>
                        <a:pt x="28360" y="3347"/>
                      </a:lnTo>
                      <a:lnTo>
                        <a:pt x="28769" y="3236"/>
                      </a:lnTo>
                      <a:lnTo>
                        <a:pt x="29197" y="3162"/>
                      </a:lnTo>
                      <a:lnTo>
                        <a:pt x="29625" y="3087"/>
                      </a:lnTo>
                      <a:lnTo>
                        <a:pt x="30071" y="3013"/>
                      </a:lnTo>
                      <a:lnTo>
                        <a:pt x="30499" y="2976"/>
                      </a:lnTo>
                      <a:lnTo>
                        <a:pt x="30927" y="2938"/>
                      </a:lnTo>
                      <a:lnTo>
                        <a:pt x="31801" y="2938"/>
                      </a:lnTo>
                      <a:lnTo>
                        <a:pt x="32191" y="2976"/>
                      </a:lnTo>
                      <a:lnTo>
                        <a:pt x="32563" y="3013"/>
                      </a:lnTo>
                      <a:lnTo>
                        <a:pt x="32935" y="3069"/>
                      </a:lnTo>
                      <a:lnTo>
                        <a:pt x="33307" y="3162"/>
                      </a:lnTo>
                      <a:lnTo>
                        <a:pt x="33660" y="3255"/>
                      </a:lnTo>
                      <a:lnTo>
                        <a:pt x="34014" y="3366"/>
                      </a:lnTo>
                      <a:lnTo>
                        <a:pt x="34367" y="3496"/>
                      </a:lnTo>
                      <a:lnTo>
                        <a:pt x="34720" y="3645"/>
                      </a:lnTo>
                      <a:lnTo>
                        <a:pt x="35055" y="3812"/>
                      </a:lnTo>
                      <a:lnTo>
                        <a:pt x="35390" y="3980"/>
                      </a:lnTo>
                      <a:lnTo>
                        <a:pt x="35706" y="4184"/>
                      </a:lnTo>
                      <a:lnTo>
                        <a:pt x="36022" y="4389"/>
                      </a:lnTo>
                      <a:lnTo>
                        <a:pt x="36338" y="4593"/>
                      </a:lnTo>
                      <a:lnTo>
                        <a:pt x="36636" y="4835"/>
                      </a:lnTo>
                      <a:lnTo>
                        <a:pt x="36933" y="5077"/>
                      </a:lnTo>
                      <a:lnTo>
                        <a:pt x="37212" y="5319"/>
                      </a:lnTo>
                      <a:lnTo>
                        <a:pt x="37715" y="5821"/>
                      </a:lnTo>
                      <a:lnTo>
                        <a:pt x="38198" y="6323"/>
                      </a:lnTo>
                      <a:lnTo>
                        <a:pt x="38682" y="6862"/>
                      </a:lnTo>
                      <a:lnTo>
                        <a:pt x="39128" y="7420"/>
                      </a:lnTo>
                      <a:lnTo>
                        <a:pt x="39556" y="7978"/>
                      </a:lnTo>
                      <a:lnTo>
                        <a:pt x="39965" y="8555"/>
                      </a:lnTo>
                      <a:lnTo>
                        <a:pt x="40374" y="9131"/>
                      </a:lnTo>
                      <a:lnTo>
                        <a:pt x="40783" y="9726"/>
                      </a:lnTo>
                      <a:lnTo>
                        <a:pt x="41769" y="11270"/>
                      </a:lnTo>
                      <a:lnTo>
                        <a:pt x="42717" y="12832"/>
                      </a:lnTo>
                      <a:lnTo>
                        <a:pt x="43628" y="14431"/>
                      </a:lnTo>
                      <a:lnTo>
                        <a:pt x="44521" y="16031"/>
                      </a:lnTo>
                      <a:lnTo>
                        <a:pt x="45135" y="17184"/>
                      </a:lnTo>
                      <a:lnTo>
                        <a:pt x="45767" y="18337"/>
                      </a:lnTo>
                      <a:lnTo>
                        <a:pt x="46381" y="19490"/>
                      </a:lnTo>
                      <a:lnTo>
                        <a:pt x="46994" y="20643"/>
                      </a:lnTo>
                      <a:lnTo>
                        <a:pt x="47645" y="21777"/>
                      </a:lnTo>
                      <a:lnTo>
                        <a:pt x="48333" y="22911"/>
                      </a:lnTo>
                      <a:lnTo>
                        <a:pt x="48687" y="23451"/>
                      </a:lnTo>
                      <a:lnTo>
                        <a:pt x="49040" y="24009"/>
                      </a:lnTo>
                      <a:lnTo>
                        <a:pt x="49412" y="24529"/>
                      </a:lnTo>
                      <a:lnTo>
                        <a:pt x="49802" y="25069"/>
                      </a:lnTo>
                      <a:lnTo>
                        <a:pt x="50230" y="25589"/>
                      </a:lnTo>
                      <a:lnTo>
                        <a:pt x="50695" y="26110"/>
                      </a:lnTo>
                      <a:lnTo>
                        <a:pt x="51160" y="26594"/>
                      </a:lnTo>
                      <a:lnTo>
                        <a:pt x="51662" y="27059"/>
                      </a:lnTo>
                      <a:lnTo>
                        <a:pt x="52201" y="27505"/>
                      </a:lnTo>
                      <a:lnTo>
                        <a:pt x="52462" y="27691"/>
                      </a:lnTo>
                      <a:lnTo>
                        <a:pt x="52741" y="27895"/>
                      </a:lnTo>
                      <a:lnTo>
                        <a:pt x="53038" y="28081"/>
                      </a:lnTo>
                      <a:lnTo>
                        <a:pt x="53336" y="28249"/>
                      </a:lnTo>
                      <a:lnTo>
                        <a:pt x="53633" y="28416"/>
                      </a:lnTo>
                      <a:lnTo>
                        <a:pt x="53950" y="28565"/>
                      </a:lnTo>
                      <a:lnTo>
                        <a:pt x="54433" y="28788"/>
                      </a:lnTo>
                      <a:lnTo>
                        <a:pt x="54954" y="28974"/>
                      </a:lnTo>
                      <a:lnTo>
                        <a:pt x="55456" y="29141"/>
                      </a:lnTo>
                      <a:lnTo>
                        <a:pt x="55995" y="29290"/>
                      </a:lnTo>
                      <a:lnTo>
                        <a:pt x="57037" y="29569"/>
                      </a:lnTo>
                      <a:lnTo>
                        <a:pt x="57557" y="29718"/>
                      </a:lnTo>
                      <a:lnTo>
                        <a:pt x="58078" y="29867"/>
                      </a:lnTo>
                      <a:lnTo>
                        <a:pt x="58766" y="30071"/>
                      </a:lnTo>
                      <a:lnTo>
                        <a:pt x="59436" y="30313"/>
                      </a:lnTo>
                      <a:lnTo>
                        <a:pt x="60105" y="30555"/>
                      </a:lnTo>
                      <a:lnTo>
                        <a:pt x="60775" y="30815"/>
                      </a:lnTo>
                      <a:lnTo>
                        <a:pt x="61426" y="31113"/>
                      </a:lnTo>
                      <a:lnTo>
                        <a:pt x="62076" y="31410"/>
                      </a:lnTo>
                      <a:lnTo>
                        <a:pt x="62709" y="31745"/>
                      </a:lnTo>
                      <a:lnTo>
                        <a:pt x="63341" y="32080"/>
                      </a:lnTo>
                      <a:lnTo>
                        <a:pt x="63955" y="32433"/>
                      </a:lnTo>
                      <a:lnTo>
                        <a:pt x="64568" y="32786"/>
                      </a:lnTo>
                      <a:lnTo>
                        <a:pt x="65164" y="33177"/>
                      </a:lnTo>
                      <a:lnTo>
                        <a:pt x="65759" y="33567"/>
                      </a:lnTo>
                      <a:lnTo>
                        <a:pt x="66354" y="33977"/>
                      </a:lnTo>
                      <a:lnTo>
                        <a:pt x="66930" y="34386"/>
                      </a:lnTo>
                      <a:lnTo>
                        <a:pt x="67507" y="34813"/>
                      </a:lnTo>
                      <a:lnTo>
                        <a:pt x="68065" y="35241"/>
                      </a:lnTo>
                      <a:lnTo>
                        <a:pt x="69125" y="36097"/>
                      </a:lnTo>
                      <a:lnTo>
                        <a:pt x="70166" y="36971"/>
                      </a:lnTo>
                      <a:lnTo>
                        <a:pt x="71170" y="37863"/>
                      </a:lnTo>
                      <a:lnTo>
                        <a:pt x="72156" y="38793"/>
                      </a:lnTo>
                      <a:lnTo>
                        <a:pt x="73142" y="39742"/>
                      </a:lnTo>
                      <a:lnTo>
                        <a:pt x="74090" y="40690"/>
                      </a:lnTo>
                      <a:lnTo>
                        <a:pt x="75038" y="41676"/>
                      </a:lnTo>
                      <a:lnTo>
                        <a:pt x="75968" y="42661"/>
                      </a:lnTo>
                      <a:lnTo>
                        <a:pt x="76638" y="43368"/>
                      </a:lnTo>
                      <a:lnTo>
                        <a:pt x="77326" y="44075"/>
                      </a:lnTo>
                      <a:lnTo>
                        <a:pt x="78033" y="44763"/>
                      </a:lnTo>
                      <a:lnTo>
                        <a:pt x="78758" y="45414"/>
                      </a:lnTo>
                      <a:lnTo>
                        <a:pt x="79130" y="45730"/>
                      </a:lnTo>
                      <a:lnTo>
                        <a:pt x="79502" y="46027"/>
                      </a:lnTo>
                      <a:lnTo>
                        <a:pt x="79892" y="46325"/>
                      </a:lnTo>
                      <a:lnTo>
                        <a:pt x="80301" y="46604"/>
                      </a:lnTo>
                      <a:lnTo>
                        <a:pt x="80711" y="46883"/>
                      </a:lnTo>
                      <a:lnTo>
                        <a:pt x="81138" y="47125"/>
                      </a:lnTo>
                      <a:lnTo>
                        <a:pt x="81566" y="47366"/>
                      </a:lnTo>
                      <a:lnTo>
                        <a:pt x="82012" y="47590"/>
                      </a:lnTo>
                      <a:lnTo>
                        <a:pt x="82626" y="47850"/>
                      </a:lnTo>
                      <a:lnTo>
                        <a:pt x="83258" y="48092"/>
                      </a:lnTo>
                      <a:lnTo>
                        <a:pt x="83891" y="48278"/>
                      </a:lnTo>
                      <a:lnTo>
                        <a:pt x="84542" y="48445"/>
                      </a:lnTo>
                      <a:lnTo>
                        <a:pt x="85192" y="48575"/>
                      </a:lnTo>
                      <a:lnTo>
                        <a:pt x="85862" y="48687"/>
                      </a:lnTo>
                      <a:lnTo>
                        <a:pt x="86531" y="48761"/>
                      </a:lnTo>
                      <a:lnTo>
                        <a:pt x="87201" y="48817"/>
                      </a:lnTo>
                      <a:lnTo>
                        <a:pt x="88131" y="48854"/>
                      </a:lnTo>
                      <a:lnTo>
                        <a:pt x="90028" y="48854"/>
                      </a:lnTo>
                      <a:lnTo>
                        <a:pt x="90957" y="48817"/>
                      </a:lnTo>
                      <a:lnTo>
                        <a:pt x="91906" y="48780"/>
                      </a:lnTo>
                      <a:lnTo>
                        <a:pt x="92854" y="48705"/>
                      </a:lnTo>
                      <a:lnTo>
                        <a:pt x="93784" y="48631"/>
                      </a:lnTo>
                      <a:lnTo>
                        <a:pt x="94733" y="48557"/>
                      </a:lnTo>
                      <a:lnTo>
                        <a:pt x="96332" y="48371"/>
                      </a:lnTo>
                      <a:lnTo>
                        <a:pt x="97950" y="48129"/>
                      </a:lnTo>
                      <a:lnTo>
                        <a:pt x="98750" y="47999"/>
                      </a:lnTo>
                      <a:lnTo>
                        <a:pt x="99549" y="47869"/>
                      </a:lnTo>
                      <a:lnTo>
                        <a:pt x="100349" y="47701"/>
                      </a:lnTo>
                      <a:lnTo>
                        <a:pt x="101149" y="47534"/>
                      </a:lnTo>
                      <a:lnTo>
                        <a:pt x="101930" y="47366"/>
                      </a:lnTo>
                      <a:lnTo>
                        <a:pt x="102729" y="47162"/>
                      </a:lnTo>
                      <a:lnTo>
                        <a:pt x="103510" y="46957"/>
                      </a:lnTo>
                      <a:lnTo>
                        <a:pt x="104291" y="46734"/>
                      </a:lnTo>
                      <a:lnTo>
                        <a:pt x="105072" y="46492"/>
                      </a:lnTo>
                      <a:lnTo>
                        <a:pt x="105835" y="46251"/>
                      </a:lnTo>
                      <a:lnTo>
                        <a:pt x="106616" y="45972"/>
                      </a:lnTo>
                      <a:lnTo>
                        <a:pt x="107378" y="45693"/>
                      </a:lnTo>
                      <a:lnTo>
                        <a:pt x="108067" y="45414"/>
                      </a:lnTo>
                      <a:lnTo>
                        <a:pt x="108736" y="45098"/>
                      </a:lnTo>
                      <a:lnTo>
                        <a:pt x="109406" y="44763"/>
                      </a:lnTo>
                      <a:lnTo>
                        <a:pt x="110056" y="44409"/>
                      </a:lnTo>
                      <a:lnTo>
                        <a:pt x="110707" y="44056"/>
                      </a:lnTo>
                      <a:lnTo>
                        <a:pt x="111340" y="43666"/>
                      </a:lnTo>
                      <a:lnTo>
                        <a:pt x="111953" y="43256"/>
                      </a:lnTo>
                      <a:lnTo>
                        <a:pt x="112567" y="42847"/>
                      </a:lnTo>
                      <a:lnTo>
                        <a:pt x="113181" y="42401"/>
                      </a:lnTo>
                      <a:lnTo>
                        <a:pt x="113776" y="41973"/>
                      </a:lnTo>
                      <a:lnTo>
                        <a:pt x="114352" y="41508"/>
                      </a:lnTo>
                      <a:lnTo>
                        <a:pt x="114929" y="41043"/>
                      </a:lnTo>
                      <a:lnTo>
                        <a:pt x="115505" y="40560"/>
                      </a:lnTo>
                      <a:lnTo>
                        <a:pt x="116063" y="40076"/>
                      </a:lnTo>
                      <a:lnTo>
                        <a:pt x="117160" y="39091"/>
                      </a:lnTo>
                      <a:lnTo>
                        <a:pt x="118128" y="38180"/>
                      </a:lnTo>
                      <a:lnTo>
                        <a:pt x="119076" y="37250"/>
                      </a:lnTo>
                      <a:lnTo>
                        <a:pt x="120936" y="35353"/>
                      </a:lnTo>
                      <a:lnTo>
                        <a:pt x="121865" y="34404"/>
                      </a:lnTo>
                      <a:lnTo>
                        <a:pt x="122814" y="33474"/>
                      </a:lnTo>
                      <a:lnTo>
                        <a:pt x="123781" y="32563"/>
                      </a:lnTo>
                      <a:lnTo>
                        <a:pt x="124264" y="32117"/>
                      </a:lnTo>
                      <a:lnTo>
                        <a:pt x="124767" y="31689"/>
                      </a:lnTo>
                      <a:lnTo>
                        <a:pt x="125287" y="31243"/>
                      </a:lnTo>
                      <a:lnTo>
                        <a:pt x="125808" y="30834"/>
                      </a:lnTo>
                      <a:lnTo>
                        <a:pt x="126347" y="30425"/>
                      </a:lnTo>
                      <a:lnTo>
                        <a:pt x="126905" y="30034"/>
                      </a:lnTo>
                      <a:lnTo>
                        <a:pt x="127463" y="29662"/>
                      </a:lnTo>
                      <a:lnTo>
                        <a:pt x="128040" y="29327"/>
                      </a:lnTo>
                      <a:lnTo>
                        <a:pt x="128635" y="29011"/>
                      </a:lnTo>
                      <a:lnTo>
                        <a:pt x="129248" y="28732"/>
                      </a:lnTo>
                      <a:lnTo>
                        <a:pt x="129937" y="28453"/>
                      </a:lnTo>
                      <a:lnTo>
                        <a:pt x="130643" y="28193"/>
                      </a:lnTo>
                      <a:lnTo>
                        <a:pt x="131368" y="27970"/>
                      </a:lnTo>
                      <a:lnTo>
                        <a:pt x="132094" y="27784"/>
                      </a:lnTo>
                      <a:lnTo>
                        <a:pt x="132819" y="27635"/>
                      </a:lnTo>
                      <a:lnTo>
                        <a:pt x="133563" y="27505"/>
                      </a:lnTo>
                      <a:lnTo>
                        <a:pt x="134307" y="27412"/>
                      </a:lnTo>
                      <a:lnTo>
                        <a:pt x="135051" y="27356"/>
                      </a:lnTo>
                      <a:lnTo>
                        <a:pt x="135534" y="27319"/>
                      </a:lnTo>
                      <a:lnTo>
                        <a:pt x="136501" y="27319"/>
                      </a:lnTo>
                      <a:lnTo>
                        <a:pt x="136985" y="27338"/>
                      </a:lnTo>
                      <a:lnTo>
                        <a:pt x="137970" y="27393"/>
                      </a:lnTo>
                      <a:lnTo>
                        <a:pt x="138937" y="27468"/>
                      </a:lnTo>
                      <a:lnTo>
                        <a:pt x="139904" y="27579"/>
                      </a:lnTo>
                      <a:lnTo>
                        <a:pt x="140872" y="27709"/>
                      </a:lnTo>
                      <a:lnTo>
                        <a:pt x="142806" y="27988"/>
                      </a:lnTo>
                      <a:lnTo>
                        <a:pt x="143624" y="28081"/>
                      </a:lnTo>
                      <a:lnTo>
                        <a:pt x="144461" y="28156"/>
                      </a:lnTo>
                      <a:lnTo>
                        <a:pt x="145298" y="28212"/>
                      </a:lnTo>
                      <a:lnTo>
                        <a:pt x="146116" y="28249"/>
                      </a:lnTo>
                      <a:lnTo>
                        <a:pt x="146953" y="28267"/>
                      </a:lnTo>
                      <a:lnTo>
                        <a:pt x="147790" y="28267"/>
                      </a:lnTo>
                      <a:lnTo>
                        <a:pt x="148626" y="28230"/>
                      </a:lnTo>
                      <a:lnTo>
                        <a:pt x="149445" y="28193"/>
                      </a:lnTo>
                      <a:lnTo>
                        <a:pt x="150282" y="28119"/>
                      </a:lnTo>
                      <a:lnTo>
                        <a:pt x="151118" y="28026"/>
                      </a:lnTo>
                      <a:lnTo>
                        <a:pt x="151937" y="27914"/>
                      </a:lnTo>
                      <a:lnTo>
                        <a:pt x="152755" y="27784"/>
                      </a:lnTo>
                      <a:lnTo>
                        <a:pt x="153573" y="27635"/>
                      </a:lnTo>
                      <a:lnTo>
                        <a:pt x="154391" y="27468"/>
                      </a:lnTo>
                      <a:lnTo>
                        <a:pt x="155210" y="27282"/>
                      </a:lnTo>
                      <a:lnTo>
                        <a:pt x="156009" y="27059"/>
                      </a:lnTo>
                      <a:lnTo>
                        <a:pt x="156753" y="26835"/>
                      </a:lnTo>
                      <a:lnTo>
                        <a:pt x="157497" y="26594"/>
                      </a:lnTo>
                      <a:lnTo>
                        <a:pt x="158222" y="26315"/>
                      </a:lnTo>
                      <a:lnTo>
                        <a:pt x="158929" y="26017"/>
                      </a:lnTo>
                      <a:lnTo>
                        <a:pt x="159636" y="25682"/>
                      </a:lnTo>
                      <a:lnTo>
                        <a:pt x="160342" y="25329"/>
                      </a:lnTo>
                      <a:lnTo>
                        <a:pt x="161012" y="24939"/>
                      </a:lnTo>
                      <a:lnTo>
                        <a:pt x="161681" y="24548"/>
                      </a:lnTo>
                      <a:lnTo>
                        <a:pt x="161681" y="23469"/>
                      </a:lnTo>
                      <a:lnTo>
                        <a:pt x="161161" y="23786"/>
                      </a:lnTo>
                      <a:lnTo>
                        <a:pt x="160640" y="24102"/>
                      </a:lnTo>
                      <a:lnTo>
                        <a:pt x="160119" y="24381"/>
                      </a:lnTo>
                      <a:lnTo>
                        <a:pt x="159580" y="24660"/>
                      </a:lnTo>
                      <a:lnTo>
                        <a:pt x="159022" y="24920"/>
                      </a:lnTo>
                      <a:lnTo>
                        <a:pt x="158483" y="25162"/>
                      </a:lnTo>
                      <a:lnTo>
                        <a:pt x="157925" y="25385"/>
                      </a:lnTo>
                      <a:lnTo>
                        <a:pt x="157348" y="25589"/>
                      </a:lnTo>
                      <a:lnTo>
                        <a:pt x="156883" y="25738"/>
                      </a:lnTo>
                      <a:lnTo>
                        <a:pt x="156419" y="25868"/>
                      </a:lnTo>
                      <a:lnTo>
                        <a:pt x="155954" y="25999"/>
                      </a:lnTo>
                      <a:lnTo>
                        <a:pt x="155489" y="26110"/>
                      </a:lnTo>
                      <a:lnTo>
                        <a:pt x="154540" y="26296"/>
                      </a:lnTo>
                      <a:lnTo>
                        <a:pt x="153573" y="26445"/>
                      </a:lnTo>
                      <a:lnTo>
                        <a:pt x="152606" y="26556"/>
                      </a:lnTo>
                      <a:lnTo>
                        <a:pt x="151639" y="26631"/>
                      </a:lnTo>
                      <a:lnTo>
                        <a:pt x="150672" y="26668"/>
                      </a:lnTo>
                      <a:lnTo>
                        <a:pt x="149705" y="26668"/>
                      </a:lnTo>
                      <a:lnTo>
                        <a:pt x="148757" y="26631"/>
                      </a:lnTo>
                      <a:lnTo>
                        <a:pt x="147808" y="26556"/>
                      </a:lnTo>
                      <a:lnTo>
                        <a:pt x="146860" y="26463"/>
                      </a:lnTo>
                      <a:lnTo>
                        <a:pt x="145911" y="26333"/>
                      </a:lnTo>
                      <a:lnTo>
                        <a:pt x="144981" y="26166"/>
                      </a:lnTo>
                      <a:lnTo>
                        <a:pt x="144033" y="25999"/>
                      </a:lnTo>
                      <a:lnTo>
                        <a:pt x="143103" y="25813"/>
                      </a:lnTo>
                      <a:lnTo>
                        <a:pt x="142173" y="25608"/>
                      </a:lnTo>
                      <a:lnTo>
                        <a:pt x="140202" y="25180"/>
                      </a:lnTo>
                      <a:lnTo>
                        <a:pt x="139198" y="24994"/>
                      </a:lnTo>
                      <a:lnTo>
                        <a:pt x="138212" y="24827"/>
                      </a:lnTo>
                      <a:lnTo>
                        <a:pt x="137208" y="24678"/>
                      </a:lnTo>
                      <a:lnTo>
                        <a:pt x="136204" y="24585"/>
                      </a:lnTo>
                      <a:lnTo>
                        <a:pt x="135702" y="24548"/>
                      </a:lnTo>
                      <a:lnTo>
                        <a:pt x="135199" y="24511"/>
                      </a:lnTo>
                      <a:lnTo>
                        <a:pt x="134697" y="24492"/>
                      </a:lnTo>
                      <a:lnTo>
                        <a:pt x="134195" y="24492"/>
                      </a:lnTo>
                      <a:lnTo>
                        <a:pt x="133563" y="24511"/>
                      </a:lnTo>
                      <a:lnTo>
                        <a:pt x="132949" y="24567"/>
                      </a:lnTo>
                      <a:lnTo>
                        <a:pt x="132317" y="24660"/>
                      </a:lnTo>
                      <a:lnTo>
                        <a:pt x="131703" y="24771"/>
                      </a:lnTo>
                      <a:lnTo>
                        <a:pt x="131108" y="24920"/>
                      </a:lnTo>
                      <a:lnTo>
                        <a:pt x="130513" y="25124"/>
                      </a:lnTo>
                      <a:lnTo>
                        <a:pt x="129918" y="25348"/>
                      </a:lnTo>
                      <a:lnTo>
                        <a:pt x="129360" y="25608"/>
                      </a:lnTo>
                      <a:lnTo>
                        <a:pt x="128784" y="25906"/>
                      </a:lnTo>
                      <a:lnTo>
                        <a:pt x="128226" y="26240"/>
                      </a:lnTo>
                      <a:lnTo>
                        <a:pt x="127686" y="26594"/>
                      </a:lnTo>
                      <a:lnTo>
                        <a:pt x="127166" y="26984"/>
                      </a:lnTo>
                      <a:lnTo>
                        <a:pt x="126663" y="27393"/>
                      </a:lnTo>
                      <a:lnTo>
                        <a:pt x="126161" y="27821"/>
                      </a:lnTo>
                      <a:lnTo>
                        <a:pt x="125678" y="28249"/>
                      </a:lnTo>
                      <a:lnTo>
                        <a:pt x="125213" y="28695"/>
                      </a:lnTo>
                      <a:lnTo>
                        <a:pt x="124692" y="29234"/>
                      </a:lnTo>
                      <a:lnTo>
                        <a:pt x="124171" y="29774"/>
                      </a:lnTo>
                      <a:lnTo>
                        <a:pt x="123651" y="30332"/>
                      </a:lnTo>
                      <a:lnTo>
                        <a:pt x="123149" y="30890"/>
                      </a:lnTo>
                      <a:lnTo>
                        <a:pt x="122163" y="32024"/>
                      </a:lnTo>
                      <a:lnTo>
                        <a:pt x="121177" y="33158"/>
                      </a:lnTo>
                      <a:lnTo>
                        <a:pt x="120266" y="34181"/>
                      </a:lnTo>
                      <a:lnTo>
                        <a:pt x="119355" y="35204"/>
                      </a:lnTo>
                      <a:lnTo>
                        <a:pt x="118425" y="36190"/>
                      </a:lnTo>
                      <a:lnTo>
                        <a:pt x="117477" y="37175"/>
                      </a:lnTo>
                      <a:lnTo>
                        <a:pt x="116491" y="38124"/>
                      </a:lnTo>
                      <a:lnTo>
                        <a:pt x="115487" y="39054"/>
                      </a:lnTo>
                      <a:lnTo>
                        <a:pt x="114985" y="39500"/>
                      </a:lnTo>
                      <a:lnTo>
                        <a:pt x="114464" y="39946"/>
                      </a:lnTo>
                      <a:lnTo>
                        <a:pt x="113925" y="40374"/>
                      </a:lnTo>
                      <a:lnTo>
                        <a:pt x="113385" y="40802"/>
                      </a:lnTo>
                      <a:lnTo>
                        <a:pt x="112716" y="41285"/>
                      </a:lnTo>
                      <a:lnTo>
                        <a:pt x="112046" y="41769"/>
                      </a:lnTo>
                      <a:lnTo>
                        <a:pt x="111358" y="42234"/>
                      </a:lnTo>
                      <a:lnTo>
                        <a:pt x="110633" y="42661"/>
                      </a:lnTo>
                      <a:lnTo>
                        <a:pt x="109926" y="43070"/>
                      </a:lnTo>
                      <a:lnTo>
                        <a:pt x="109182" y="43461"/>
                      </a:lnTo>
                      <a:lnTo>
                        <a:pt x="108439" y="43814"/>
                      </a:lnTo>
                      <a:lnTo>
                        <a:pt x="107657" y="44131"/>
                      </a:lnTo>
                      <a:lnTo>
                        <a:pt x="106839" y="44428"/>
                      </a:lnTo>
                      <a:lnTo>
                        <a:pt x="106021" y="44688"/>
                      </a:lnTo>
                      <a:lnTo>
                        <a:pt x="105184" y="44949"/>
                      </a:lnTo>
                      <a:lnTo>
                        <a:pt x="104347" y="45172"/>
                      </a:lnTo>
                      <a:lnTo>
                        <a:pt x="103492" y="45377"/>
                      </a:lnTo>
                      <a:lnTo>
                        <a:pt x="102655" y="45562"/>
                      </a:lnTo>
                      <a:lnTo>
                        <a:pt x="101799" y="45711"/>
                      </a:lnTo>
                      <a:lnTo>
                        <a:pt x="100925" y="45860"/>
                      </a:lnTo>
                      <a:lnTo>
                        <a:pt x="100070" y="45972"/>
                      </a:lnTo>
                      <a:lnTo>
                        <a:pt x="99196" y="46046"/>
                      </a:lnTo>
                      <a:lnTo>
                        <a:pt x="98340" y="46120"/>
                      </a:lnTo>
                      <a:lnTo>
                        <a:pt x="97466" y="46158"/>
                      </a:lnTo>
                      <a:lnTo>
                        <a:pt x="96592" y="46176"/>
                      </a:lnTo>
                      <a:lnTo>
                        <a:pt x="95718" y="46176"/>
                      </a:lnTo>
                      <a:lnTo>
                        <a:pt x="94844" y="46158"/>
                      </a:lnTo>
                      <a:lnTo>
                        <a:pt x="93989" y="46102"/>
                      </a:lnTo>
                      <a:lnTo>
                        <a:pt x="92947" y="46027"/>
                      </a:lnTo>
                      <a:lnTo>
                        <a:pt x="91924" y="45897"/>
                      </a:lnTo>
                      <a:lnTo>
                        <a:pt x="90883" y="45711"/>
                      </a:lnTo>
                      <a:lnTo>
                        <a:pt x="89879" y="45507"/>
                      </a:lnTo>
                      <a:lnTo>
                        <a:pt x="89377" y="45377"/>
                      </a:lnTo>
                      <a:lnTo>
                        <a:pt x="88875" y="45246"/>
                      </a:lnTo>
                      <a:lnTo>
                        <a:pt x="88372" y="45116"/>
                      </a:lnTo>
                      <a:lnTo>
                        <a:pt x="87870" y="44949"/>
                      </a:lnTo>
                      <a:lnTo>
                        <a:pt x="87387" y="44781"/>
                      </a:lnTo>
                      <a:lnTo>
                        <a:pt x="86885" y="44614"/>
                      </a:lnTo>
                      <a:lnTo>
                        <a:pt x="86401" y="44409"/>
                      </a:lnTo>
                      <a:lnTo>
                        <a:pt x="85918" y="44224"/>
                      </a:lnTo>
                      <a:lnTo>
                        <a:pt x="85434" y="44000"/>
                      </a:lnTo>
                      <a:lnTo>
                        <a:pt x="84951" y="43759"/>
                      </a:lnTo>
                      <a:lnTo>
                        <a:pt x="84467" y="43517"/>
                      </a:lnTo>
                      <a:lnTo>
                        <a:pt x="83984" y="43275"/>
                      </a:lnTo>
                      <a:lnTo>
                        <a:pt x="83054" y="42736"/>
                      </a:lnTo>
                      <a:lnTo>
                        <a:pt x="82124" y="42178"/>
                      </a:lnTo>
                      <a:lnTo>
                        <a:pt x="81231" y="41583"/>
                      </a:lnTo>
                      <a:lnTo>
                        <a:pt x="80339" y="40969"/>
                      </a:lnTo>
                      <a:lnTo>
                        <a:pt x="79465" y="40337"/>
                      </a:lnTo>
                      <a:lnTo>
                        <a:pt x="78590" y="39704"/>
                      </a:lnTo>
                      <a:lnTo>
                        <a:pt x="77400" y="38793"/>
                      </a:lnTo>
                      <a:lnTo>
                        <a:pt x="76210" y="37882"/>
                      </a:lnTo>
                      <a:lnTo>
                        <a:pt x="73867" y="36022"/>
                      </a:lnTo>
                      <a:lnTo>
                        <a:pt x="72677" y="35111"/>
                      </a:lnTo>
                      <a:lnTo>
                        <a:pt x="71486" y="34200"/>
                      </a:lnTo>
                      <a:lnTo>
                        <a:pt x="70296" y="33289"/>
                      </a:lnTo>
                      <a:lnTo>
                        <a:pt x="69069" y="32414"/>
                      </a:lnTo>
                      <a:lnTo>
                        <a:pt x="67730" y="31503"/>
                      </a:lnTo>
                      <a:lnTo>
                        <a:pt x="67042" y="31057"/>
                      </a:lnTo>
                      <a:lnTo>
                        <a:pt x="66354" y="30629"/>
                      </a:lnTo>
                      <a:lnTo>
                        <a:pt x="65647" y="30201"/>
                      </a:lnTo>
                      <a:lnTo>
                        <a:pt x="64940" y="29792"/>
                      </a:lnTo>
                      <a:lnTo>
                        <a:pt x="64234" y="29420"/>
                      </a:lnTo>
                      <a:lnTo>
                        <a:pt x="63508" y="29048"/>
                      </a:lnTo>
                      <a:lnTo>
                        <a:pt x="62839" y="28732"/>
                      </a:lnTo>
                      <a:lnTo>
                        <a:pt x="62151" y="28416"/>
                      </a:lnTo>
                      <a:lnTo>
                        <a:pt x="61463" y="28119"/>
                      </a:lnTo>
                      <a:lnTo>
                        <a:pt x="60775" y="27840"/>
                      </a:lnTo>
                      <a:lnTo>
                        <a:pt x="60087" y="27579"/>
                      </a:lnTo>
                      <a:lnTo>
                        <a:pt x="59380" y="27319"/>
                      </a:lnTo>
                      <a:lnTo>
                        <a:pt x="57985" y="26817"/>
                      </a:lnTo>
                      <a:lnTo>
                        <a:pt x="57167" y="26556"/>
                      </a:lnTo>
                      <a:lnTo>
                        <a:pt x="56349" y="26315"/>
                      </a:lnTo>
                      <a:lnTo>
                        <a:pt x="55549" y="26036"/>
                      </a:lnTo>
                      <a:lnTo>
                        <a:pt x="55158" y="25887"/>
                      </a:lnTo>
                      <a:lnTo>
                        <a:pt x="54768" y="25701"/>
                      </a:lnTo>
                      <a:lnTo>
                        <a:pt x="54266" y="25459"/>
                      </a:lnTo>
                      <a:lnTo>
                        <a:pt x="53782" y="25180"/>
                      </a:lnTo>
                      <a:lnTo>
                        <a:pt x="53336" y="24883"/>
                      </a:lnTo>
                      <a:lnTo>
                        <a:pt x="52890" y="24548"/>
                      </a:lnTo>
                      <a:lnTo>
                        <a:pt x="52480" y="24195"/>
                      </a:lnTo>
                      <a:lnTo>
                        <a:pt x="52071" y="23823"/>
                      </a:lnTo>
                      <a:lnTo>
                        <a:pt x="51681" y="23432"/>
                      </a:lnTo>
                      <a:lnTo>
                        <a:pt x="51309" y="23023"/>
                      </a:lnTo>
                      <a:lnTo>
                        <a:pt x="50807" y="22428"/>
                      </a:lnTo>
                      <a:lnTo>
                        <a:pt x="50342" y="21833"/>
                      </a:lnTo>
                      <a:lnTo>
                        <a:pt x="49895" y="21219"/>
                      </a:lnTo>
                      <a:lnTo>
                        <a:pt x="49449" y="20587"/>
                      </a:lnTo>
                      <a:lnTo>
                        <a:pt x="49021" y="19955"/>
                      </a:lnTo>
                      <a:lnTo>
                        <a:pt x="48612" y="19304"/>
                      </a:lnTo>
                      <a:lnTo>
                        <a:pt x="47813" y="18002"/>
                      </a:lnTo>
                      <a:lnTo>
                        <a:pt x="46269" y="15398"/>
                      </a:lnTo>
                      <a:lnTo>
                        <a:pt x="44744" y="12776"/>
                      </a:lnTo>
                      <a:lnTo>
                        <a:pt x="43201" y="10173"/>
                      </a:lnTo>
                      <a:lnTo>
                        <a:pt x="41657" y="7569"/>
                      </a:lnTo>
                      <a:lnTo>
                        <a:pt x="41192" y="6844"/>
                      </a:lnTo>
                      <a:lnTo>
                        <a:pt x="40746" y="6137"/>
                      </a:lnTo>
                      <a:lnTo>
                        <a:pt x="40262" y="5430"/>
                      </a:lnTo>
                      <a:lnTo>
                        <a:pt x="39760" y="4742"/>
                      </a:lnTo>
                      <a:lnTo>
                        <a:pt x="39239" y="4073"/>
                      </a:lnTo>
                      <a:lnTo>
                        <a:pt x="38682" y="3440"/>
                      </a:lnTo>
                      <a:lnTo>
                        <a:pt x="38403" y="3124"/>
                      </a:lnTo>
                      <a:lnTo>
                        <a:pt x="38105" y="2827"/>
                      </a:lnTo>
                      <a:lnTo>
                        <a:pt x="37789" y="2529"/>
                      </a:lnTo>
                      <a:lnTo>
                        <a:pt x="37473" y="2250"/>
                      </a:lnTo>
                      <a:lnTo>
                        <a:pt x="37212" y="2027"/>
                      </a:lnTo>
                      <a:lnTo>
                        <a:pt x="36952" y="1823"/>
                      </a:lnTo>
                      <a:lnTo>
                        <a:pt x="36673" y="1618"/>
                      </a:lnTo>
                      <a:lnTo>
                        <a:pt x="36394" y="1432"/>
                      </a:lnTo>
                      <a:lnTo>
                        <a:pt x="36115" y="1265"/>
                      </a:lnTo>
                      <a:lnTo>
                        <a:pt x="35818" y="1097"/>
                      </a:lnTo>
                      <a:lnTo>
                        <a:pt x="35520" y="948"/>
                      </a:lnTo>
                      <a:lnTo>
                        <a:pt x="35204" y="800"/>
                      </a:lnTo>
                      <a:lnTo>
                        <a:pt x="34906" y="670"/>
                      </a:lnTo>
                      <a:lnTo>
                        <a:pt x="34590" y="539"/>
                      </a:lnTo>
                      <a:lnTo>
                        <a:pt x="34274" y="428"/>
                      </a:lnTo>
                      <a:lnTo>
                        <a:pt x="33939" y="335"/>
                      </a:lnTo>
                      <a:lnTo>
                        <a:pt x="33623" y="260"/>
                      </a:lnTo>
                      <a:lnTo>
                        <a:pt x="33288" y="186"/>
                      </a:lnTo>
                      <a:lnTo>
                        <a:pt x="32954" y="130"/>
                      </a:lnTo>
                      <a:lnTo>
                        <a:pt x="32619" y="74"/>
                      </a:lnTo>
                      <a:lnTo>
                        <a:pt x="32284" y="37"/>
                      </a:lnTo>
                      <a:lnTo>
                        <a:pt x="31949" y="19"/>
                      </a:lnTo>
                      <a:lnTo>
                        <a:pt x="3159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1232225" y="1742600"/>
                  <a:ext cx="1548200" cy="118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8" h="47591" extrusionOk="0">
                      <a:moveTo>
                        <a:pt x="29383" y="1"/>
                      </a:moveTo>
                      <a:lnTo>
                        <a:pt x="29086" y="38"/>
                      </a:lnTo>
                      <a:lnTo>
                        <a:pt x="28807" y="75"/>
                      </a:lnTo>
                      <a:lnTo>
                        <a:pt x="28397" y="168"/>
                      </a:lnTo>
                      <a:lnTo>
                        <a:pt x="28007" y="261"/>
                      </a:lnTo>
                      <a:lnTo>
                        <a:pt x="27635" y="373"/>
                      </a:lnTo>
                      <a:lnTo>
                        <a:pt x="27244" y="503"/>
                      </a:lnTo>
                      <a:lnTo>
                        <a:pt x="26873" y="633"/>
                      </a:lnTo>
                      <a:lnTo>
                        <a:pt x="26501" y="782"/>
                      </a:lnTo>
                      <a:lnTo>
                        <a:pt x="25757" y="1116"/>
                      </a:lnTo>
                      <a:lnTo>
                        <a:pt x="25031" y="1470"/>
                      </a:lnTo>
                      <a:lnTo>
                        <a:pt x="24325" y="1842"/>
                      </a:lnTo>
                      <a:lnTo>
                        <a:pt x="22911" y="2623"/>
                      </a:lnTo>
                      <a:lnTo>
                        <a:pt x="21628" y="3329"/>
                      </a:lnTo>
                      <a:lnTo>
                        <a:pt x="20959" y="3664"/>
                      </a:lnTo>
                      <a:lnTo>
                        <a:pt x="20308" y="3980"/>
                      </a:lnTo>
                      <a:lnTo>
                        <a:pt x="19638" y="4296"/>
                      </a:lnTo>
                      <a:lnTo>
                        <a:pt x="18969" y="4575"/>
                      </a:lnTo>
                      <a:lnTo>
                        <a:pt x="18281" y="4854"/>
                      </a:lnTo>
                      <a:lnTo>
                        <a:pt x="17593" y="5096"/>
                      </a:lnTo>
                      <a:lnTo>
                        <a:pt x="17091" y="5245"/>
                      </a:lnTo>
                      <a:lnTo>
                        <a:pt x="16588" y="5394"/>
                      </a:lnTo>
                      <a:lnTo>
                        <a:pt x="16086" y="5524"/>
                      </a:lnTo>
                      <a:lnTo>
                        <a:pt x="15584" y="5654"/>
                      </a:lnTo>
                      <a:lnTo>
                        <a:pt x="15063" y="5747"/>
                      </a:lnTo>
                      <a:lnTo>
                        <a:pt x="14561" y="5859"/>
                      </a:lnTo>
                      <a:lnTo>
                        <a:pt x="13539" y="6026"/>
                      </a:lnTo>
                      <a:lnTo>
                        <a:pt x="12497" y="6138"/>
                      </a:lnTo>
                      <a:lnTo>
                        <a:pt x="11456" y="6249"/>
                      </a:lnTo>
                      <a:lnTo>
                        <a:pt x="10433" y="6324"/>
                      </a:lnTo>
                      <a:lnTo>
                        <a:pt x="9391" y="6361"/>
                      </a:lnTo>
                      <a:lnTo>
                        <a:pt x="7048" y="6417"/>
                      </a:lnTo>
                      <a:lnTo>
                        <a:pt x="4686" y="6491"/>
                      </a:lnTo>
                      <a:lnTo>
                        <a:pt x="3515" y="6528"/>
                      </a:lnTo>
                      <a:lnTo>
                        <a:pt x="2343" y="6584"/>
                      </a:lnTo>
                      <a:lnTo>
                        <a:pt x="1172" y="6677"/>
                      </a:lnTo>
                      <a:lnTo>
                        <a:pt x="0" y="6788"/>
                      </a:lnTo>
                      <a:lnTo>
                        <a:pt x="0" y="9206"/>
                      </a:lnTo>
                      <a:lnTo>
                        <a:pt x="577" y="9187"/>
                      </a:lnTo>
                      <a:lnTo>
                        <a:pt x="1153" y="9187"/>
                      </a:lnTo>
                      <a:lnTo>
                        <a:pt x="1730" y="9206"/>
                      </a:lnTo>
                      <a:lnTo>
                        <a:pt x="2306" y="9243"/>
                      </a:lnTo>
                      <a:lnTo>
                        <a:pt x="2883" y="9280"/>
                      </a:lnTo>
                      <a:lnTo>
                        <a:pt x="3440" y="9336"/>
                      </a:lnTo>
                      <a:lnTo>
                        <a:pt x="4593" y="9485"/>
                      </a:lnTo>
                      <a:lnTo>
                        <a:pt x="5375" y="9597"/>
                      </a:lnTo>
                      <a:lnTo>
                        <a:pt x="6174" y="9745"/>
                      </a:lnTo>
                      <a:lnTo>
                        <a:pt x="6955" y="9913"/>
                      </a:lnTo>
                      <a:lnTo>
                        <a:pt x="7736" y="10080"/>
                      </a:lnTo>
                      <a:lnTo>
                        <a:pt x="8499" y="10285"/>
                      </a:lnTo>
                      <a:lnTo>
                        <a:pt x="9280" y="10489"/>
                      </a:lnTo>
                      <a:lnTo>
                        <a:pt x="10823" y="10917"/>
                      </a:lnTo>
                      <a:lnTo>
                        <a:pt x="12348" y="11401"/>
                      </a:lnTo>
                      <a:lnTo>
                        <a:pt x="13873" y="11884"/>
                      </a:lnTo>
                      <a:lnTo>
                        <a:pt x="16923" y="12870"/>
                      </a:lnTo>
                      <a:lnTo>
                        <a:pt x="17723" y="13130"/>
                      </a:lnTo>
                      <a:lnTo>
                        <a:pt x="18541" y="13372"/>
                      </a:lnTo>
                      <a:lnTo>
                        <a:pt x="19359" y="13614"/>
                      </a:lnTo>
                      <a:lnTo>
                        <a:pt x="20178" y="13818"/>
                      </a:lnTo>
                      <a:lnTo>
                        <a:pt x="21014" y="14041"/>
                      </a:lnTo>
                      <a:lnTo>
                        <a:pt x="21833" y="14227"/>
                      </a:lnTo>
                      <a:lnTo>
                        <a:pt x="22670" y="14413"/>
                      </a:lnTo>
                      <a:lnTo>
                        <a:pt x="23506" y="14581"/>
                      </a:lnTo>
                      <a:lnTo>
                        <a:pt x="25292" y="14915"/>
                      </a:lnTo>
                      <a:lnTo>
                        <a:pt x="26203" y="15083"/>
                      </a:lnTo>
                      <a:lnTo>
                        <a:pt x="27096" y="15269"/>
                      </a:lnTo>
                      <a:lnTo>
                        <a:pt x="27988" y="15473"/>
                      </a:lnTo>
                      <a:lnTo>
                        <a:pt x="28862" y="15696"/>
                      </a:lnTo>
                      <a:lnTo>
                        <a:pt x="29736" y="15957"/>
                      </a:lnTo>
                      <a:lnTo>
                        <a:pt x="30183" y="16106"/>
                      </a:lnTo>
                      <a:lnTo>
                        <a:pt x="30610" y="16254"/>
                      </a:lnTo>
                      <a:lnTo>
                        <a:pt x="31596" y="16645"/>
                      </a:lnTo>
                      <a:lnTo>
                        <a:pt x="32210" y="16887"/>
                      </a:lnTo>
                      <a:lnTo>
                        <a:pt x="32805" y="17166"/>
                      </a:lnTo>
                      <a:lnTo>
                        <a:pt x="33995" y="17723"/>
                      </a:lnTo>
                      <a:lnTo>
                        <a:pt x="35185" y="18300"/>
                      </a:lnTo>
                      <a:lnTo>
                        <a:pt x="36376" y="18876"/>
                      </a:lnTo>
                      <a:lnTo>
                        <a:pt x="36971" y="19155"/>
                      </a:lnTo>
                      <a:lnTo>
                        <a:pt x="37566" y="19434"/>
                      </a:lnTo>
                      <a:lnTo>
                        <a:pt x="38179" y="19695"/>
                      </a:lnTo>
                      <a:lnTo>
                        <a:pt x="38775" y="19936"/>
                      </a:lnTo>
                      <a:lnTo>
                        <a:pt x="39407" y="20160"/>
                      </a:lnTo>
                      <a:lnTo>
                        <a:pt x="40021" y="20346"/>
                      </a:lnTo>
                      <a:lnTo>
                        <a:pt x="40671" y="20532"/>
                      </a:lnTo>
                      <a:lnTo>
                        <a:pt x="41304" y="20662"/>
                      </a:lnTo>
                      <a:lnTo>
                        <a:pt x="41862" y="20773"/>
                      </a:lnTo>
                      <a:lnTo>
                        <a:pt x="42401" y="20848"/>
                      </a:lnTo>
                      <a:lnTo>
                        <a:pt x="42959" y="20922"/>
                      </a:lnTo>
                      <a:lnTo>
                        <a:pt x="43498" y="20959"/>
                      </a:lnTo>
                      <a:lnTo>
                        <a:pt x="44056" y="20978"/>
                      </a:lnTo>
                      <a:lnTo>
                        <a:pt x="44614" y="20997"/>
                      </a:lnTo>
                      <a:lnTo>
                        <a:pt x="45153" y="20997"/>
                      </a:lnTo>
                      <a:lnTo>
                        <a:pt x="45711" y="20978"/>
                      </a:lnTo>
                      <a:lnTo>
                        <a:pt x="46808" y="20922"/>
                      </a:lnTo>
                      <a:lnTo>
                        <a:pt x="47924" y="20829"/>
                      </a:lnTo>
                      <a:lnTo>
                        <a:pt x="50119" y="20625"/>
                      </a:lnTo>
                      <a:lnTo>
                        <a:pt x="51365" y="20513"/>
                      </a:lnTo>
                      <a:lnTo>
                        <a:pt x="51997" y="20457"/>
                      </a:lnTo>
                      <a:lnTo>
                        <a:pt x="52629" y="20420"/>
                      </a:lnTo>
                      <a:lnTo>
                        <a:pt x="53243" y="20420"/>
                      </a:lnTo>
                      <a:lnTo>
                        <a:pt x="53559" y="20439"/>
                      </a:lnTo>
                      <a:lnTo>
                        <a:pt x="53875" y="20457"/>
                      </a:lnTo>
                      <a:lnTo>
                        <a:pt x="54173" y="20494"/>
                      </a:lnTo>
                      <a:lnTo>
                        <a:pt x="54489" y="20550"/>
                      </a:lnTo>
                      <a:lnTo>
                        <a:pt x="54786" y="20625"/>
                      </a:lnTo>
                      <a:lnTo>
                        <a:pt x="55103" y="20718"/>
                      </a:lnTo>
                      <a:lnTo>
                        <a:pt x="55344" y="20792"/>
                      </a:lnTo>
                      <a:lnTo>
                        <a:pt x="55568" y="20904"/>
                      </a:lnTo>
                      <a:lnTo>
                        <a:pt x="55809" y="21015"/>
                      </a:lnTo>
                      <a:lnTo>
                        <a:pt x="56032" y="21145"/>
                      </a:lnTo>
                      <a:lnTo>
                        <a:pt x="56237" y="21294"/>
                      </a:lnTo>
                      <a:lnTo>
                        <a:pt x="56442" y="21443"/>
                      </a:lnTo>
                      <a:lnTo>
                        <a:pt x="56628" y="21610"/>
                      </a:lnTo>
                      <a:lnTo>
                        <a:pt x="56814" y="21778"/>
                      </a:lnTo>
                      <a:lnTo>
                        <a:pt x="56999" y="21964"/>
                      </a:lnTo>
                      <a:lnTo>
                        <a:pt x="57167" y="22168"/>
                      </a:lnTo>
                      <a:lnTo>
                        <a:pt x="57316" y="22373"/>
                      </a:lnTo>
                      <a:lnTo>
                        <a:pt x="57464" y="22577"/>
                      </a:lnTo>
                      <a:lnTo>
                        <a:pt x="57743" y="23005"/>
                      </a:lnTo>
                      <a:lnTo>
                        <a:pt x="57967" y="23470"/>
                      </a:lnTo>
                      <a:lnTo>
                        <a:pt x="58115" y="23805"/>
                      </a:lnTo>
                      <a:lnTo>
                        <a:pt x="58264" y="24158"/>
                      </a:lnTo>
                      <a:lnTo>
                        <a:pt x="58376" y="24511"/>
                      </a:lnTo>
                      <a:lnTo>
                        <a:pt x="58487" y="24865"/>
                      </a:lnTo>
                      <a:lnTo>
                        <a:pt x="58580" y="25218"/>
                      </a:lnTo>
                      <a:lnTo>
                        <a:pt x="58655" y="25571"/>
                      </a:lnTo>
                      <a:lnTo>
                        <a:pt x="58729" y="25943"/>
                      </a:lnTo>
                      <a:lnTo>
                        <a:pt x="58785" y="26315"/>
                      </a:lnTo>
                      <a:lnTo>
                        <a:pt x="58878" y="27041"/>
                      </a:lnTo>
                      <a:lnTo>
                        <a:pt x="58915" y="27784"/>
                      </a:lnTo>
                      <a:lnTo>
                        <a:pt x="58952" y="28528"/>
                      </a:lnTo>
                      <a:lnTo>
                        <a:pt x="58952" y="29272"/>
                      </a:lnTo>
                      <a:lnTo>
                        <a:pt x="58934" y="30314"/>
                      </a:lnTo>
                      <a:lnTo>
                        <a:pt x="58878" y="31355"/>
                      </a:lnTo>
                      <a:lnTo>
                        <a:pt x="58803" y="32396"/>
                      </a:lnTo>
                      <a:lnTo>
                        <a:pt x="58729" y="33419"/>
                      </a:lnTo>
                      <a:lnTo>
                        <a:pt x="58524" y="35502"/>
                      </a:lnTo>
                      <a:lnTo>
                        <a:pt x="58338" y="37566"/>
                      </a:lnTo>
                      <a:lnTo>
                        <a:pt x="58227" y="38831"/>
                      </a:lnTo>
                      <a:lnTo>
                        <a:pt x="58153" y="40077"/>
                      </a:lnTo>
                      <a:lnTo>
                        <a:pt x="58078" y="41342"/>
                      </a:lnTo>
                      <a:lnTo>
                        <a:pt x="58060" y="42606"/>
                      </a:lnTo>
                      <a:lnTo>
                        <a:pt x="58060" y="43220"/>
                      </a:lnTo>
                      <a:lnTo>
                        <a:pt x="58078" y="43852"/>
                      </a:lnTo>
                      <a:lnTo>
                        <a:pt x="58115" y="44484"/>
                      </a:lnTo>
                      <a:lnTo>
                        <a:pt x="58171" y="45117"/>
                      </a:lnTo>
                      <a:lnTo>
                        <a:pt x="58227" y="45730"/>
                      </a:lnTo>
                      <a:lnTo>
                        <a:pt x="58301" y="46363"/>
                      </a:lnTo>
                      <a:lnTo>
                        <a:pt x="58413" y="46976"/>
                      </a:lnTo>
                      <a:lnTo>
                        <a:pt x="58524" y="47590"/>
                      </a:lnTo>
                      <a:lnTo>
                        <a:pt x="61723" y="47590"/>
                      </a:lnTo>
                      <a:lnTo>
                        <a:pt x="61556" y="47181"/>
                      </a:lnTo>
                      <a:lnTo>
                        <a:pt x="61407" y="46772"/>
                      </a:lnTo>
                      <a:lnTo>
                        <a:pt x="61295" y="46344"/>
                      </a:lnTo>
                      <a:lnTo>
                        <a:pt x="61202" y="45916"/>
                      </a:lnTo>
                      <a:lnTo>
                        <a:pt x="61109" y="45470"/>
                      </a:lnTo>
                      <a:lnTo>
                        <a:pt x="61035" y="45042"/>
                      </a:lnTo>
                      <a:lnTo>
                        <a:pt x="60923" y="44168"/>
                      </a:lnTo>
                      <a:lnTo>
                        <a:pt x="60868" y="43406"/>
                      </a:lnTo>
                      <a:lnTo>
                        <a:pt x="60830" y="42643"/>
                      </a:lnTo>
                      <a:lnTo>
                        <a:pt x="60793" y="41899"/>
                      </a:lnTo>
                      <a:lnTo>
                        <a:pt x="60793" y="41137"/>
                      </a:lnTo>
                      <a:lnTo>
                        <a:pt x="60812" y="40375"/>
                      </a:lnTo>
                      <a:lnTo>
                        <a:pt x="60849" y="39631"/>
                      </a:lnTo>
                      <a:lnTo>
                        <a:pt x="60905" y="38868"/>
                      </a:lnTo>
                      <a:lnTo>
                        <a:pt x="60961" y="38106"/>
                      </a:lnTo>
                      <a:lnTo>
                        <a:pt x="61091" y="36599"/>
                      </a:lnTo>
                      <a:lnTo>
                        <a:pt x="61258" y="35093"/>
                      </a:lnTo>
                      <a:lnTo>
                        <a:pt x="61426" y="33587"/>
                      </a:lnTo>
                      <a:lnTo>
                        <a:pt x="61593" y="32080"/>
                      </a:lnTo>
                      <a:lnTo>
                        <a:pt x="61705" y="31113"/>
                      </a:lnTo>
                      <a:lnTo>
                        <a:pt x="61779" y="30128"/>
                      </a:lnTo>
                      <a:lnTo>
                        <a:pt x="61853" y="29142"/>
                      </a:lnTo>
                      <a:lnTo>
                        <a:pt x="61909" y="28156"/>
                      </a:lnTo>
                      <a:lnTo>
                        <a:pt x="61928" y="27171"/>
                      </a:lnTo>
                      <a:lnTo>
                        <a:pt x="61928" y="26185"/>
                      </a:lnTo>
                      <a:lnTo>
                        <a:pt x="61909" y="25683"/>
                      </a:lnTo>
                      <a:lnTo>
                        <a:pt x="61872" y="25199"/>
                      </a:lnTo>
                      <a:lnTo>
                        <a:pt x="61816" y="24716"/>
                      </a:lnTo>
                      <a:lnTo>
                        <a:pt x="61760" y="24214"/>
                      </a:lnTo>
                      <a:lnTo>
                        <a:pt x="61649" y="23470"/>
                      </a:lnTo>
                      <a:lnTo>
                        <a:pt x="61500" y="22745"/>
                      </a:lnTo>
                      <a:lnTo>
                        <a:pt x="61295" y="22019"/>
                      </a:lnTo>
                      <a:lnTo>
                        <a:pt x="61184" y="21666"/>
                      </a:lnTo>
                      <a:lnTo>
                        <a:pt x="61054" y="21313"/>
                      </a:lnTo>
                      <a:lnTo>
                        <a:pt x="60923" y="20959"/>
                      </a:lnTo>
                      <a:lnTo>
                        <a:pt x="60775" y="20625"/>
                      </a:lnTo>
                      <a:lnTo>
                        <a:pt x="60607" y="20290"/>
                      </a:lnTo>
                      <a:lnTo>
                        <a:pt x="60440" y="19955"/>
                      </a:lnTo>
                      <a:lnTo>
                        <a:pt x="60254" y="19639"/>
                      </a:lnTo>
                      <a:lnTo>
                        <a:pt x="60049" y="19323"/>
                      </a:lnTo>
                      <a:lnTo>
                        <a:pt x="59845" y="19007"/>
                      </a:lnTo>
                      <a:lnTo>
                        <a:pt x="59622" y="18709"/>
                      </a:lnTo>
                      <a:lnTo>
                        <a:pt x="59417" y="18486"/>
                      </a:lnTo>
                      <a:lnTo>
                        <a:pt x="59231" y="18263"/>
                      </a:lnTo>
                      <a:lnTo>
                        <a:pt x="59027" y="18040"/>
                      </a:lnTo>
                      <a:lnTo>
                        <a:pt x="58803" y="17835"/>
                      </a:lnTo>
                      <a:lnTo>
                        <a:pt x="58580" y="17630"/>
                      </a:lnTo>
                      <a:lnTo>
                        <a:pt x="58357" y="17445"/>
                      </a:lnTo>
                      <a:lnTo>
                        <a:pt x="58115" y="17277"/>
                      </a:lnTo>
                      <a:lnTo>
                        <a:pt x="57874" y="17110"/>
                      </a:lnTo>
                      <a:lnTo>
                        <a:pt x="57613" y="16942"/>
                      </a:lnTo>
                      <a:lnTo>
                        <a:pt x="57353" y="16794"/>
                      </a:lnTo>
                      <a:lnTo>
                        <a:pt x="57092" y="16663"/>
                      </a:lnTo>
                      <a:lnTo>
                        <a:pt x="56832" y="16552"/>
                      </a:lnTo>
                      <a:lnTo>
                        <a:pt x="56553" y="16440"/>
                      </a:lnTo>
                      <a:lnTo>
                        <a:pt x="56274" y="16347"/>
                      </a:lnTo>
                      <a:lnTo>
                        <a:pt x="55977" y="16254"/>
                      </a:lnTo>
                      <a:lnTo>
                        <a:pt x="55698" y="16199"/>
                      </a:lnTo>
                      <a:lnTo>
                        <a:pt x="55196" y="16106"/>
                      </a:lnTo>
                      <a:lnTo>
                        <a:pt x="54675" y="16050"/>
                      </a:lnTo>
                      <a:lnTo>
                        <a:pt x="54173" y="16013"/>
                      </a:lnTo>
                      <a:lnTo>
                        <a:pt x="53671" y="15994"/>
                      </a:lnTo>
                      <a:lnTo>
                        <a:pt x="52648" y="15994"/>
                      </a:lnTo>
                      <a:lnTo>
                        <a:pt x="52146" y="15975"/>
                      </a:lnTo>
                      <a:lnTo>
                        <a:pt x="51625" y="15957"/>
                      </a:lnTo>
                      <a:lnTo>
                        <a:pt x="50825" y="15920"/>
                      </a:lnTo>
                      <a:lnTo>
                        <a:pt x="50007" y="15827"/>
                      </a:lnTo>
                      <a:lnTo>
                        <a:pt x="49207" y="15715"/>
                      </a:lnTo>
                      <a:lnTo>
                        <a:pt x="48408" y="15548"/>
                      </a:lnTo>
                      <a:lnTo>
                        <a:pt x="47999" y="15455"/>
                      </a:lnTo>
                      <a:lnTo>
                        <a:pt x="47608" y="15343"/>
                      </a:lnTo>
                      <a:lnTo>
                        <a:pt x="47218" y="15231"/>
                      </a:lnTo>
                      <a:lnTo>
                        <a:pt x="46827" y="15101"/>
                      </a:lnTo>
                      <a:lnTo>
                        <a:pt x="46455" y="14953"/>
                      </a:lnTo>
                      <a:lnTo>
                        <a:pt x="46083" y="14804"/>
                      </a:lnTo>
                      <a:lnTo>
                        <a:pt x="45711" y="14636"/>
                      </a:lnTo>
                      <a:lnTo>
                        <a:pt x="45339" y="14450"/>
                      </a:lnTo>
                      <a:lnTo>
                        <a:pt x="44744" y="14116"/>
                      </a:lnTo>
                      <a:lnTo>
                        <a:pt x="44186" y="13762"/>
                      </a:lnTo>
                      <a:lnTo>
                        <a:pt x="43628" y="13372"/>
                      </a:lnTo>
                      <a:lnTo>
                        <a:pt x="43108" y="12944"/>
                      </a:lnTo>
                      <a:lnTo>
                        <a:pt x="42605" y="12498"/>
                      </a:lnTo>
                      <a:lnTo>
                        <a:pt x="42103" y="12014"/>
                      </a:lnTo>
                      <a:lnTo>
                        <a:pt x="41638" y="11531"/>
                      </a:lnTo>
                      <a:lnTo>
                        <a:pt x="41192" y="11029"/>
                      </a:lnTo>
                      <a:lnTo>
                        <a:pt x="40634" y="10359"/>
                      </a:lnTo>
                      <a:lnTo>
                        <a:pt x="40114" y="9690"/>
                      </a:lnTo>
                      <a:lnTo>
                        <a:pt x="39593" y="8983"/>
                      </a:lnTo>
                      <a:lnTo>
                        <a:pt x="39091" y="8276"/>
                      </a:lnTo>
                      <a:lnTo>
                        <a:pt x="38124" y="6844"/>
                      </a:lnTo>
                      <a:lnTo>
                        <a:pt x="37138" y="5412"/>
                      </a:lnTo>
                      <a:lnTo>
                        <a:pt x="36710" y="4817"/>
                      </a:lnTo>
                      <a:lnTo>
                        <a:pt x="36264" y="4222"/>
                      </a:lnTo>
                      <a:lnTo>
                        <a:pt x="35818" y="3646"/>
                      </a:lnTo>
                      <a:lnTo>
                        <a:pt x="35334" y="3069"/>
                      </a:lnTo>
                      <a:lnTo>
                        <a:pt x="34851" y="2530"/>
                      </a:lnTo>
                      <a:lnTo>
                        <a:pt x="34330" y="2009"/>
                      </a:lnTo>
                      <a:lnTo>
                        <a:pt x="34051" y="1767"/>
                      </a:lnTo>
                      <a:lnTo>
                        <a:pt x="33772" y="1526"/>
                      </a:lnTo>
                      <a:lnTo>
                        <a:pt x="33474" y="1302"/>
                      </a:lnTo>
                      <a:lnTo>
                        <a:pt x="33177" y="1079"/>
                      </a:lnTo>
                      <a:lnTo>
                        <a:pt x="32935" y="930"/>
                      </a:lnTo>
                      <a:lnTo>
                        <a:pt x="32693" y="782"/>
                      </a:lnTo>
                      <a:lnTo>
                        <a:pt x="32433" y="633"/>
                      </a:lnTo>
                      <a:lnTo>
                        <a:pt x="32173" y="521"/>
                      </a:lnTo>
                      <a:lnTo>
                        <a:pt x="31912" y="410"/>
                      </a:lnTo>
                      <a:lnTo>
                        <a:pt x="31652" y="298"/>
                      </a:lnTo>
                      <a:lnTo>
                        <a:pt x="31373" y="224"/>
                      </a:lnTo>
                      <a:lnTo>
                        <a:pt x="31094" y="149"/>
                      </a:lnTo>
                      <a:lnTo>
                        <a:pt x="30815" y="94"/>
                      </a:lnTo>
                      <a:lnTo>
                        <a:pt x="30518" y="38"/>
                      </a:lnTo>
                      <a:lnTo>
                        <a:pt x="30239" y="19"/>
                      </a:lnTo>
                      <a:lnTo>
                        <a:pt x="2996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3268100" y="1802575"/>
                  <a:ext cx="2006175" cy="112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47" h="45192" extrusionOk="0">
                      <a:moveTo>
                        <a:pt x="80246" y="1"/>
                      </a:moveTo>
                      <a:lnTo>
                        <a:pt x="79651" y="354"/>
                      </a:lnTo>
                      <a:lnTo>
                        <a:pt x="79038" y="707"/>
                      </a:lnTo>
                      <a:lnTo>
                        <a:pt x="78424" y="1042"/>
                      </a:lnTo>
                      <a:lnTo>
                        <a:pt x="77810" y="1358"/>
                      </a:lnTo>
                      <a:lnTo>
                        <a:pt x="76546" y="1972"/>
                      </a:lnTo>
                      <a:lnTo>
                        <a:pt x="75300" y="2586"/>
                      </a:lnTo>
                      <a:lnTo>
                        <a:pt x="74054" y="3199"/>
                      </a:lnTo>
                      <a:lnTo>
                        <a:pt x="73421" y="3534"/>
                      </a:lnTo>
                      <a:lnTo>
                        <a:pt x="72808" y="3850"/>
                      </a:lnTo>
                      <a:lnTo>
                        <a:pt x="72213" y="4204"/>
                      </a:lnTo>
                      <a:lnTo>
                        <a:pt x="71617" y="4557"/>
                      </a:lnTo>
                      <a:lnTo>
                        <a:pt x="71022" y="4947"/>
                      </a:lnTo>
                      <a:lnTo>
                        <a:pt x="70464" y="5338"/>
                      </a:lnTo>
                      <a:lnTo>
                        <a:pt x="69814" y="5840"/>
                      </a:lnTo>
                      <a:lnTo>
                        <a:pt x="69200" y="6342"/>
                      </a:lnTo>
                      <a:lnTo>
                        <a:pt x="68605" y="6881"/>
                      </a:lnTo>
                      <a:lnTo>
                        <a:pt x="68010" y="7421"/>
                      </a:lnTo>
                      <a:lnTo>
                        <a:pt x="67452" y="7979"/>
                      </a:lnTo>
                      <a:lnTo>
                        <a:pt x="66875" y="8555"/>
                      </a:lnTo>
                      <a:lnTo>
                        <a:pt x="65759" y="9690"/>
                      </a:lnTo>
                      <a:lnTo>
                        <a:pt x="64830" y="10638"/>
                      </a:lnTo>
                      <a:lnTo>
                        <a:pt x="64365" y="11103"/>
                      </a:lnTo>
                      <a:lnTo>
                        <a:pt x="63881" y="11549"/>
                      </a:lnTo>
                      <a:lnTo>
                        <a:pt x="63398" y="11996"/>
                      </a:lnTo>
                      <a:lnTo>
                        <a:pt x="62896" y="12423"/>
                      </a:lnTo>
                      <a:lnTo>
                        <a:pt x="62375" y="12832"/>
                      </a:lnTo>
                      <a:lnTo>
                        <a:pt x="61836" y="13204"/>
                      </a:lnTo>
                      <a:lnTo>
                        <a:pt x="61315" y="13539"/>
                      </a:lnTo>
                      <a:lnTo>
                        <a:pt x="60775" y="13837"/>
                      </a:lnTo>
                      <a:lnTo>
                        <a:pt x="60236" y="14097"/>
                      </a:lnTo>
                      <a:lnTo>
                        <a:pt x="59660" y="14320"/>
                      </a:lnTo>
                      <a:lnTo>
                        <a:pt x="59083" y="14506"/>
                      </a:lnTo>
                      <a:lnTo>
                        <a:pt x="58488" y="14674"/>
                      </a:lnTo>
                      <a:lnTo>
                        <a:pt x="57893" y="14785"/>
                      </a:lnTo>
                      <a:lnTo>
                        <a:pt x="57298" y="14860"/>
                      </a:lnTo>
                      <a:lnTo>
                        <a:pt x="56777" y="14897"/>
                      </a:lnTo>
                      <a:lnTo>
                        <a:pt x="56256" y="14897"/>
                      </a:lnTo>
                      <a:lnTo>
                        <a:pt x="55736" y="14878"/>
                      </a:lnTo>
                      <a:lnTo>
                        <a:pt x="55234" y="14822"/>
                      </a:lnTo>
                      <a:lnTo>
                        <a:pt x="54713" y="14785"/>
                      </a:lnTo>
                      <a:lnTo>
                        <a:pt x="54211" y="14711"/>
                      </a:lnTo>
                      <a:lnTo>
                        <a:pt x="53188" y="14562"/>
                      </a:lnTo>
                      <a:lnTo>
                        <a:pt x="51235" y="14264"/>
                      </a:lnTo>
                      <a:lnTo>
                        <a:pt x="50250" y="14116"/>
                      </a:lnTo>
                      <a:lnTo>
                        <a:pt x="49264" y="13967"/>
                      </a:lnTo>
                      <a:lnTo>
                        <a:pt x="48278" y="13855"/>
                      </a:lnTo>
                      <a:lnTo>
                        <a:pt x="47293" y="13744"/>
                      </a:lnTo>
                      <a:lnTo>
                        <a:pt x="46307" y="13688"/>
                      </a:lnTo>
                      <a:lnTo>
                        <a:pt x="45321" y="13651"/>
                      </a:lnTo>
                      <a:lnTo>
                        <a:pt x="44596" y="13651"/>
                      </a:lnTo>
                      <a:lnTo>
                        <a:pt x="43852" y="13688"/>
                      </a:lnTo>
                      <a:lnTo>
                        <a:pt x="43127" y="13781"/>
                      </a:lnTo>
                      <a:lnTo>
                        <a:pt x="42402" y="13893"/>
                      </a:lnTo>
                      <a:lnTo>
                        <a:pt x="41695" y="14041"/>
                      </a:lnTo>
                      <a:lnTo>
                        <a:pt x="40970" y="14227"/>
                      </a:lnTo>
                      <a:lnTo>
                        <a:pt x="40282" y="14432"/>
                      </a:lnTo>
                      <a:lnTo>
                        <a:pt x="39594" y="14692"/>
                      </a:lnTo>
                      <a:lnTo>
                        <a:pt x="38924" y="14971"/>
                      </a:lnTo>
                      <a:lnTo>
                        <a:pt x="38273" y="15269"/>
                      </a:lnTo>
                      <a:lnTo>
                        <a:pt x="37641" y="15622"/>
                      </a:lnTo>
                      <a:lnTo>
                        <a:pt x="37009" y="15975"/>
                      </a:lnTo>
                      <a:lnTo>
                        <a:pt x="36395" y="16347"/>
                      </a:lnTo>
                      <a:lnTo>
                        <a:pt x="35781" y="16738"/>
                      </a:lnTo>
                      <a:lnTo>
                        <a:pt x="34591" y="17556"/>
                      </a:lnTo>
                      <a:lnTo>
                        <a:pt x="31709" y="19565"/>
                      </a:lnTo>
                      <a:lnTo>
                        <a:pt x="30239" y="20569"/>
                      </a:lnTo>
                      <a:lnTo>
                        <a:pt x="29514" y="21052"/>
                      </a:lnTo>
                      <a:lnTo>
                        <a:pt x="28770" y="21517"/>
                      </a:lnTo>
                      <a:lnTo>
                        <a:pt x="28045" y="21964"/>
                      </a:lnTo>
                      <a:lnTo>
                        <a:pt x="27338" y="22391"/>
                      </a:lnTo>
                      <a:lnTo>
                        <a:pt x="25888" y="23228"/>
                      </a:lnTo>
                      <a:lnTo>
                        <a:pt x="24419" y="24065"/>
                      </a:lnTo>
                      <a:lnTo>
                        <a:pt x="23712" y="24474"/>
                      </a:lnTo>
                      <a:lnTo>
                        <a:pt x="22987" y="24920"/>
                      </a:lnTo>
                      <a:lnTo>
                        <a:pt x="21815" y="25646"/>
                      </a:lnTo>
                      <a:lnTo>
                        <a:pt x="20662" y="26408"/>
                      </a:lnTo>
                      <a:lnTo>
                        <a:pt x="19546" y="27208"/>
                      </a:lnTo>
                      <a:lnTo>
                        <a:pt x="18449" y="28026"/>
                      </a:lnTo>
                      <a:lnTo>
                        <a:pt x="17352" y="28882"/>
                      </a:lnTo>
                      <a:lnTo>
                        <a:pt x="16310" y="29756"/>
                      </a:lnTo>
                      <a:lnTo>
                        <a:pt x="15269" y="30667"/>
                      </a:lnTo>
                      <a:lnTo>
                        <a:pt x="14246" y="31597"/>
                      </a:lnTo>
                      <a:lnTo>
                        <a:pt x="13186" y="32601"/>
                      </a:lnTo>
                      <a:lnTo>
                        <a:pt x="12145" y="33624"/>
                      </a:lnTo>
                      <a:lnTo>
                        <a:pt x="11140" y="34665"/>
                      </a:lnTo>
                      <a:lnTo>
                        <a:pt x="10136" y="35725"/>
                      </a:lnTo>
                      <a:lnTo>
                        <a:pt x="8128" y="37827"/>
                      </a:lnTo>
                      <a:lnTo>
                        <a:pt x="7123" y="38887"/>
                      </a:lnTo>
                      <a:lnTo>
                        <a:pt x="6082" y="39910"/>
                      </a:lnTo>
                      <a:lnTo>
                        <a:pt x="4892" y="41063"/>
                      </a:lnTo>
                      <a:lnTo>
                        <a:pt x="3664" y="42197"/>
                      </a:lnTo>
                      <a:lnTo>
                        <a:pt x="3051" y="42755"/>
                      </a:lnTo>
                      <a:lnTo>
                        <a:pt x="2418" y="43294"/>
                      </a:lnTo>
                      <a:lnTo>
                        <a:pt x="1786" y="43834"/>
                      </a:lnTo>
                      <a:lnTo>
                        <a:pt x="1135" y="44354"/>
                      </a:lnTo>
                      <a:lnTo>
                        <a:pt x="577" y="44801"/>
                      </a:lnTo>
                      <a:lnTo>
                        <a:pt x="298" y="45005"/>
                      </a:lnTo>
                      <a:lnTo>
                        <a:pt x="1" y="45191"/>
                      </a:lnTo>
                      <a:lnTo>
                        <a:pt x="5394" y="45191"/>
                      </a:lnTo>
                      <a:lnTo>
                        <a:pt x="6473" y="44205"/>
                      </a:lnTo>
                      <a:lnTo>
                        <a:pt x="7551" y="43201"/>
                      </a:lnTo>
                      <a:lnTo>
                        <a:pt x="8593" y="42160"/>
                      </a:lnTo>
                      <a:lnTo>
                        <a:pt x="9615" y="41100"/>
                      </a:lnTo>
                      <a:lnTo>
                        <a:pt x="10620" y="40040"/>
                      </a:lnTo>
                      <a:lnTo>
                        <a:pt x="11624" y="38943"/>
                      </a:lnTo>
                      <a:lnTo>
                        <a:pt x="12591" y="37845"/>
                      </a:lnTo>
                      <a:lnTo>
                        <a:pt x="13577" y="36748"/>
                      </a:lnTo>
                      <a:lnTo>
                        <a:pt x="14581" y="35595"/>
                      </a:lnTo>
                      <a:lnTo>
                        <a:pt x="15604" y="34461"/>
                      </a:lnTo>
                      <a:lnTo>
                        <a:pt x="16645" y="33345"/>
                      </a:lnTo>
                      <a:lnTo>
                        <a:pt x="17705" y="32248"/>
                      </a:lnTo>
                      <a:lnTo>
                        <a:pt x="18784" y="31169"/>
                      </a:lnTo>
                      <a:lnTo>
                        <a:pt x="19881" y="30109"/>
                      </a:lnTo>
                      <a:lnTo>
                        <a:pt x="21015" y="29086"/>
                      </a:lnTo>
                      <a:lnTo>
                        <a:pt x="21592" y="28584"/>
                      </a:lnTo>
                      <a:lnTo>
                        <a:pt x="22168" y="28082"/>
                      </a:lnTo>
                      <a:lnTo>
                        <a:pt x="22689" y="27654"/>
                      </a:lnTo>
                      <a:lnTo>
                        <a:pt x="23210" y="27245"/>
                      </a:lnTo>
                      <a:lnTo>
                        <a:pt x="24270" y="26445"/>
                      </a:lnTo>
                      <a:lnTo>
                        <a:pt x="25367" y="25683"/>
                      </a:lnTo>
                      <a:lnTo>
                        <a:pt x="26464" y="24920"/>
                      </a:lnTo>
                      <a:lnTo>
                        <a:pt x="27599" y="24195"/>
                      </a:lnTo>
                      <a:lnTo>
                        <a:pt x="28714" y="23470"/>
                      </a:lnTo>
                      <a:lnTo>
                        <a:pt x="29830" y="22726"/>
                      </a:lnTo>
                      <a:lnTo>
                        <a:pt x="30946" y="22001"/>
                      </a:lnTo>
                      <a:lnTo>
                        <a:pt x="32285" y="21127"/>
                      </a:lnTo>
                      <a:lnTo>
                        <a:pt x="32955" y="20699"/>
                      </a:lnTo>
                      <a:lnTo>
                        <a:pt x="33643" y="20271"/>
                      </a:lnTo>
                      <a:lnTo>
                        <a:pt x="34331" y="19881"/>
                      </a:lnTo>
                      <a:lnTo>
                        <a:pt x="35037" y="19490"/>
                      </a:lnTo>
                      <a:lnTo>
                        <a:pt x="35763" y="19137"/>
                      </a:lnTo>
                      <a:lnTo>
                        <a:pt x="36507" y="18821"/>
                      </a:lnTo>
                      <a:lnTo>
                        <a:pt x="36860" y="18691"/>
                      </a:lnTo>
                      <a:lnTo>
                        <a:pt x="37232" y="18579"/>
                      </a:lnTo>
                      <a:lnTo>
                        <a:pt x="37604" y="18467"/>
                      </a:lnTo>
                      <a:lnTo>
                        <a:pt x="37994" y="18374"/>
                      </a:lnTo>
                      <a:lnTo>
                        <a:pt x="38366" y="18300"/>
                      </a:lnTo>
                      <a:lnTo>
                        <a:pt x="38757" y="18244"/>
                      </a:lnTo>
                      <a:lnTo>
                        <a:pt x="39147" y="18207"/>
                      </a:lnTo>
                      <a:lnTo>
                        <a:pt x="39538" y="18170"/>
                      </a:lnTo>
                      <a:lnTo>
                        <a:pt x="39928" y="18151"/>
                      </a:lnTo>
                      <a:lnTo>
                        <a:pt x="40691" y="18151"/>
                      </a:lnTo>
                      <a:lnTo>
                        <a:pt x="41081" y="18170"/>
                      </a:lnTo>
                      <a:lnTo>
                        <a:pt x="41862" y="18244"/>
                      </a:lnTo>
                      <a:lnTo>
                        <a:pt x="42625" y="18356"/>
                      </a:lnTo>
                      <a:lnTo>
                        <a:pt x="43443" y="18523"/>
                      </a:lnTo>
                      <a:lnTo>
                        <a:pt x="44224" y="18709"/>
                      </a:lnTo>
                      <a:lnTo>
                        <a:pt x="45024" y="18951"/>
                      </a:lnTo>
                      <a:lnTo>
                        <a:pt x="45786" y="19193"/>
                      </a:lnTo>
                      <a:lnTo>
                        <a:pt x="46567" y="19472"/>
                      </a:lnTo>
                      <a:lnTo>
                        <a:pt x="47330" y="19751"/>
                      </a:lnTo>
                      <a:lnTo>
                        <a:pt x="48855" y="20364"/>
                      </a:lnTo>
                      <a:lnTo>
                        <a:pt x="50380" y="20978"/>
                      </a:lnTo>
                      <a:lnTo>
                        <a:pt x="51142" y="21294"/>
                      </a:lnTo>
                      <a:lnTo>
                        <a:pt x="51905" y="21592"/>
                      </a:lnTo>
                      <a:lnTo>
                        <a:pt x="52667" y="21852"/>
                      </a:lnTo>
                      <a:lnTo>
                        <a:pt x="53448" y="22112"/>
                      </a:lnTo>
                      <a:lnTo>
                        <a:pt x="54229" y="22354"/>
                      </a:lnTo>
                      <a:lnTo>
                        <a:pt x="55010" y="22559"/>
                      </a:lnTo>
                      <a:lnTo>
                        <a:pt x="55550" y="22670"/>
                      </a:lnTo>
                      <a:lnTo>
                        <a:pt x="56108" y="22745"/>
                      </a:lnTo>
                      <a:lnTo>
                        <a:pt x="56647" y="22763"/>
                      </a:lnTo>
                      <a:lnTo>
                        <a:pt x="57205" y="22763"/>
                      </a:lnTo>
                      <a:lnTo>
                        <a:pt x="57484" y="22726"/>
                      </a:lnTo>
                      <a:lnTo>
                        <a:pt x="57744" y="22707"/>
                      </a:lnTo>
                      <a:lnTo>
                        <a:pt x="58023" y="22652"/>
                      </a:lnTo>
                      <a:lnTo>
                        <a:pt x="58284" y="22596"/>
                      </a:lnTo>
                      <a:lnTo>
                        <a:pt x="58562" y="22521"/>
                      </a:lnTo>
                      <a:lnTo>
                        <a:pt x="58823" y="22447"/>
                      </a:lnTo>
                      <a:lnTo>
                        <a:pt x="59083" y="22354"/>
                      </a:lnTo>
                      <a:lnTo>
                        <a:pt x="59325" y="22243"/>
                      </a:lnTo>
                      <a:lnTo>
                        <a:pt x="59585" y="22131"/>
                      </a:lnTo>
                      <a:lnTo>
                        <a:pt x="59846" y="22001"/>
                      </a:lnTo>
                      <a:lnTo>
                        <a:pt x="60329" y="21722"/>
                      </a:lnTo>
                      <a:lnTo>
                        <a:pt x="60775" y="21406"/>
                      </a:lnTo>
                      <a:lnTo>
                        <a:pt x="61222" y="21052"/>
                      </a:lnTo>
                      <a:lnTo>
                        <a:pt x="61650" y="20699"/>
                      </a:lnTo>
                      <a:lnTo>
                        <a:pt x="62059" y="20308"/>
                      </a:lnTo>
                      <a:lnTo>
                        <a:pt x="62449" y="19899"/>
                      </a:lnTo>
                      <a:lnTo>
                        <a:pt x="62821" y="19472"/>
                      </a:lnTo>
                      <a:lnTo>
                        <a:pt x="63342" y="18858"/>
                      </a:lnTo>
                      <a:lnTo>
                        <a:pt x="63844" y="18207"/>
                      </a:lnTo>
                      <a:lnTo>
                        <a:pt x="64309" y="17537"/>
                      </a:lnTo>
                      <a:lnTo>
                        <a:pt x="64774" y="16868"/>
                      </a:lnTo>
                      <a:lnTo>
                        <a:pt x="65220" y="16180"/>
                      </a:lnTo>
                      <a:lnTo>
                        <a:pt x="65648" y="15492"/>
                      </a:lnTo>
                      <a:lnTo>
                        <a:pt x="66522" y="14116"/>
                      </a:lnTo>
                      <a:lnTo>
                        <a:pt x="67154" y="13074"/>
                      </a:lnTo>
                      <a:lnTo>
                        <a:pt x="67805" y="12051"/>
                      </a:lnTo>
                      <a:lnTo>
                        <a:pt x="68475" y="11047"/>
                      </a:lnTo>
                      <a:lnTo>
                        <a:pt x="69163" y="10043"/>
                      </a:lnTo>
                      <a:lnTo>
                        <a:pt x="69535" y="9559"/>
                      </a:lnTo>
                      <a:lnTo>
                        <a:pt x="69888" y="9076"/>
                      </a:lnTo>
                      <a:lnTo>
                        <a:pt x="70279" y="8592"/>
                      </a:lnTo>
                      <a:lnTo>
                        <a:pt x="70650" y="8127"/>
                      </a:lnTo>
                      <a:lnTo>
                        <a:pt x="71060" y="7663"/>
                      </a:lnTo>
                      <a:lnTo>
                        <a:pt x="71469" y="7216"/>
                      </a:lnTo>
                      <a:lnTo>
                        <a:pt x="71896" y="6788"/>
                      </a:lnTo>
                      <a:lnTo>
                        <a:pt x="72324" y="6361"/>
                      </a:lnTo>
                      <a:lnTo>
                        <a:pt x="72640" y="6082"/>
                      </a:lnTo>
                      <a:lnTo>
                        <a:pt x="72956" y="5821"/>
                      </a:lnTo>
                      <a:lnTo>
                        <a:pt x="73607" y="5301"/>
                      </a:lnTo>
                      <a:lnTo>
                        <a:pt x="74277" y="4817"/>
                      </a:lnTo>
                      <a:lnTo>
                        <a:pt x="74965" y="4352"/>
                      </a:lnTo>
                      <a:lnTo>
                        <a:pt x="75653" y="3906"/>
                      </a:lnTo>
                      <a:lnTo>
                        <a:pt x="76360" y="3478"/>
                      </a:lnTo>
                      <a:lnTo>
                        <a:pt x="77792" y="2660"/>
                      </a:lnTo>
                      <a:lnTo>
                        <a:pt x="78405" y="2307"/>
                      </a:lnTo>
                      <a:lnTo>
                        <a:pt x="79019" y="1935"/>
                      </a:lnTo>
                      <a:lnTo>
                        <a:pt x="79633" y="1581"/>
                      </a:lnTo>
                      <a:lnTo>
                        <a:pt x="80246" y="1247"/>
                      </a:lnTo>
                      <a:lnTo>
                        <a:pt x="8024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3517775" y="1877900"/>
                  <a:ext cx="1756500" cy="10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0" h="42179" extrusionOk="0">
                      <a:moveTo>
                        <a:pt x="70259" y="0"/>
                      </a:moveTo>
                      <a:lnTo>
                        <a:pt x="69664" y="372"/>
                      </a:lnTo>
                      <a:lnTo>
                        <a:pt x="69069" y="763"/>
                      </a:lnTo>
                      <a:lnTo>
                        <a:pt x="68493" y="1172"/>
                      </a:lnTo>
                      <a:lnTo>
                        <a:pt x="67935" y="1600"/>
                      </a:lnTo>
                      <a:lnTo>
                        <a:pt x="67377" y="2027"/>
                      </a:lnTo>
                      <a:lnTo>
                        <a:pt x="66819" y="2474"/>
                      </a:lnTo>
                      <a:lnTo>
                        <a:pt x="66298" y="2939"/>
                      </a:lnTo>
                      <a:lnTo>
                        <a:pt x="65778" y="3422"/>
                      </a:lnTo>
                      <a:lnTo>
                        <a:pt x="65313" y="3887"/>
                      </a:lnTo>
                      <a:lnTo>
                        <a:pt x="64885" y="4371"/>
                      </a:lnTo>
                      <a:lnTo>
                        <a:pt x="64476" y="4873"/>
                      </a:lnTo>
                      <a:lnTo>
                        <a:pt x="64067" y="5375"/>
                      </a:lnTo>
                      <a:lnTo>
                        <a:pt x="63695" y="5914"/>
                      </a:lnTo>
                      <a:lnTo>
                        <a:pt x="63323" y="6435"/>
                      </a:lnTo>
                      <a:lnTo>
                        <a:pt x="62969" y="6993"/>
                      </a:lnTo>
                      <a:lnTo>
                        <a:pt x="62635" y="7551"/>
                      </a:lnTo>
                      <a:lnTo>
                        <a:pt x="62319" y="8109"/>
                      </a:lnTo>
                      <a:lnTo>
                        <a:pt x="62002" y="8685"/>
                      </a:lnTo>
                      <a:lnTo>
                        <a:pt x="61705" y="9262"/>
                      </a:lnTo>
                      <a:lnTo>
                        <a:pt x="61407" y="9838"/>
                      </a:lnTo>
                      <a:lnTo>
                        <a:pt x="60849" y="11010"/>
                      </a:lnTo>
                      <a:lnTo>
                        <a:pt x="60310" y="12200"/>
                      </a:lnTo>
                      <a:lnTo>
                        <a:pt x="59678" y="13688"/>
                      </a:lnTo>
                      <a:lnTo>
                        <a:pt x="59046" y="15175"/>
                      </a:lnTo>
                      <a:lnTo>
                        <a:pt x="58413" y="16663"/>
                      </a:lnTo>
                      <a:lnTo>
                        <a:pt x="57781" y="18151"/>
                      </a:lnTo>
                      <a:lnTo>
                        <a:pt x="57130" y="19639"/>
                      </a:lnTo>
                      <a:lnTo>
                        <a:pt x="56442" y="21089"/>
                      </a:lnTo>
                      <a:lnTo>
                        <a:pt x="56070" y="21814"/>
                      </a:lnTo>
                      <a:lnTo>
                        <a:pt x="55698" y="22540"/>
                      </a:lnTo>
                      <a:lnTo>
                        <a:pt x="55308" y="23246"/>
                      </a:lnTo>
                      <a:lnTo>
                        <a:pt x="54917" y="23953"/>
                      </a:lnTo>
                      <a:lnTo>
                        <a:pt x="54545" y="24567"/>
                      </a:lnTo>
                      <a:lnTo>
                        <a:pt x="54155" y="25181"/>
                      </a:lnTo>
                      <a:lnTo>
                        <a:pt x="53745" y="25776"/>
                      </a:lnTo>
                      <a:lnTo>
                        <a:pt x="53318" y="26352"/>
                      </a:lnTo>
                      <a:lnTo>
                        <a:pt x="52853" y="26910"/>
                      </a:lnTo>
                      <a:lnTo>
                        <a:pt x="52369" y="27449"/>
                      </a:lnTo>
                      <a:lnTo>
                        <a:pt x="51867" y="27951"/>
                      </a:lnTo>
                      <a:lnTo>
                        <a:pt x="51588" y="28193"/>
                      </a:lnTo>
                      <a:lnTo>
                        <a:pt x="51309" y="28435"/>
                      </a:lnTo>
                      <a:lnTo>
                        <a:pt x="50900" y="28733"/>
                      </a:lnTo>
                      <a:lnTo>
                        <a:pt x="50472" y="29011"/>
                      </a:lnTo>
                      <a:lnTo>
                        <a:pt x="50007" y="29272"/>
                      </a:lnTo>
                      <a:lnTo>
                        <a:pt x="49542" y="29476"/>
                      </a:lnTo>
                      <a:lnTo>
                        <a:pt x="49301" y="29569"/>
                      </a:lnTo>
                      <a:lnTo>
                        <a:pt x="49059" y="29644"/>
                      </a:lnTo>
                      <a:lnTo>
                        <a:pt x="48799" y="29718"/>
                      </a:lnTo>
                      <a:lnTo>
                        <a:pt x="48557" y="29774"/>
                      </a:lnTo>
                      <a:lnTo>
                        <a:pt x="48297" y="29811"/>
                      </a:lnTo>
                      <a:lnTo>
                        <a:pt x="48036" y="29848"/>
                      </a:lnTo>
                      <a:lnTo>
                        <a:pt x="47776" y="29867"/>
                      </a:lnTo>
                      <a:lnTo>
                        <a:pt x="47515" y="29867"/>
                      </a:lnTo>
                      <a:lnTo>
                        <a:pt x="47236" y="29848"/>
                      </a:lnTo>
                      <a:lnTo>
                        <a:pt x="46958" y="29830"/>
                      </a:lnTo>
                      <a:lnTo>
                        <a:pt x="46381" y="29755"/>
                      </a:lnTo>
                      <a:lnTo>
                        <a:pt x="45823" y="29644"/>
                      </a:lnTo>
                      <a:lnTo>
                        <a:pt x="45265" y="29514"/>
                      </a:lnTo>
                      <a:lnTo>
                        <a:pt x="44726" y="29328"/>
                      </a:lnTo>
                      <a:lnTo>
                        <a:pt x="44187" y="29142"/>
                      </a:lnTo>
                      <a:lnTo>
                        <a:pt x="43666" y="28919"/>
                      </a:lnTo>
                      <a:lnTo>
                        <a:pt x="43145" y="28695"/>
                      </a:lnTo>
                      <a:lnTo>
                        <a:pt x="42401" y="28323"/>
                      </a:lnTo>
                      <a:lnTo>
                        <a:pt x="41695" y="27933"/>
                      </a:lnTo>
                      <a:lnTo>
                        <a:pt x="40969" y="27542"/>
                      </a:lnTo>
                      <a:lnTo>
                        <a:pt x="40281" y="27115"/>
                      </a:lnTo>
                      <a:lnTo>
                        <a:pt x="39593" y="26687"/>
                      </a:lnTo>
                      <a:lnTo>
                        <a:pt x="38905" y="26241"/>
                      </a:lnTo>
                      <a:lnTo>
                        <a:pt x="37547" y="25311"/>
                      </a:lnTo>
                      <a:lnTo>
                        <a:pt x="36190" y="24399"/>
                      </a:lnTo>
                      <a:lnTo>
                        <a:pt x="34832" y="23488"/>
                      </a:lnTo>
                      <a:lnTo>
                        <a:pt x="34144" y="23042"/>
                      </a:lnTo>
                      <a:lnTo>
                        <a:pt x="33456" y="22614"/>
                      </a:lnTo>
                      <a:lnTo>
                        <a:pt x="32749" y="22186"/>
                      </a:lnTo>
                      <a:lnTo>
                        <a:pt x="32043" y="21796"/>
                      </a:lnTo>
                      <a:lnTo>
                        <a:pt x="31392" y="21461"/>
                      </a:lnTo>
                      <a:lnTo>
                        <a:pt x="30722" y="21126"/>
                      </a:lnTo>
                      <a:lnTo>
                        <a:pt x="30053" y="20847"/>
                      </a:lnTo>
                      <a:lnTo>
                        <a:pt x="29365" y="20587"/>
                      </a:lnTo>
                      <a:lnTo>
                        <a:pt x="28677" y="20364"/>
                      </a:lnTo>
                      <a:lnTo>
                        <a:pt x="28323" y="20252"/>
                      </a:lnTo>
                      <a:lnTo>
                        <a:pt x="27951" y="20178"/>
                      </a:lnTo>
                      <a:lnTo>
                        <a:pt x="27598" y="20104"/>
                      </a:lnTo>
                      <a:lnTo>
                        <a:pt x="27245" y="20048"/>
                      </a:lnTo>
                      <a:lnTo>
                        <a:pt x="26873" y="20011"/>
                      </a:lnTo>
                      <a:lnTo>
                        <a:pt x="26501" y="19973"/>
                      </a:lnTo>
                      <a:lnTo>
                        <a:pt x="25831" y="19973"/>
                      </a:lnTo>
                      <a:lnTo>
                        <a:pt x="25497" y="20011"/>
                      </a:lnTo>
                      <a:lnTo>
                        <a:pt x="25181" y="20066"/>
                      </a:lnTo>
                      <a:lnTo>
                        <a:pt x="24846" y="20122"/>
                      </a:lnTo>
                      <a:lnTo>
                        <a:pt x="24530" y="20197"/>
                      </a:lnTo>
                      <a:lnTo>
                        <a:pt x="24214" y="20290"/>
                      </a:lnTo>
                      <a:lnTo>
                        <a:pt x="23897" y="20401"/>
                      </a:lnTo>
                      <a:lnTo>
                        <a:pt x="23265" y="20624"/>
                      </a:lnTo>
                      <a:lnTo>
                        <a:pt x="22651" y="20903"/>
                      </a:lnTo>
                      <a:lnTo>
                        <a:pt x="22056" y="21201"/>
                      </a:lnTo>
                      <a:lnTo>
                        <a:pt x="21480" y="21517"/>
                      </a:lnTo>
                      <a:lnTo>
                        <a:pt x="20903" y="21852"/>
                      </a:lnTo>
                      <a:lnTo>
                        <a:pt x="20327" y="22205"/>
                      </a:lnTo>
                      <a:lnTo>
                        <a:pt x="19750" y="22558"/>
                      </a:lnTo>
                      <a:lnTo>
                        <a:pt x="19192" y="22930"/>
                      </a:lnTo>
                      <a:lnTo>
                        <a:pt x="18634" y="23302"/>
                      </a:lnTo>
                      <a:lnTo>
                        <a:pt x="18095" y="23693"/>
                      </a:lnTo>
                      <a:lnTo>
                        <a:pt x="17537" y="24083"/>
                      </a:lnTo>
                      <a:lnTo>
                        <a:pt x="17017" y="24492"/>
                      </a:lnTo>
                      <a:lnTo>
                        <a:pt x="16477" y="24902"/>
                      </a:lnTo>
                      <a:lnTo>
                        <a:pt x="15956" y="25329"/>
                      </a:lnTo>
                      <a:lnTo>
                        <a:pt x="14934" y="26185"/>
                      </a:lnTo>
                      <a:lnTo>
                        <a:pt x="13948" y="27096"/>
                      </a:lnTo>
                      <a:lnTo>
                        <a:pt x="12981" y="28026"/>
                      </a:lnTo>
                      <a:lnTo>
                        <a:pt x="12404" y="28602"/>
                      </a:lnTo>
                      <a:lnTo>
                        <a:pt x="11847" y="29197"/>
                      </a:lnTo>
                      <a:lnTo>
                        <a:pt x="10731" y="30388"/>
                      </a:lnTo>
                      <a:lnTo>
                        <a:pt x="9634" y="31596"/>
                      </a:lnTo>
                      <a:lnTo>
                        <a:pt x="8555" y="32824"/>
                      </a:lnTo>
                      <a:lnTo>
                        <a:pt x="6435" y="35297"/>
                      </a:lnTo>
                      <a:lnTo>
                        <a:pt x="5356" y="36543"/>
                      </a:lnTo>
                      <a:lnTo>
                        <a:pt x="4278" y="37752"/>
                      </a:lnTo>
                      <a:lnTo>
                        <a:pt x="3236" y="38886"/>
                      </a:lnTo>
                      <a:lnTo>
                        <a:pt x="2176" y="40021"/>
                      </a:lnTo>
                      <a:lnTo>
                        <a:pt x="1098" y="41118"/>
                      </a:lnTo>
                      <a:lnTo>
                        <a:pt x="0" y="42178"/>
                      </a:lnTo>
                      <a:lnTo>
                        <a:pt x="3143" y="42178"/>
                      </a:lnTo>
                      <a:lnTo>
                        <a:pt x="4092" y="41230"/>
                      </a:lnTo>
                      <a:lnTo>
                        <a:pt x="5040" y="40281"/>
                      </a:lnTo>
                      <a:lnTo>
                        <a:pt x="5951" y="39296"/>
                      </a:lnTo>
                      <a:lnTo>
                        <a:pt x="6863" y="38310"/>
                      </a:lnTo>
                      <a:lnTo>
                        <a:pt x="7755" y="37324"/>
                      </a:lnTo>
                      <a:lnTo>
                        <a:pt x="8648" y="36320"/>
                      </a:lnTo>
                      <a:lnTo>
                        <a:pt x="10415" y="34293"/>
                      </a:lnTo>
                      <a:lnTo>
                        <a:pt x="12144" y="32322"/>
                      </a:lnTo>
                      <a:lnTo>
                        <a:pt x="13037" y="31336"/>
                      </a:lnTo>
                      <a:lnTo>
                        <a:pt x="13929" y="30369"/>
                      </a:lnTo>
                      <a:lnTo>
                        <a:pt x="14859" y="29439"/>
                      </a:lnTo>
                      <a:lnTo>
                        <a:pt x="15324" y="28974"/>
                      </a:lnTo>
                      <a:lnTo>
                        <a:pt x="15808" y="28528"/>
                      </a:lnTo>
                      <a:lnTo>
                        <a:pt x="16291" y="28082"/>
                      </a:lnTo>
                      <a:lnTo>
                        <a:pt x="16793" y="27654"/>
                      </a:lnTo>
                      <a:lnTo>
                        <a:pt x="17295" y="27226"/>
                      </a:lnTo>
                      <a:lnTo>
                        <a:pt x="17816" y="26817"/>
                      </a:lnTo>
                      <a:lnTo>
                        <a:pt x="18318" y="26445"/>
                      </a:lnTo>
                      <a:lnTo>
                        <a:pt x="18820" y="26092"/>
                      </a:lnTo>
                      <a:lnTo>
                        <a:pt x="19341" y="25738"/>
                      </a:lnTo>
                      <a:lnTo>
                        <a:pt x="19880" y="25422"/>
                      </a:lnTo>
                      <a:lnTo>
                        <a:pt x="20420" y="25106"/>
                      </a:lnTo>
                      <a:lnTo>
                        <a:pt x="20978" y="24827"/>
                      </a:lnTo>
                      <a:lnTo>
                        <a:pt x="21536" y="24585"/>
                      </a:lnTo>
                      <a:lnTo>
                        <a:pt x="22131" y="24362"/>
                      </a:lnTo>
                      <a:lnTo>
                        <a:pt x="22558" y="24213"/>
                      </a:lnTo>
                      <a:lnTo>
                        <a:pt x="23005" y="24102"/>
                      </a:lnTo>
                      <a:lnTo>
                        <a:pt x="23451" y="24028"/>
                      </a:lnTo>
                      <a:lnTo>
                        <a:pt x="23897" y="23990"/>
                      </a:lnTo>
                      <a:lnTo>
                        <a:pt x="24344" y="23990"/>
                      </a:lnTo>
                      <a:lnTo>
                        <a:pt x="24790" y="24009"/>
                      </a:lnTo>
                      <a:lnTo>
                        <a:pt x="25236" y="24065"/>
                      </a:lnTo>
                      <a:lnTo>
                        <a:pt x="25683" y="24176"/>
                      </a:lnTo>
                      <a:lnTo>
                        <a:pt x="26092" y="24288"/>
                      </a:lnTo>
                      <a:lnTo>
                        <a:pt x="26501" y="24418"/>
                      </a:lnTo>
                      <a:lnTo>
                        <a:pt x="26891" y="24585"/>
                      </a:lnTo>
                      <a:lnTo>
                        <a:pt x="27282" y="24753"/>
                      </a:lnTo>
                      <a:lnTo>
                        <a:pt x="27654" y="24939"/>
                      </a:lnTo>
                      <a:lnTo>
                        <a:pt x="28044" y="25143"/>
                      </a:lnTo>
                      <a:lnTo>
                        <a:pt x="28770" y="25552"/>
                      </a:lnTo>
                      <a:lnTo>
                        <a:pt x="29421" y="25962"/>
                      </a:lnTo>
                      <a:lnTo>
                        <a:pt x="30072" y="26371"/>
                      </a:lnTo>
                      <a:lnTo>
                        <a:pt x="30685" y="26798"/>
                      </a:lnTo>
                      <a:lnTo>
                        <a:pt x="31318" y="27245"/>
                      </a:lnTo>
                      <a:lnTo>
                        <a:pt x="32526" y="28175"/>
                      </a:lnTo>
                      <a:lnTo>
                        <a:pt x="33735" y="29104"/>
                      </a:lnTo>
                      <a:lnTo>
                        <a:pt x="36041" y="30964"/>
                      </a:lnTo>
                      <a:lnTo>
                        <a:pt x="37213" y="31875"/>
                      </a:lnTo>
                      <a:lnTo>
                        <a:pt x="38403" y="32768"/>
                      </a:lnTo>
                      <a:lnTo>
                        <a:pt x="38998" y="33196"/>
                      </a:lnTo>
                      <a:lnTo>
                        <a:pt x="39612" y="33605"/>
                      </a:lnTo>
                      <a:lnTo>
                        <a:pt x="40225" y="34014"/>
                      </a:lnTo>
                      <a:lnTo>
                        <a:pt x="40858" y="34405"/>
                      </a:lnTo>
                      <a:lnTo>
                        <a:pt x="41490" y="34777"/>
                      </a:lnTo>
                      <a:lnTo>
                        <a:pt x="42141" y="35148"/>
                      </a:lnTo>
                      <a:lnTo>
                        <a:pt x="42810" y="35483"/>
                      </a:lnTo>
                      <a:lnTo>
                        <a:pt x="43480" y="35799"/>
                      </a:lnTo>
                      <a:lnTo>
                        <a:pt x="44149" y="36078"/>
                      </a:lnTo>
                      <a:lnTo>
                        <a:pt x="44837" y="36320"/>
                      </a:lnTo>
                      <a:lnTo>
                        <a:pt x="45526" y="36543"/>
                      </a:lnTo>
                      <a:lnTo>
                        <a:pt x="45879" y="36636"/>
                      </a:lnTo>
                      <a:lnTo>
                        <a:pt x="46251" y="36711"/>
                      </a:lnTo>
                      <a:lnTo>
                        <a:pt x="46604" y="36785"/>
                      </a:lnTo>
                      <a:lnTo>
                        <a:pt x="46958" y="36841"/>
                      </a:lnTo>
                      <a:lnTo>
                        <a:pt x="47329" y="36878"/>
                      </a:lnTo>
                      <a:lnTo>
                        <a:pt x="47683" y="36915"/>
                      </a:lnTo>
                      <a:lnTo>
                        <a:pt x="48408" y="36915"/>
                      </a:lnTo>
                      <a:lnTo>
                        <a:pt x="48780" y="36897"/>
                      </a:lnTo>
                      <a:lnTo>
                        <a:pt x="49152" y="36841"/>
                      </a:lnTo>
                      <a:lnTo>
                        <a:pt x="49561" y="36766"/>
                      </a:lnTo>
                      <a:lnTo>
                        <a:pt x="49989" y="36655"/>
                      </a:lnTo>
                      <a:lnTo>
                        <a:pt x="50379" y="36525"/>
                      </a:lnTo>
                      <a:lnTo>
                        <a:pt x="50788" y="36376"/>
                      </a:lnTo>
                      <a:lnTo>
                        <a:pt x="51179" y="36208"/>
                      </a:lnTo>
                      <a:lnTo>
                        <a:pt x="51551" y="36004"/>
                      </a:lnTo>
                      <a:lnTo>
                        <a:pt x="51923" y="35781"/>
                      </a:lnTo>
                      <a:lnTo>
                        <a:pt x="52276" y="35539"/>
                      </a:lnTo>
                      <a:lnTo>
                        <a:pt x="52816" y="35130"/>
                      </a:lnTo>
                      <a:lnTo>
                        <a:pt x="53318" y="34684"/>
                      </a:lnTo>
                      <a:lnTo>
                        <a:pt x="53801" y="34219"/>
                      </a:lnTo>
                      <a:lnTo>
                        <a:pt x="54248" y="33717"/>
                      </a:lnTo>
                      <a:lnTo>
                        <a:pt x="54675" y="33214"/>
                      </a:lnTo>
                      <a:lnTo>
                        <a:pt x="55084" y="32675"/>
                      </a:lnTo>
                      <a:lnTo>
                        <a:pt x="55475" y="32117"/>
                      </a:lnTo>
                      <a:lnTo>
                        <a:pt x="55847" y="31559"/>
                      </a:lnTo>
                      <a:lnTo>
                        <a:pt x="56237" y="30946"/>
                      </a:lnTo>
                      <a:lnTo>
                        <a:pt x="56591" y="30313"/>
                      </a:lnTo>
                      <a:lnTo>
                        <a:pt x="56944" y="29681"/>
                      </a:lnTo>
                      <a:lnTo>
                        <a:pt x="57279" y="29030"/>
                      </a:lnTo>
                      <a:lnTo>
                        <a:pt x="57614" y="28379"/>
                      </a:lnTo>
                      <a:lnTo>
                        <a:pt x="57930" y="27710"/>
                      </a:lnTo>
                      <a:lnTo>
                        <a:pt x="58227" y="27059"/>
                      </a:lnTo>
                      <a:lnTo>
                        <a:pt x="58525" y="26389"/>
                      </a:lnTo>
                      <a:lnTo>
                        <a:pt x="59083" y="25032"/>
                      </a:lnTo>
                      <a:lnTo>
                        <a:pt x="59622" y="23674"/>
                      </a:lnTo>
                      <a:lnTo>
                        <a:pt x="60124" y="22317"/>
                      </a:lnTo>
                      <a:lnTo>
                        <a:pt x="60626" y="20940"/>
                      </a:lnTo>
                      <a:lnTo>
                        <a:pt x="61147" y="19434"/>
                      </a:lnTo>
                      <a:lnTo>
                        <a:pt x="61649" y="17928"/>
                      </a:lnTo>
                      <a:lnTo>
                        <a:pt x="62672" y="14915"/>
                      </a:lnTo>
                      <a:lnTo>
                        <a:pt x="63211" y="13427"/>
                      </a:lnTo>
                      <a:lnTo>
                        <a:pt x="63769" y="11940"/>
                      </a:lnTo>
                      <a:lnTo>
                        <a:pt x="64067" y="11196"/>
                      </a:lnTo>
                      <a:lnTo>
                        <a:pt x="64364" y="10452"/>
                      </a:lnTo>
                      <a:lnTo>
                        <a:pt x="64680" y="9726"/>
                      </a:lnTo>
                      <a:lnTo>
                        <a:pt x="65015" y="9001"/>
                      </a:lnTo>
                      <a:lnTo>
                        <a:pt x="65387" y="8257"/>
                      </a:lnTo>
                      <a:lnTo>
                        <a:pt x="65759" y="7513"/>
                      </a:lnTo>
                      <a:lnTo>
                        <a:pt x="66187" y="6770"/>
                      </a:lnTo>
                      <a:lnTo>
                        <a:pt x="66614" y="6063"/>
                      </a:lnTo>
                      <a:lnTo>
                        <a:pt x="67079" y="5375"/>
                      </a:lnTo>
                      <a:lnTo>
                        <a:pt x="67581" y="4687"/>
                      </a:lnTo>
                      <a:lnTo>
                        <a:pt x="67842" y="4371"/>
                      </a:lnTo>
                      <a:lnTo>
                        <a:pt x="68121" y="4054"/>
                      </a:lnTo>
                      <a:lnTo>
                        <a:pt x="68400" y="3738"/>
                      </a:lnTo>
                      <a:lnTo>
                        <a:pt x="68679" y="3422"/>
                      </a:lnTo>
                      <a:lnTo>
                        <a:pt x="69051" y="3069"/>
                      </a:lnTo>
                      <a:lnTo>
                        <a:pt x="69423" y="2715"/>
                      </a:lnTo>
                      <a:lnTo>
                        <a:pt x="69609" y="2548"/>
                      </a:lnTo>
                      <a:lnTo>
                        <a:pt x="69813" y="2399"/>
                      </a:lnTo>
                      <a:lnTo>
                        <a:pt x="70036" y="2251"/>
                      </a:lnTo>
                      <a:lnTo>
                        <a:pt x="70259" y="2139"/>
                      </a:lnTo>
                      <a:lnTo>
                        <a:pt x="7025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7"/>
                <p:cNvSpPr/>
                <p:nvPr/>
              </p:nvSpPr>
              <p:spPr>
                <a:xfrm>
                  <a:off x="1232225" y="2051775"/>
                  <a:ext cx="1400825" cy="88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33" h="35224" extrusionOk="0">
                      <a:moveTo>
                        <a:pt x="0" y="1"/>
                      </a:moveTo>
                      <a:lnTo>
                        <a:pt x="0" y="3143"/>
                      </a:lnTo>
                      <a:lnTo>
                        <a:pt x="298" y="3181"/>
                      </a:lnTo>
                      <a:lnTo>
                        <a:pt x="595" y="3218"/>
                      </a:lnTo>
                      <a:lnTo>
                        <a:pt x="893" y="3274"/>
                      </a:lnTo>
                      <a:lnTo>
                        <a:pt x="1172" y="3348"/>
                      </a:lnTo>
                      <a:lnTo>
                        <a:pt x="1469" y="3441"/>
                      </a:lnTo>
                      <a:lnTo>
                        <a:pt x="1748" y="3534"/>
                      </a:lnTo>
                      <a:lnTo>
                        <a:pt x="2287" y="3757"/>
                      </a:lnTo>
                      <a:lnTo>
                        <a:pt x="2827" y="3999"/>
                      </a:lnTo>
                      <a:lnTo>
                        <a:pt x="3366" y="4278"/>
                      </a:lnTo>
                      <a:lnTo>
                        <a:pt x="3887" y="4575"/>
                      </a:lnTo>
                      <a:lnTo>
                        <a:pt x="4407" y="4873"/>
                      </a:lnTo>
                      <a:lnTo>
                        <a:pt x="5133" y="5338"/>
                      </a:lnTo>
                      <a:lnTo>
                        <a:pt x="5839" y="5840"/>
                      </a:lnTo>
                      <a:lnTo>
                        <a:pt x="6528" y="6379"/>
                      </a:lnTo>
                      <a:lnTo>
                        <a:pt x="7197" y="6937"/>
                      </a:lnTo>
                      <a:lnTo>
                        <a:pt x="7848" y="7514"/>
                      </a:lnTo>
                      <a:lnTo>
                        <a:pt x="8462" y="8127"/>
                      </a:lnTo>
                      <a:lnTo>
                        <a:pt x="9075" y="8741"/>
                      </a:lnTo>
                      <a:lnTo>
                        <a:pt x="9670" y="9392"/>
                      </a:lnTo>
                      <a:lnTo>
                        <a:pt x="10135" y="9913"/>
                      </a:lnTo>
                      <a:lnTo>
                        <a:pt x="10600" y="10452"/>
                      </a:lnTo>
                      <a:lnTo>
                        <a:pt x="11028" y="10991"/>
                      </a:lnTo>
                      <a:lnTo>
                        <a:pt x="11474" y="11549"/>
                      </a:lnTo>
                      <a:lnTo>
                        <a:pt x="12330" y="12665"/>
                      </a:lnTo>
                      <a:lnTo>
                        <a:pt x="13167" y="13799"/>
                      </a:lnTo>
                      <a:lnTo>
                        <a:pt x="14803" y="16087"/>
                      </a:lnTo>
                      <a:lnTo>
                        <a:pt x="15621" y="17221"/>
                      </a:lnTo>
                      <a:lnTo>
                        <a:pt x="16458" y="18356"/>
                      </a:lnTo>
                      <a:lnTo>
                        <a:pt x="16867" y="18895"/>
                      </a:lnTo>
                      <a:lnTo>
                        <a:pt x="17295" y="19434"/>
                      </a:lnTo>
                      <a:lnTo>
                        <a:pt x="17741" y="19974"/>
                      </a:lnTo>
                      <a:lnTo>
                        <a:pt x="18206" y="20476"/>
                      </a:lnTo>
                      <a:lnTo>
                        <a:pt x="18690" y="20978"/>
                      </a:lnTo>
                      <a:lnTo>
                        <a:pt x="19192" y="21461"/>
                      </a:lnTo>
                      <a:lnTo>
                        <a:pt x="19713" y="21908"/>
                      </a:lnTo>
                      <a:lnTo>
                        <a:pt x="20252" y="22335"/>
                      </a:lnTo>
                      <a:lnTo>
                        <a:pt x="20624" y="22577"/>
                      </a:lnTo>
                      <a:lnTo>
                        <a:pt x="20996" y="22819"/>
                      </a:lnTo>
                      <a:lnTo>
                        <a:pt x="21386" y="23061"/>
                      </a:lnTo>
                      <a:lnTo>
                        <a:pt x="21777" y="23265"/>
                      </a:lnTo>
                      <a:lnTo>
                        <a:pt x="22186" y="23451"/>
                      </a:lnTo>
                      <a:lnTo>
                        <a:pt x="22595" y="23637"/>
                      </a:lnTo>
                      <a:lnTo>
                        <a:pt x="23004" y="23786"/>
                      </a:lnTo>
                      <a:lnTo>
                        <a:pt x="23432" y="23935"/>
                      </a:lnTo>
                      <a:lnTo>
                        <a:pt x="23860" y="24046"/>
                      </a:lnTo>
                      <a:lnTo>
                        <a:pt x="24288" y="24158"/>
                      </a:lnTo>
                      <a:lnTo>
                        <a:pt x="24734" y="24251"/>
                      </a:lnTo>
                      <a:lnTo>
                        <a:pt x="25180" y="24325"/>
                      </a:lnTo>
                      <a:lnTo>
                        <a:pt x="25608" y="24381"/>
                      </a:lnTo>
                      <a:lnTo>
                        <a:pt x="26054" y="24418"/>
                      </a:lnTo>
                      <a:lnTo>
                        <a:pt x="26947" y="24418"/>
                      </a:lnTo>
                      <a:lnTo>
                        <a:pt x="27654" y="24400"/>
                      </a:lnTo>
                      <a:lnTo>
                        <a:pt x="28342" y="24325"/>
                      </a:lnTo>
                      <a:lnTo>
                        <a:pt x="29048" y="24232"/>
                      </a:lnTo>
                      <a:lnTo>
                        <a:pt x="29736" y="24102"/>
                      </a:lnTo>
                      <a:lnTo>
                        <a:pt x="30425" y="23953"/>
                      </a:lnTo>
                      <a:lnTo>
                        <a:pt x="31094" y="23805"/>
                      </a:lnTo>
                      <a:lnTo>
                        <a:pt x="32452" y="23433"/>
                      </a:lnTo>
                      <a:lnTo>
                        <a:pt x="33977" y="23005"/>
                      </a:lnTo>
                      <a:lnTo>
                        <a:pt x="35501" y="22521"/>
                      </a:lnTo>
                      <a:lnTo>
                        <a:pt x="37008" y="22038"/>
                      </a:lnTo>
                      <a:lnTo>
                        <a:pt x="38514" y="21536"/>
                      </a:lnTo>
                      <a:lnTo>
                        <a:pt x="40281" y="20959"/>
                      </a:lnTo>
                      <a:lnTo>
                        <a:pt x="42066" y="20401"/>
                      </a:lnTo>
                      <a:lnTo>
                        <a:pt x="43851" y="19862"/>
                      </a:lnTo>
                      <a:lnTo>
                        <a:pt x="45655" y="19360"/>
                      </a:lnTo>
                      <a:lnTo>
                        <a:pt x="46213" y="19211"/>
                      </a:lnTo>
                      <a:lnTo>
                        <a:pt x="46771" y="19081"/>
                      </a:lnTo>
                      <a:lnTo>
                        <a:pt x="47348" y="18969"/>
                      </a:lnTo>
                      <a:lnTo>
                        <a:pt x="47906" y="18858"/>
                      </a:lnTo>
                      <a:lnTo>
                        <a:pt x="48482" y="18802"/>
                      </a:lnTo>
                      <a:lnTo>
                        <a:pt x="49059" y="18765"/>
                      </a:lnTo>
                      <a:lnTo>
                        <a:pt x="49356" y="18765"/>
                      </a:lnTo>
                      <a:lnTo>
                        <a:pt x="49635" y="18783"/>
                      </a:lnTo>
                      <a:lnTo>
                        <a:pt x="49933" y="18802"/>
                      </a:lnTo>
                      <a:lnTo>
                        <a:pt x="50212" y="18839"/>
                      </a:lnTo>
                      <a:lnTo>
                        <a:pt x="50565" y="18914"/>
                      </a:lnTo>
                      <a:lnTo>
                        <a:pt x="50900" y="19007"/>
                      </a:lnTo>
                      <a:lnTo>
                        <a:pt x="51234" y="19155"/>
                      </a:lnTo>
                      <a:lnTo>
                        <a:pt x="51551" y="19323"/>
                      </a:lnTo>
                      <a:lnTo>
                        <a:pt x="51830" y="19527"/>
                      </a:lnTo>
                      <a:lnTo>
                        <a:pt x="52090" y="19769"/>
                      </a:lnTo>
                      <a:lnTo>
                        <a:pt x="52220" y="19899"/>
                      </a:lnTo>
                      <a:lnTo>
                        <a:pt x="52332" y="20029"/>
                      </a:lnTo>
                      <a:lnTo>
                        <a:pt x="52425" y="20178"/>
                      </a:lnTo>
                      <a:lnTo>
                        <a:pt x="52518" y="20327"/>
                      </a:lnTo>
                      <a:lnTo>
                        <a:pt x="52648" y="20569"/>
                      </a:lnTo>
                      <a:lnTo>
                        <a:pt x="52759" y="20811"/>
                      </a:lnTo>
                      <a:lnTo>
                        <a:pt x="52871" y="21052"/>
                      </a:lnTo>
                      <a:lnTo>
                        <a:pt x="52945" y="21313"/>
                      </a:lnTo>
                      <a:lnTo>
                        <a:pt x="53113" y="21815"/>
                      </a:lnTo>
                      <a:lnTo>
                        <a:pt x="53224" y="22335"/>
                      </a:lnTo>
                      <a:lnTo>
                        <a:pt x="53317" y="22856"/>
                      </a:lnTo>
                      <a:lnTo>
                        <a:pt x="53392" y="23395"/>
                      </a:lnTo>
                      <a:lnTo>
                        <a:pt x="53503" y="24455"/>
                      </a:lnTo>
                      <a:lnTo>
                        <a:pt x="53596" y="25794"/>
                      </a:lnTo>
                      <a:lnTo>
                        <a:pt x="53671" y="27152"/>
                      </a:lnTo>
                      <a:lnTo>
                        <a:pt x="53782" y="29849"/>
                      </a:lnTo>
                      <a:lnTo>
                        <a:pt x="53857" y="31206"/>
                      </a:lnTo>
                      <a:lnTo>
                        <a:pt x="53968" y="32545"/>
                      </a:lnTo>
                      <a:lnTo>
                        <a:pt x="54043" y="33215"/>
                      </a:lnTo>
                      <a:lnTo>
                        <a:pt x="54117" y="33903"/>
                      </a:lnTo>
                      <a:lnTo>
                        <a:pt x="54210" y="34572"/>
                      </a:lnTo>
                      <a:lnTo>
                        <a:pt x="54322" y="35223"/>
                      </a:lnTo>
                      <a:lnTo>
                        <a:pt x="56032" y="35223"/>
                      </a:lnTo>
                      <a:lnTo>
                        <a:pt x="55939" y="34591"/>
                      </a:lnTo>
                      <a:lnTo>
                        <a:pt x="55846" y="33959"/>
                      </a:lnTo>
                      <a:lnTo>
                        <a:pt x="55772" y="33308"/>
                      </a:lnTo>
                      <a:lnTo>
                        <a:pt x="55716" y="32657"/>
                      </a:lnTo>
                      <a:lnTo>
                        <a:pt x="55679" y="32006"/>
                      </a:lnTo>
                      <a:lnTo>
                        <a:pt x="55642" y="31374"/>
                      </a:lnTo>
                      <a:lnTo>
                        <a:pt x="55623" y="30072"/>
                      </a:lnTo>
                      <a:lnTo>
                        <a:pt x="55623" y="28770"/>
                      </a:lnTo>
                      <a:lnTo>
                        <a:pt x="55661" y="27487"/>
                      </a:lnTo>
                      <a:lnTo>
                        <a:pt x="55754" y="24883"/>
                      </a:lnTo>
                      <a:lnTo>
                        <a:pt x="55809" y="23061"/>
                      </a:lnTo>
                      <a:lnTo>
                        <a:pt x="55846" y="22131"/>
                      </a:lnTo>
                      <a:lnTo>
                        <a:pt x="55846" y="21220"/>
                      </a:lnTo>
                      <a:lnTo>
                        <a:pt x="55828" y="20308"/>
                      </a:lnTo>
                      <a:lnTo>
                        <a:pt x="55791" y="19397"/>
                      </a:lnTo>
                      <a:lnTo>
                        <a:pt x="55698" y="18486"/>
                      </a:lnTo>
                      <a:lnTo>
                        <a:pt x="55642" y="18021"/>
                      </a:lnTo>
                      <a:lnTo>
                        <a:pt x="55568" y="17575"/>
                      </a:lnTo>
                      <a:lnTo>
                        <a:pt x="55475" y="17128"/>
                      </a:lnTo>
                      <a:lnTo>
                        <a:pt x="55363" y="16682"/>
                      </a:lnTo>
                      <a:lnTo>
                        <a:pt x="55214" y="16236"/>
                      </a:lnTo>
                      <a:lnTo>
                        <a:pt x="55028" y="15808"/>
                      </a:lnTo>
                      <a:lnTo>
                        <a:pt x="54935" y="15603"/>
                      </a:lnTo>
                      <a:lnTo>
                        <a:pt x="54824" y="15417"/>
                      </a:lnTo>
                      <a:lnTo>
                        <a:pt x="54693" y="15213"/>
                      </a:lnTo>
                      <a:lnTo>
                        <a:pt x="54563" y="15027"/>
                      </a:lnTo>
                      <a:lnTo>
                        <a:pt x="54415" y="14859"/>
                      </a:lnTo>
                      <a:lnTo>
                        <a:pt x="54266" y="14692"/>
                      </a:lnTo>
                      <a:lnTo>
                        <a:pt x="54098" y="14543"/>
                      </a:lnTo>
                      <a:lnTo>
                        <a:pt x="53912" y="14395"/>
                      </a:lnTo>
                      <a:lnTo>
                        <a:pt x="53726" y="14264"/>
                      </a:lnTo>
                      <a:lnTo>
                        <a:pt x="53522" y="14153"/>
                      </a:lnTo>
                      <a:lnTo>
                        <a:pt x="53317" y="14041"/>
                      </a:lnTo>
                      <a:lnTo>
                        <a:pt x="53094" y="13967"/>
                      </a:lnTo>
                      <a:lnTo>
                        <a:pt x="52890" y="13892"/>
                      </a:lnTo>
                      <a:lnTo>
                        <a:pt x="52666" y="13837"/>
                      </a:lnTo>
                      <a:lnTo>
                        <a:pt x="52443" y="13781"/>
                      </a:lnTo>
                      <a:lnTo>
                        <a:pt x="52201" y="13744"/>
                      </a:lnTo>
                      <a:lnTo>
                        <a:pt x="51755" y="13706"/>
                      </a:lnTo>
                      <a:lnTo>
                        <a:pt x="51290" y="13706"/>
                      </a:lnTo>
                      <a:lnTo>
                        <a:pt x="50825" y="13725"/>
                      </a:lnTo>
                      <a:lnTo>
                        <a:pt x="50360" y="13762"/>
                      </a:lnTo>
                      <a:lnTo>
                        <a:pt x="49747" y="13874"/>
                      </a:lnTo>
                      <a:lnTo>
                        <a:pt x="49133" y="13985"/>
                      </a:lnTo>
                      <a:lnTo>
                        <a:pt x="48519" y="14116"/>
                      </a:lnTo>
                      <a:lnTo>
                        <a:pt x="47906" y="14264"/>
                      </a:lnTo>
                      <a:lnTo>
                        <a:pt x="46697" y="14581"/>
                      </a:lnTo>
                      <a:lnTo>
                        <a:pt x="45488" y="14897"/>
                      </a:lnTo>
                      <a:lnTo>
                        <a:pt x="41899" y="15845"/>
                      </a:lnTo>
                      <a:lnTo>
                        <a:pt x="41006" y="16087"/>
                      </a:lnTo>
                      <a:lnTo>
                        <a:pt x="40114" y="16291"/>
                      </a:lnTo>
                      <a:lnTo>
                        <a:pt x="39202" y="16496"/>
                      </a:lnTo>
                      <a:lnTo>
                        <a:pt x="38310" y="16682"/>
                      </a:lnTo>
                      <a:lnTo>
                        <a:pt x="37491" y="16849"/>
                      </a:lnTo>
                      <a:lnTo>
                        <a:pt x="36692" y="16980"/>
                      </a:lnTo>
                      <a:lnTo>
                        <a:pt x="35074" y="17221"/>
                      </a:lnTo>
                      <a:lnTo>
                        <a:pt x="33437" y="17426"/>
                      </a:lnTo>
                      <a:lnTo>
                        <a:pt x="31801" y="17612"/>
                      </a:lnTo>
                      <a:lnTo>
                        <a:pt x="31075" y="17630"/>
                      </a:lnTo>
                      <a:lnTo>
                        <a:pt x="30350" y="17630"/>
                      </a:lnTo>
                      <a:lnTo>
                        <a:pt x="29625" y="17612"/>
                      </a:lnTo>
                      <a:lnTo>
                        <a:pt x="28881" y="17593"/>
                      </a:lnTo>
                      <a:lnTo>
                        <a:pt x="28825" y="17537"/>
                      </a:lnTo>
                      <a:lnTo>
                        <a:pt x="28490" y="17500"/>
                      </a:lnTo>
                      <a:lnTo>
                        <a:pt x="28156" y="17444"/>
                      </a:lnTo>
                      <a:lnTo>
                        <a:pt x="27840" y="17389"/>
                      </a:lnTo>
                      <a:lnTo>
                        <a:pt x="27505" y="17314"/>
                      </a:lnTo>
                      <a:lnTo>
                        <a:pt x="26873" y="17147"/>
                      </a:lnTo>
                      <a:lnTo>
                        <a:pt x="26240" y="16942"/>
                      </a:lnTo>
                      <a:lnTo>
                        <a:pt x="25627" y="16701"/>
                      </a:lnTo>
                      <a:lnTo>
                        <a:pt x="25013" y="16422"/>
                      </a:lnTo>
                      <a:lnTo>
                        <a:pt x="24436" y="16124"/>
                      </a:lnTo>
                      <a:lnTo>
                        <a:pt x="23860" y="15808"/>
                      </a:lnTo>
                      <a:lnTo>
                        <a:pt x="23469" y="15566"/>
                      </a:lnTo>
                      <a:lnTo>
                        <a:pt x="23097" y="15324"/>
                      </a:lnTo>
                      <a:lnTo>
                        <a:pt x="22353" y="14804"/>
                      </a:lnTo>
                      <a:lnTo>
                        <a:pt x="21647" y="14246"/>
                      </a:lnTo>
                      <a:lnTo>
                        <a:pt x="20940" y="13669"/>
                      </a:lnTo>
                      <a:lnTo>
                        <a:pt x="20271" y="13074"/>
                      </a:lnTo>
                      <a:lnTo>
                        <a:pt x="19601" y="12479"/>
                      </a:lnTo>
                      <a:lnTo>
                        <a:pt x="18281" y="11252"/>
                      </a:lnTo>
                      <a:lnTo>
                        <a:pt x="16365" y="9373"/>
                      </a:lnTo>
                      <a:lnTo>
                        <a:pt x="15398" y="8462"/>
                      </a:lnTo>
                      <a:lnTo>
                        <a:pt x="14413" y="7551"/>
                      </a:lnTo>
                      <a:lnTo>
                        <a:pt x="13427" y="6658"/>
                      </a:lnTo>
                      <a:lnTo>
                        <a:pt x="12404" y="5784"/>
                      </a:lnTo>
                      <a:lnTo>
                        <a:pt x="11363" y="4947"/>
                      </a:lnTo>
                      <a:lnTo>
                        <a:pt x="10823" y="4557"/>
                      </a:lnTo>
                      <a:lnTo>
                        <a:pt x="10284" y="4148"/>
                      </a:lnTo>
                      <a:lnTo>
                        <a:pt x="9596" y="3664"/>
                      </a:lnTo>
                      <a:lnTo>
                        <a:pt x="8889" y="3199"/>
                      </a:lnTo>
                      <a:lnTo>
                        <a:pt x="8164" y="2753"/>
                      </a:lnTo>
                      <a:lnTo>
                        <a:pt x="7420" y="2344"/>
                      </a:lnTo>
                      <a:lnTo>
                        <a:pt x="6676" y="1953"/>
                      </a:lnTo>
                      <a:lnTo>
                        <a:pt x="5914" y="1581"/>
                      </a:lnTo>
                      <a:lnTo>
                        <a:pt x="5133" y="1247"/>
                      </a:lnTo>
                      <a:lnTo>
                        <a:pt x="4352" y="930"/>
                      </a:lnTo>
                      <a:lnTo>
                        <a:pt x="3812" y="763"/>
                      </a:lnTo>
                      <a:lnTo>
                        <a:pt x="3292" y="596"/>
                      </a:lnTo>
                      <a:lnTo>
                        <a:pt x="2752" y="428"/>
                      </a:lnTo>
                      <a:lnTo>
                        <a:pt x="2213" y="298"/>
                      </a:lnTo>
                      <a:lnTo>
                        <a:pt x="1674" y="187"/>
                      </a:lnTo>
                      <a:lnTo>
                        <a:pt x="1116" y="94"/>
                      </a:lnTo>
                      <a:lnTo>
                        <a:pt x="558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7"/>
                <p:cNvSpPr/>
                <p:nvPr/>
              </p:nvSpPr>
              <p:spPr>
                <a:xfrm>
                  <a:off x="5111780" y="2575750"/>
                  <a:ext cx="164600" cy="3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" h="14265" extrusionOk="0">
                      <a:moveTo>
                        <a:pt x="6583" y="0"/>
                      </a:moveTo>
                      <a:lnTo>
                        <a:pt x="6435" y="168"/>
                      </a:lnTo>
                      <a:lnTo>
                        <a:pt x="6304" y="335"/>
                      </a:lnTo>
                      <a:lnTo>
                        <a:pt x="6193" y="521"/>
                      </a:lnTo>
                      <a:lnTo>
                        <a:pt x="6100" y="726"/>
                      </a:lnTo>
                      <a:lnTo>
                        <a:pt x="5951" y="1135"/>
                      </a:lnTo>
                      <a:lnTo>
                        <a:pt x="5802" y="1544"/>
                      </a:lnTo>
                      <a:lnTo>
                        <a:pt x="5300" y="2957"/>
                      </a:lnTo>
                      <a:lnTo>
                        <a:pt x="4780" y="4389"/>
                      </a:lnTo>
                      <a:lnTo>
                        <a:pt x="4240" y="5803"/>
                      </a:lnTo>
                      <a:lnTo>
                        <a:pt x="3682" y="7197"/>
                      </a:lnTo>
                      <a:lnTo>
                        <a:pt x="3087" y="8592"/>
                      </a:lnTo>
                      <a:lnTo>
                        <a:pt x="2771" y="9280"/>
                      </a:lnTo>
                      <a:lnTo>
                        <a:pt x="2455" y="9968"/>
                      </a:lnTo>
                      <a:lnTo>
                        <a:pt x="2120" y="10638"/>
                      </a:lnTo>
                      <a:lnTo>
                        <a:pt x="1767" y="11307"/>
                      </a:lnTo>
                      <a:lnTo>
                        <a:pt x="1413" y="11977"/>
                      </a:lnTo>
                      <a:lnTo>
                        <a:pt x="1042" y="12646"/>
                      </a:lnTo>
                      <a:lnTo>
                        <a:pt x="539" y="13464"/>
                      </a:lnTo>
                      <a:lnTo>
                        <a:pt x="279" y="13874"/>
                      </a:lnTo>
                      <a:lnTo>
                        <a:pt x="0" y="14264"/>
                      </a:lnTo>
                      <a:lnTo>
                        <a:pt x="3515" y="14264"/>
                      </a:lnTo>
                      <a:lnTo>
                        <a:pt x="3775" y="13874"/>
                      </a:lnTo>
                      <a:lnTo>
                        <a:pt x="4036" y="13464"/>
                      </a:lnTo>
                      <a:lnTo>
                        <a:pt x="4519" y="12646"/>
                      </a:lnTo>
                      <a:lnTo>
                        <a:pt x="4984" y="11791"/>
                      </a:lnTo>
                      <a:lnTo>
                        <a:pt x="5430" y="10954"/>
                      </a:lnTo>
                      <a:lnTo>
                        <a:pt x="5709" y="10415"/>
                      </a:lnTo>
                      <a:lnTo>
                        <a:pt x="5951" y="9875"/>
                      </a:lnTo>
                      <a:lnTo>
                        <a:pt x="6100" y="9615"/>
                      </a:lnTo>
                      <a:lnTo>
                        <a:pt x="6249" y="9355"/>
                      </a:lnTo>
                      <a:lnTo>
                        <a:pt x="6397" y="9113"/>
                      </a:lnTo>
                      <a:lnTo>
                        <a:pt x="6583" y="8871"/>
                      </a:lnTo>
                      <a:lnTo>
                        <a:pt x="65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1232225" y="2625025"/>
                  <a:ext cx="305000" cy="3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0" h="12294" extrusionOk="0">
                      <a:moveTo>
                        <a:pt x="0" y="1"/>
                      </a:moveTo>
                      <a:lnTo>
                        <a:pt x="0" y="8202"/>
                      </a:lnTo>
                      <a:lnTo>
                        <a:pt x="167" y="8313"/>
                      </a:lnTo>
                      <a:lnTo>
                        <a:pt x="316" y="8444"/>
                      </a:lnTo>
                      <a:lnTo>
                        <a:pt x="614" y="8722"/>
                      </a:lnTo>
                      <a:lnTo>
                        <a:pt x="893" y="9001"/>
                      </a:lnTo>
                      <a:lnTo>
                        <a:pt x="1172" y="9299"/>
                      </a:lnTo>
                      <a:lnTo>
                        <a:pt x="1618" y="9708"/>
                      </a:lnTo>
                      <a:lnTo>
                        <a:pt x="2046" y="10117"/>
                      </a:lnTo>
                      <a:lnTo>
                        <a:pt x="2511" y="10508"/>
                      </a:lnTo>
                      <a:lnTo>
                        <a:pt x="2957" y="10898"/>
                      </a:lnTo>
                      <a:lnTo>
                        <a:pt x="3440" y="11270"/>
                      </a:lnTo>
                      <a:lnTo>
                        <a:pt x="3924" y="11642"/>
                      </a:lnTo>
                      <a:lnTo>
                        <a:pt x="4407" y="11977"/>
                      </a:lnTo>
                      <a:lnTo>
                        <a:pt x="4910" y="12293"/>
                      </a:lnTo>
                      <a:lnTo>
                        <a:pt x="12200" y="12293"/>
                      </a:lnTo>
                      <a:lnTo>
                        <a:pt x="11642" y="12089"/>
                      </a:lnTo>
                      <a:lnTo>
                        <a:pt x="11102" y="11865"/>
                      </a:lnTo>
                      <a:lnTo>
                        <a:pt x="10582" y="11605"/>
                      </a:lnTo>
                      <a:lnTo>
                        <a:pt x="10061" y="11326"/>
                      </a:lnTo>
                      <a:lnTo>
                        <a:pt x="9540" y="11047"/>
                      </a:lnTo>
                      <a:lnTo>
                        <a:pt x="9057" y="10750"/>
                      </a:lnTo>
                      <a:lnTo>
                        <a:pt x="8555" y="10415"/>
                      </a:lnTo>
                      <a:lnTo>
                        <a:pt x="8071" y="10080"/>
                      </a:lnTo>
                      <a:lnTo>
                        <a:pt x="7606" y="9727"/>
                      </a:lnTo>
                      <a:lnTo>
                        <a:pt x="7160" y="9355"/>
                      </a:lnTo>
                      <a:lnTo>
                        <a:pt x="6713" y="8983"/>
                      </a:lnTo>
                      <a:lnTo>
                        <a:pt x="6286" y="8574"/>
                      </a:lnTo>
                      <a:lnTo>
                        <a:pt x="5858" y="8165"/>
                      </a:lnTo>
                      <a:lnTo>
                        <a:pt x="5449" y="7737"/>
                      </a:lnTo>
                      <a:lnTo>
                        <a:pt x="5058" y="7309"/>
                      </a:lnTo>
                      <a:lnTo>
                        <a:pt x="4686" y="6863"/>
                      </a:lnTo>
                      <a:lnTo>
                        <a:pt x="4147" y="6193"/>
                      </a:lnTo>
                      <a:lnTo>
                        <a:pt x="3645" y="5524"/>
                      </a:lnTo>
                      <a:lnTo>
                        <a:pt x="3161" y="4817"/>
                      </a:lnTo>
                      <a:lnTo>
                        <a:pt x="2697" y="4110"/>
                      </a:lnTo>
                      <a:lnTo>
                        <a:pt x="2250" y="3404"/>
                      </a:lnTo>
                      <a:lnTo>
                        <a:pt x="1804" y="2679"/>
                      </a:lnTo>
                      <a:lnTo>
                        <a:pt x="948" y="1209"/>
                      </a:lnTo>
                      <a:lnTo>
                        <a:pt x="762" y="875"/>
                      </a:lnTo>
                      <a:lnTo>
                        <a:pt x="558" y="558"/>
                      </a:lnTo>
                      <a:lnTo>
                        <a:pt x="428" y="391"/>
                      </a:lnTo>
                      <a:lnTo>
                        <a:pt x="316" y="242"/>
                      </a:lnTo>
                      <a:lnTo>
                        <a:pt x="167" y="1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3833000" y="2800775"/>
                  <a:ext cx="455625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5" h="5264" extrusionOk="0">
                      <a:moveTo>
                        <a:pt x="8908" y="0"/>
                      </a:moveTo>
                      <a:lnTo>
                        <a:pt x="8462" y="19"/>
                      </a:lnTo>
                      <a:lnTo>
                        <a:pt x="8015" y="56"/>
                      </a:lnTo>
                      <a:lnTo>
                        <a:pt x="7588" y="130"/>
                      </a:lnTo>
                      <a:lnTo>
                        <a:pt x="7160" y="242"/>
                      </a:lnTo>
                      <a:lnTo>
                        <a:pt x="6695" y="409"/>
                      </a:lnTo>
                      <a:lnTo>
                        <a:pt x="6267" y="595"/>
                      </a:lnTo>
                      <a:lnTo>
                        <a:pt x="5839" y="800"/>
                      </a:lnTo>
                      <a:lnTo>
                        <a:pt x="5412" y="1023"/>
                      </a:lnTo>
                      <a:lnTo>
                        <a:pt x="5003" y="1265"/>
                      </a:lnTo>
                      <a:lnTo>
                        <a:pt x="4593" y="1525"/>
                      </a:lnTo>
                      <a:lnTo>
                        <a:pt x="4203" y="1804"/>
                      </a:lnTo>
                      <a:lnTo>
                        <a:pt x="3812" y="2083"/>
                      </a:lnTo>
                      <a:lnTo>
                        <a:pt x="2845" y="2864"/>
                      </a:lnTo>
                      <a:lnTo>
                        <a:pt x="1878" y="3645"/>
                      </a:lnTo>
                      <a:lnTo>
                        <a:pt x="948" y="4463"/>
                      </a:lnTo>
                      <a:lnTo>
                        <a:pt x="0" y="5263"/>
                      </a:lnTo>
                      <a:lnTo>
                        <a:pt x="3738" y="5263"/>
                      </a:lnTo>
                      <a:lnTo>
                        <a:pt x="4203" y="4966"/>
                      </a:lnTo>
                      <a:lnTo>
                        <a:pt x="4686" y="4687"/>
                      </a:lnTo>
                      <a:lnTo>
                        <a:pt x="5189" y="4426"/>
                      </a:lnTo>
                      <a:lnTo>
                        <a:pt x="5691" y="4184"/>
                      </a:lnTo>
                      <a:lnTo>
                        <a:pt x="6211" y="3980"/>
                      </a:lnTo>
                      <a:lnTo>
                        <a:pt x="6751" y="3794"/>
                      </a:lnTo>
                      <a:lnTo>
                        <a:pt x="7011" y="3738"/>
                      </a:lnTo>
                      <a:lnTo>
                        <a:pt x="7290" y="3664"/>
                      </a:lnTo>
                      <a:lnTo>
                        <a:pt x="7569" y="3608"/>
                      </a:lnTo>
                      <a:lnTo>
                        <a:pt x="7848" y="3571"/>
                      </a:lnTo>
                      <a:lnTo>
                        <a:pt x="8238" y="3534"/>
                      </a:lnTo>
                      <a:lnTo>
                        <a:pt x="8629" y="3534"/>
                      </a:lnTo>
                      <a:lnTo>
                        <a:pt x="9038" y="3552"/>
                      </a:lnTo>
                      <a:lnTo>
                        <a:pt x="9429" y="3589"/>
                      </a:lnTo>
                      <a:lnTo>
                        <a:pt x="9819" y="3664"/>
                      </a:lnTo>
                      <a:lnTo>
                        <a:pt x="10210" y="3757"/>
                      </a:lnTo>
                      <a:lnTo>
                        <a:pt x="10582" y="3868"/>
                      </a:lnTo>
                      <a:lnTo>
                        <a:pt x="10954" y="4017"/>
                      </a:lnTo>
                      <a:lnTo>
                        <a:pt x="11270" y="4129"/>
                      </a:lnTo>
                      <a:lnTo>
                        <a:pt x="11567" y="4277"/>
                      </a:lnTo>
                      <a:lnTo>
                        <a:pt x="12162" y="4594"/>
                      </a:lnTo>
                      <a:lnTo>
                        <a:pt x="12739" y="4928"/>
                      </a:lnTo>
                      <a:lnTo>
                        <a:pt x="13315" y="5263"/>
                      </a:lnTo>
                      <a:lnTo>
                        <a:pt x="18225" y="5263"/>
                      </a:lnTo>
                      <a:lnTo>
                        <a:pt x="15640" y="3366"/>
                      </a:lnTo>
                      <a:lnTo>
                        <a:pt x="14338" y="2436"/>
                      </a:lnTo>
                      <a:lnTo>
                        <a:pt x="13687" y="1971"/>
                      </a:lnTo>
                      <a:lnTo>
                        <a:pt x="13018" y="1525"/>
                      </a:lnTo>
                      <a:lnTo>
                        <a:pt x="12460" y="1172"/>
                      </a:lnTo>
                      <a:lnTo>
                        <a:pt x="11865" y="837"/>
                      </a:lnTo>
                      <a:lnTo>
                        <a:pt x="11567" y="670"/>
                      </a:lnTo>
                      <a:lnTo>
                        <a:pt x="11270" y="539"/>
                      </a:lnTo>
                      <a:lnTo>
                        <a:pt x="10972" y="409"/>
                      </a:lnTo>
                      <a:lnTo>
                        <a:pt x="10656" y="298"/>
                      </a:lnTo>
                      <a:lnTo>
                        <a:pt x="10228" y="168"/>
                      </a:lnTo>
                      <a:lnTo>
                        <a:pt x="9782" y="75"/>
                      </a:lnTo>
                      <a:lnTo>
                        <a:pt x="9354" y="19"/>
                      </a:lnTo>
                      <a:lnTo>
                        <a:pt x="890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1960275" y="2871900"/>
                  <a:ext cx="457975" cy="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9" h="2419" extrusionOk="0">
                      <a:moveTo>
                        <a:pt x="11512" y="1"/>
                      </a:moveTo>
                      <a:lnTo>
                        <a:pt x="10843" y="38"/>
                      </a:lnTo>
                      <a:lnTo>
                        <a:pt x="10155" y="93"/>
                      </a:lnTo>
                      <a:lnTo>
                        <a:pt x="9485" y="168"/>
                      </a:lnTo>
                      <a:lnTo>
                        <a:pt x="8816" y="279"/>
                      </a:lnTo>
                      <a:lnTo>
                        <a:pt x="8128" y="410"/>
                      </a:lnTo>
                      <a:lnTo>
                        <a:pt x="7440" y="540"/>
                      </a:lnTo>
                      <a:lnTo>
                        <a:pt x="6063" y="856"/>
                      </a:lnTo>
                      <a:lnTo>
                        <a:pt x="4706" y="1209"/>
                      </a:lnTo>
                      <a:lnTo>
                        <a:pt x="3348" y="1563"/>
                      </a:lnTo>
                      <a:lnTo>
                        <a:pt x="2511" y="1767"/>
                      </a:lnTo>
                      <a:lnTo>
                        <a:pt x="1674" y="1972"/>
                      </a:lnTo>
                      <a:lnTo>
                        <a:pt x="838" y="2195"/>
                      </a:lnTo>
                      <a:lnTo>
                        <a:pt x="1" y="2418"/>
                      </a:lnTo>
                      <a:lnTo>
                        <a:pt x="18319" y="2418"/>
                      </a:lnTo>
                      <a:lnTo>
                        <a:pt x="17872" y="2046"/>
                      </a:lnTo>
                      <a:lnTo>
                        <a:pt x="17407" y="1711"/>
                      </a:lnTo>
                      <a:lnTo>
                        <a:pt x="16905" y="1395"/>
                      </a:lnTo>
                      <a:lnTo>
                        <a:pt x="16385" y="1098"/>
                      </a:lnTo>
                      <a:lnTo>
                        <a:pt x="15864" y="856"/>
                      </a:lnTo>
                      <a:lnTo>
                        <a:pt x="15306" y="633"/>
                      </a:lnTo>
                      <a:lnTo>
                        <a:pt x="14748" y="447"/>
                      </a:lnTo>
                      <a:lnTo>
                        <a:pt x="14190" y="279"/>
                      </a:lnTo>
                      <a:lnTo>
                        <a:pt x="13855" y="205"/>
                      </a:lnTo>
                      <a:lnTo>
                        <a:pt x="13521" y="149"/>
                      </a:lnTo>
                      <a:lnTo>
                        <a:pt x="13186" y="93"/>
                      </a:lnTo>
                      <a:lnTo>
                        <a:pt x="12851" y="56"/>
                      </a:lnTo>
                      <a:lnTo>
                        <a:pt x="12182" y="19"/>
                      </a:lnTo>
                      <a:lnTo>
                        <a:pt x="11512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0" name="Google Shape;620;p7"/>
              <p:cNvGrpSpPr/>
              <p:nvPr/>
            </p:nvGrpSpPr>
            <p:grpSpPr>
              <a:xfrm flipH="1">
                <a:off x="4572049" y="0"/>
                <a:ext cx="4571963" cy="2694250"/>
                <a:chOff x="1232225" y="238125"/>
                <a:chExt cx="4042050" cy="2694250"/>
              </a:xfrm>
            </p:grpSpPr>
            <p:sp>
              <p:nvSpPr>
                <p:cNvPr id="621" name="Google Shape;621;p7"/>
                <p:cNvSpPr/>
                <p:nvPr/>
              </p:nvSpPr>
              <p:spPr>
                <a:xfrm>
                  <a:off x="1232225" y="238125"/>
                  <a:ext cx="1024225" cy="46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69" h="18467" extrusionOk="0">
                      <a:moveTo>
                        <a:pt x="27802" y="0"/>
                      </a:moveTo>
                      <a:lnTo>
                        <a:pt x="26910" y="279"/>
                      </a:lnTo>
                      <a:lnTo>
                        <a:pt x="25998" y="595"/>
                      </a:lnTo>
                      <a:lnTo>
                        <a:pt x="25106" y="930"/>
                      </a:lnTo>
                      <a:lnTo>
                        <a:pt x="24213" y="1283"/>
                      </a:lnTo>
                      <a:lnTo>
                        <a:pt x="23339" y="1655"/>
                      </a:lnTo>
                      <a:lnTo>
                        <a:pt x="22465" y="2046"/>
                      </a:lnTo>
                      <a:lnTo>
                        <a:pt x="21610" y="2455"/>
                      </a:lnTo>
                      <a:lnTo>
                        <a:pt x="20754" y="2883"/>
                      </a:lnTo>
                      <a:lnTo>
                        <a:pt x="19266" y="3664"/>
                      </a:lnTo>
                      <a:lnTo>
                        <a:pt x="17779" y="4463"/>
                      </a:lnTo>
                      <a:lnTo>
                        <a:pt x="16328" y="5300"/>
                      </a:lnTo>
                      <a:lnTo>
                        <a:pt x="14859" y="6156"/>
                      </a:lnTo>
                      <a:lnTo>
                        <a:pt x="11976" y="7904"/>
                      </a:lnTo>
                      <a:lnTo>
                        <a:pt x="9075" y="9633"/>
                      </a:lnTo>
                      <a:lnTo>
                        <a:pt x="7997" y="10265"/>
                      </a:lnTo>
                      <a:lnTo>
                        <a:pt x="6881" y="10879"/>
                      </a:lnTo>
                      <a:lnTo>
                        <a:pt x="5765" y="11493"/>
                      </a:lnTo>
                      <a:lnTo>
                        <a:pt x="4649" y="12069"/>
                      </a:lnTo>
                      <a:lnTo>
                        <a:pt x="3515" y="12627"/>
                      </a:lnTo>
                      <a:lnTo>
                        <a:pt x="2362" y="13167"/>
                      </a:lnTo>
                      <a:lnTo>
                        <a:pt x="1190" y="13650"/>
                      </a:lnTo>
                      <a:lnTo>
                        <a:pt x="595" y="13873"/>
                      </a:lnTo>
                      <a:lnTo>
                        <a:pt x="0" y="14096"/>
                      </a:lnTo>
                      <a:lnTo>
                        <a:pt x="0" y="18467"/>
                      </a:lnTo>
                      <a:lnTo>
                        <a:pt x="874" y="18206"/>
                      </a:lnTo>
                      <a:lnTo>
                        <a:pt x="1748" y="17927"/>
                      </a:lnTo>
                      <a:lnTo>
                        <a:pt x="2604" y="17630"/>
                      </a:lnTo>
                      <a:lnTo>
                        <a:pt x="3459" y="17314"/>
                      </a:lnTo>
                      <a:lnTo>
                        <a:pt x="4296" y="16998"/>
                      </a:lnTo>
                      <a:lnTo>
                        <a:pt x="5133" y="16644"/>
                      </a:lnTo>
                      <a:lnTo>
                        <a:pt x="5970" y="16272"/>
                      </a:lnTo>
                      <a:lnTo>
                        <a:pt x="6788" y="15900"/>
                      </a:lnTo>
                      <a:lnTo>
                        <a:pt x="8443" y="15119"/>
                      </a:lnTo>
                      <a:lnTo>
                        <a:pt x="10061" y="14301"/>
                      </a:lnTo>
                      <a:lnTo>
                        <a:pt x="11679" y="13464"/>
                      </a:lnTo>
                      <a:lnTo>
                        <a:pt x="13278" y="12627"/>
                      </a:lnTo>
                      <a:lnTo>
                        <a:pt x="15491" y="11474"/>
                      </a:lnTo>
                      <a:lnTo>
                        <a:pt x="17723" y="10303"/>
                      </a:lnTo>
                      <a:lnTo>
                        <a:pt x="19936" y="9168"/>
                      </a:lnTo>
                      <a:lnTo>
                        <a:pt x="21070" y="8610"/>
                      </a:lnTo>
                      <a:lnTo>
                        <a:pt x="22186" y="8071"/>
                      </a:lnTo>
                      <a:lnTo>
                        <a:pt x="24399" y="7030"/>
                      </a:lnTo>
                      <a:lnTo>
                        <a:pt x="26612" y="6025"/>
                      </a:lnTo>
                      <a:lnTo>
                        <a:pt x="28844" y="5021"/>
                      </a:lnTo>
                      <a:lnTo>
                        <a:pt x="31057" y="4054"/>
                      </a:lnTo>
                      <a:lnTo>
                        <a:pt x="33307" y="3087"/>
                      </a:lnTo>
                      <a:lnTo>
                        <a:pt x="35539" y="2139"/>
                      </a:lnTo>
                      <a:lnTo>
                        <a:pt x="37789" y="1190"/>
                      </a:lnTo>
                      <a:lnTo>
                        <a:pt x="40039" y="279"/>
                      </a:lnTo>
                      <a:lnTo>
                        <a:pt x="40504" y="112"/>
                      </a:lnTo>
                      <a:lnTo>
                        <a:pt x="40727" y="37"/>
                      </a:lnTo>
                      <a:lnTo>
                        <a:pt x="4096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2711600" y="238125"/>
                  <a:ext cx="2562675" cy="77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07" h="30871" extrusionOk="0">
                      <a:moveTo>
                        <a:pt x="0" y="0"/>
                      </a:moveTo>
                      <a:lnTo>
                        <a:pt x="261" y="130"/>
                      </a:lnTo>
                      <a:lnTo>
                        <a:pt x="521" y="298"/>
                      </a:lnTo>
                      <a:lnTo>
                        <a:pt x="763" y="465"/>
                      </a:lnTo>
                      <a:lnTo>
                        <a:pt x="1005" y="651"/>
                      </a:lnTo>
                      <a:lnTo>
                        <a:pt x="1451" y="1060"/>
                      </a:lnTo>
                      <a:lnTo>
                        <a:pt x="1879" y="1469"/>
                      </a:lnTo>
                      <a:lnTo>
                        <a:pt x="2344" y="1953"/>
                      </a:lnTo>
                      <a:lnTo>
                        <a:pt x="2790" y="2436"/>
                      </a:lnTo>
                      <a:lnTo>
                        <a:pt x="3218" y="2957"/>
                      </a:lnTo>
                      <a:lnTo>
                        <a:pt x="3627" y="3459"/>
                      </a:lnTo>
                      <a:lnTo>
                        <a:pt x="4036" y="3998"/>
                      </a:lnTo>
                      <a:lnTo>
                        <a:pt x="4426" y="4538"/>
                      </a:lnTo>
                      <a:lnTo>
                        <a:pt x="4798" y="5077"/>
                      </a:lnTo>
                      <a:lnTo>
                        <a:pt x="5170" y="5635"/>
                      </a:lnTo>
                      <a:lnTo>
                        <a:pt x="5524" y="6211"/>
                      </a:lnTo>
                      <a:lnTo>
                        <a:pt x="5858" y="6769"/>
                      </a:lnTo>
                      <a:lnTo>
                        <a:pt x="6193" y="7364"/>
                      </a:lnTo>
                      <a:lnTo>
                        <a:pt x="6509" y="7941"/>
                      </a:lnTo>
                      <a:lnTo>
                        <a:pt x="6807" y="8536"/>
                      </a:lnTo>
                      <a:lnTo>
                        <a:pt x="7104" y="9131"/>
                      </a:lnTo>
                      <a:lnTo>
                        <a:pt x="7681" y="10340"/>
                      </a:lnTo>
                      <a:lnTo>
                        <a:pt x="7997" y="11102"/>
                      </a:lnTo>
                      <a:lnTo>
                        <a:pt x="8295" y="11865"/>
                      </a:lnTo>
                      <a:lnTo>
                        <a:pt x="8574" y="12646"/>
                      </a:lnTo>
                      <a:lnTo>
                        <a:pt x="8834" y="13427"/>
                      </a:lnTo>
                      <a:lnTo>
                        <a:pt x="9057" y="14227"/>
                      </a:lnTo>
                      <a:lnTo>
                        <a:pt x="9280" y="15026"/>
                      </a:lnTo>
                      <a:lnTo>
                        <a:pt x="9485" y="15826"/>
                      </a:lnTo>
                      <a:lnTo>
                        <a:pt x="9689" y="16626"/>
                      </a:lnTo>
                      <a:lnTo>
                        <a:pt x="10043" y="18225"/>
                      </a:lnTo>
                      <a:lnTo>
                        <a:pt x="10415" y="19843"/>
                      </a:lnTo>
                      <a:lnTo>
                        <a:pt x="10787" y="21461"/>
                      </a:lnTo>
                      <a:lnTo>
                        <a:pt x="10973" y="22261"/>
                      </a:lnTo>
                      <a:lnTo>
                        <a:pt x="11177" y="23060"/>
                      </a:lnTo>
                      <a:lnTo>
                        <a:pt x="11363" y="23748"/>
                      </a:lnTo>
                      <a:lnTo>
                        <a:pt x="11586" y="24436"/>
                      </a:lnTo>
                      <a:lnTo>
                        <a:pt x="11809" y="25106"/>
                      </a:lnTo>
                      <a:lnTo>
                        <a:pt x="12051" y="25775"/>
                      </a:lnTo>
                      <a:lnTo>
                        <a:pt x="12349" y="26426"/>
                      </a:lnTo>
                      <a:lnTo>
                        <a:pt x="12665" y="27077"/>
                      </a:lnTo>
                      <a:lnTo>
                        <a:pt x="12832" y="27375"/>
                      </a:lnTo>
                      <a:lnTo>
                        <a:pt x="13018" y="27691"/>
                      </a:lnTo>
                      <a:lnTo>
                        <a:pt x="13204" y="27988"/>
                      </a:lnTo>
                      <a:lnTo>
                        <a:pt x="13427" y="28286"/>
                      </a:lnTo>
                      <a:lnTo>
                        <a:pt x="13743" y="28676"/>
                      </a:lnTo>
                      <a:lnTo>
                        <a:pt x="14078" y="29030"/>
                      </a:lnTo>
                      <a:lnTo>
                        <a:pt x="14450" y="29365"/>
                      </a:lnTo>
                      <a:lnTo>
                        <a:pt x="14859" y="29681"/>
                      </a:lnTo>
                      <a:lnTo>
                        <a:pt x="15287" y="29941"/>
                      </a:lnTo>
                      <a:lnTo>
                        <a:pt x="15733" y="30164"/>
                      </a:lnTo>
                      <a:lnTo>
                        <a:pt x="15975" y="30276"/>
                      </a:lnTo>
                      <a:lnTo>
                        <a:pt x="16217" y="30350"/>
                      </a:lnTo>
                      <a:lnTo>
                        <a:pt x="16440" y="30443"/>
                      </a:lnTo>
                      <a:lnTo>
                        <a:pt x="16700" y="30499"/>
                      </a:lnTo>
                      <a:lnTo>
                        <a:pt x="17054" y="30592"/>
                      </a:lnTo>
                      <a:lnTo>
                        <a:pt x="17426" y="30666"/>
                      </a:lnTo>
                      <a:lnTo>
                        <a:pt x="17779" y="30722"/>
                      </a:lnTo>
                      <a:lnTo>
                        <a:pt x="18151" y="30778"/>
                      </a:lnTo>
                      <a:lnTo>
                        <a:pt x="18895" y="30834"/>
                      </a:lnTo>
                      <a:lnTo>
                        <a:pt x="19620" y="30871"/>
                      </a:lnTo>
                      <a:lnTo>
                        <a:pt x="20364" y="30852"/>
                      </a:lnTo>
                      <a:lnTo>
                        <a:pt x="21108" y="30834"/>
                      </a:lnTo>
                      <a:lnTo>
                        <a:pt x="21852" y="30778"/>
                      </a:lnTo>
                      <a:lnTo>
                        <a:pt x="22596" y="30722"/>
                      </a:lnTo>
                      <a:lnTo>
                        <a:pt x="23339" y="30629"/>
                      </a:lnTo>
                      <a:lnTo>
                        <a:pt x="24083" y="30536"/>
                      </a:lnTo>
                      <a:lnTo>
                        <a:pt x="25590" y="30313"/>
                      </a:lnTo>
                      <a:lnTo>
                        <a:pt x="27077" y="30053"/>
                      </a:lnTo>
                      <a:lnTo>
                        <a:pt x="28565" y="29774"/>
                      </a:lnTo>
                      <a:lnTo>
                        <a:pt x="29551" y="29569"/>
                      </a:lnTo>
                      <a:lnTo>
                        <a:pt x="30499" y="29327"/>
                      </a:lnTo>
                      <a:lnTo>
                        <a:pt x="31466" y="29067"/>
                      </a:lnTo>
                      <a:lnTo>
                        <a:pt x="32415" y="28769"/>
                      </a:lnTo>
                      <a:lnTo>
                        <a:pt x="33363" y="28453"/>
                      </a:lnTo>
                      <a:lnTo>
                        <a:pt x="34274" y="28081"/>
                      </a:lnTo>
                      <a:lnTo>
                        <a:pt x="35186" y="27691"/>
                      </a:lnTo>
                      <a:lnTo>
                        <a:pt x="36078" y="27263"/>
                      </a:lnTo>
                      <a:lnTo>
                        <a:pt x="36636" y="26966"/>
                      </a:lnTo>
                      <a:lnTo>
                        <a:pt x="37157" y="26649"/>
                      </a:lnTo>
                      <a:lnTo>
                        <a:pt x="37696" y="26333"/>
                      </a:lnTo>
                      <a:lnTo>
                        <a:pt x="38217" y="26017"/>
                      </a:lnTo>
                      <a:lnTo>
                        <a:pt x="39240" y="25329"/>
                      </a:lnTo>
                      <a:lnTo>
                        <a:pt x="40244" y="24622"/>
                      </a:lnTo>
                      <a:lnTo>
                        <a:pt x="41230" y="23878"/>
                      </a:lnTo>
                      <a:lnTo>
                        <a:pt x="42215" y="23135"/>
                      </a:lnTo>
                      <a:lnTo>
                        <a:pt x="44168" y="21647"/>
                      </a:lnTo>
                      <a:lnTo>
                        <a:pt x="45154" y="20903"/>
                      </a:lnTo>
                      <a:lnTo>
                        <a:pt x="46139" y="20178"/>
                      </a:lnTo>
                      <a:lnTo>
                        <a:pt x="47143" y="19452"/>
                      </a:lnTo>
                      <a:lnTo>
                        <a:pt x="48148" y="18764"/>
                      </a:lnTo>
                      <a:lnTo>
                        <a:pt x="49171" y="18095"/>
                      </a:lnTo>
                      <a:lnTo>
                        <a:pt x="50231" y="17463"/>
                      </a:lnTo>
                      <a:lnTo>
                        <a:pt x="50770" y="17165"/>
                      </a:lnTo>
                      <a:lnTo>
                        <a:pt x="51309" y="16867"/>
                      </a:lnTo>
                      <a:lnTo>
                        <a:pt x="51848" y="16588"/>
                      </a:lnTo>
                      <a:lnTo>
                        <a:pt x="52406" y="16309"/>
                      </a:lnTo>
                      <a:lnTo>
                        <a:pt x="52909" y="16086"/>
                      </a:lnTo>
                      <a:lnTo>
                        <a:pt x="53429" y="15863"/>
                      </a:lnTo>
                      <a:lnTo>
                        <a:pt x="53950" y="15640"/>
                      </a:lnTo>
                      <a:lnTo>
                        <a:pt x="54489" y="15454"/>
                      </a:lnTo>
                      <a:lnTo>
                        <a:pt x="55010" y="15268"/>
                      </a:lnTo>
                      <a:lnTo>
                        <a:pt x="55549" y="15101"/>
                      </a:lnTo>
                      <a:lnTo>
                        <a:pt x="56107" y="14952"/>
                      </a:lnTo>
                      <a:lnTo>
                        <a:pt x="56646" y="14822"/>
                      </a:lnTo>
                      <a:lnTo>
                        <a:pt x="57204" y="14692"/>
                      </a:lnTo>
                      <a:lnTo>
                        <a:pt x="57744" y="14580"/>
                      </a:lnTo>
                      <a:lnTo>
                        <a:pt x="58302" y="14487"/>
                      </a:lnTo>
                      <a:lnTo>
                        <a:pt x="58860" y="14431"/>
                      </a:lnTo>
                      <a:lnTo>
                        <a:pt x="59436" y="14357"/>
                      </a:lnTo>
                      <a:lnTo>
                        <a:pt x="59994" y="14320"/>
                      </a:lnTo>
                      <a:lnTo>
                        <a:pt x="60552" y="14301"/>
                      </a:lnTo>
                      <a:lnTo>
                        <a:pt x="61128" y="14301"/>
                      </a:lnTo>
                      <a:lnTo>
                        <a:pt x="61612" y="14282"/>
                      </a:lnTo>
                      <a:lnTo>
                        <a:pt x="62114" y="14301"/>
                      </a:lnTo>
                      <a:lnTo>
                        <a:pt x="63118" y="14338"/>
                      </a:lnTo>
                      <a:lnTo>
                        <a:pt x="64104" y="14413"/>
                      </a:lnTo>
                      <a:lnTo>
                        <a:pt x="65108" y="14468"/>
                      </a:lnTo>
                      <a:lnTo>
                        <a:pt x="65573" y="14468"/>
                      </a:lnTo>
                      <a:lnTo>
                        <a:pt x="66057" y="14450"/>
                      </a:lnTo>
                      <a:lnTo>
                        <a:pt x="66521" y="14431"/>
                      </a:lnTo>
                      <a:lnTo>
                        <a:pt x="66986" y="14394"/>
                      </a:lnTo>
                      <a:lnTo>
                        <a:pt x="67470" y="14338"/>
                      </a:lnTo>
                      <a:lnTo>
                        <a:pt x="67935" y="14264"/>
                      </a:lnTo>
                      <a:lnTo>
                        <a:pt x="68400" y="14171"/>
                      </a:lnTo>
                      <a:lnTo>
                        <a:pt x="68865" y="14078"/>
                      </a:lnTo>
                      <a:lnTo>
                        <a:pt x="69330" y="13966"/>
                      </a:lnTo>
                      <a:lnTo>
                        <a:pt x="69776" y="13836"/>
                      </a:lnTo>
                      <a:lnTo>
                        <a:pt x="70241" y="13706"/>
                      </a:lnTo>
                      <a:lnTo>
                        <a:pt x="70687" y="13557"/>
                      </a:lnTo>
                      <a:lnTo>
                        <a:pt x="71133" y="13390"/>
                      </a:lnTo>
                      <a:lnTo>
                        <a:pt x="71561" y="13204"/>
                      </a:lnTo>
                      <a:lnTo>
                        <a:pt x="72008" y="13018"/>
                      </a:lnTo>
                      <a:lnTo>
                        <a:pt x="72435" y="12832"/>
                      </a:lnTo>
                      <a:lnTo>
                        <a:pt x="73142" y="12479"/>
                      </a:lnTo>
                      <a:lnTo>
                        <a:pt x="73849" y="12107"/>
                      </a:lnTo>
                      <a:lnTo>
                        <a:pt x="74555" y="11716"/>
                      </a:lnTo>
                      <a:lnTo>
                        <a:pt x="75225" y="11307"/>
                      </a:lnTo>
                      <a:lnTo>
                        <a:pt x="75913" y="10879"/>
                      </a:lnTo>
                      <a:lnTo>
                        <a:pt x="76582" y="10451"/>
                      </a:lnTo>
                      <a:lnTo>
                        <a:pt x="77903" y="9577"/>
                      </a:lnTo>
                      <a:lnTo>
                        <a:pt x="80544" y="7774"/>
                      </a:lnTo>
                      <a:lnTo>
                        <a:pt x="81864" y="6881"/>
                      </a:lnTo>
                      <a:lnTo>
                        <a:pt x="82533" y="6453"/>
                      </a:lnTo>
                      <a:lnTo>
                        <a:pt x="83203" y="6025"/>
                      </a:lnTo>
                      <a:lnTo>
                        <a:pt x="84319" y="5356"/>
                      </a:lnTo>
                      <a:lnTo>
                        <a:pt x="85434" y="4724"/>
                      </a:lnTo>
                      <a:lnTo>
                        <a:pt x="86011" y="4426"/>
                      </a:lnTo>
                      <a:lnTo>
                        <a:pt x="86587" y="4129"/>
                      </a:lnTo>
                      <a:lnTo>
                        <a:pt x="87164" y="3850"/>
                      </a:lnTo>
                      <a:lnTo>
                        <a:pt x="87741" y="3589"/>
                      </a:lnTo>
                      <a:lnTo>
                        <a:pt x="88336" y="3329"/>
                      </a:lnTo>
                      <a:lnTo>
                        <a:pt x="88931" y="3068"/>
                      </a:lnTo>
                      <a:lnTo>
                        <a:pt x="89544" y="2845"/>
                      </a:lnTo>
                      <a:lnTo>
                        <a:pt x="90140" y="2622"/>
                      </a:lnTo>
                      <a:lnTo>
                        <a:pt x="90753" y="2399"/>
                      </a:lnTo>
                      <a:lnTo>
                        <a:pt x="91367" y="2194"/>
                      </a:lnTo>
                      <a:lnTo>
                        <a:pt x="91981" y="2008"/>
                      </a:lnTo>
                      <a:lnTo>
                        <a:pt x="92594" y="1822"/>
                      </a:lnTo>
                      <a:lnTo>
                        <a:pt x="93208" y="1674"/>
                      </a:lnTo>
                      <a:lnTo>
                        <a:pt x="93803" y="1525"/>
                      </a:lnTo>
                      <a:lnTo>
                        <a:pt x="94417" y="1395"/>
                      </a:lnTo>
                      <a:lnTo>
                        <a:pt x="95030" y="1265"/>
                      </a:lnTo>
                      <a:lnTo>
                        <a:pt x="95644" y="1153"/>
                      </a:lnTo>
                      <a:lnTo>
                        <a:pt x="96276" y="1060"/>
                      </a:lnTo>
                      <a:lnTo>
                        <a:pt x="96890" y="986"/>
                      </a:lnTo>
                      <a:lnTo>
                        <a:pt x="97504" y="911"/>
                      </a:lnTo>
                      <a:lnTo>
                        <a:pt x="98136" y="855"/>
                      </a:lnTo>
                      <a:lnTo>
                        <a:pt x="98750" y="818"/>
                      </a:lnTo>
                      <a:lnTo>
                        <a:pt x="99382" y="781"/>
                      </a:lnTo>
                      <a:lnTo>
                        <a:pt x="99996" y="762"/>
                      </a:lnTo>
                      <a:lnTo>
                        <a:pt x="100628" y="762"/>
                      </a:lnTo>
                      <a:lnTo>
                        <a:pt x="101260" y="781"/>
                      </a:lnTo>
                      <a:lnTo>
                        <a:pt x="101874" y="800"/>
                      </a:lnTo>
                      <a:lnTo>
                        <a:pt x="102506" y="855"/>
                      </a:lnTo>
                      <a:lnTo>
                        <a:pt x="102506" y="0"/>
                      </a:lnTo>
                      <a:lnTo>
                        <a:pt x="89972" y="0"/>
                      </a:lnTo>
                      <a:lnTo>
                        <a:pt x="88670" y="465"/>
                      </a:lnTo>
                      <a:lnTo>
                        <a:pt x="87387" y="967"/>
                      </a:lnTo>
                      <a:lnTo>
                        <a:pt x="86755" y="1227"/>
                      </a:lnTo>
                      <a:lnTo>
                        <a:pt x="86123" y="1506"/>
                      </a:lnTo>
                      <a:lnTo>
                        <a:pt x="85509" y="1804"/>
                      </a:lnTo>
                      <a:lnTo>
                        <a:pt x="84895" y="2101"/>
                      </a:lnTo>
                      <a:lnTo>
                        <a:pt x="84207" y="2455"/>
                      </a:lnTo>
                      <a:lnTo>
                        <a:pt x="83519" y="2827"/>
                      </a:lnTo>
                      <a:lnTo>
                        <a:pt x="82850" y="3199"/>
                      </a:lnTo>
                      <a:lnTo>
                        <a:pt x="82180" y="3589"/>
                      </a:lnTo>
                      <a:lnTo>
                        <a:pt x="80841" y="4370"/>
                      </a:lnTo>
                      <a:lnTo>
                        <a:pt x="79521" y="5189"/>
                      </a:lnTo>
                      <a:lnTo>
                        <a:pt x="78200" y="5988"/>
                      </a:lnTo>
                      <a:lnTo>
                        <a:pt x="76880" y="6788"/>
                      </a:lnTo>
                      <a:lnTo>
                        <a:pt x="75541" y="7569"/>
                      </a:lnTo>
                      <a:lnTo>
                        <a:pt x="74853" y="7941"/>
                      </a:lnTo>
                      <a:lnTo>
                        <a:pt x="74183" y="8313"/>
                      </a:lnTo>
                      <a:lnTo>
                        <a:pt x="73458" y="8666"/>
                      </a:lnTo>
                      <a:lnTo>
                        <a:pt x="72714" y="9020"/>
                      </a:lnTo>
                      <a:lnTo>
                        <a:pt x="71989" y="9354"/>
                      </a:lnTo>
                      <a:lnTo>
                        <a:pt x="71226" y="9652"/>
                      </a:lnTo>
                      <a:lnTo>
                        <a:pt x="70464" y="9912"/>
                      </a:lnTo>
                      <a:lnTo>
                        <a:pt x="69683" y="10135"/>
                      </a:lnTo>
                      <a:lnTo>
                        <a:pt x="68902" y="10340"/>
                      </a:lnTo>
                      <a:lnTo>
                        <a:pt x="68511" y="10414"/>
                      </a:lnTo>
                      <a:lnTo>
                        <a:pt x="68102" y="10489"/>
                      </a:lnTo>
                      <a:lnTo>
                        <a:pt x="67600" y="10563"/>
                      </a:lnTo>
                      <a:lnTo>
                        <a:pt x="67079" y="10619"/>
                      </a:lnTo>
                      <a:lnTo>
                        <a:pt x="66577" y="10637"/>
                      </a:lnTo>
                      <a:lnTo>
                        <a:pt x="66057" y="10656"/>
                      </a:lnTo>
                      <a:lnTo>
                        <a:pt x="65554" y="10637"/>
                      </a:lnTo>
                      <a:lnTo>
                        <a:pt x="65034" y="10619"/>
                      </a:lnTo>
                      <a:lnTo>
                        <a:pt x="64513" y="10563"/>
                      </a:lnTo>
                      <a:lnTo>
                        <a:pt x="64011" y="10507"/>
                      </a:lnTo>
                      <a:lnTo>
                        <a:pt x="62486" y="10340"/>
                      </a:lnTo>
                      <a:lnTo>
                        <a:pt x="60961" y="10191"/>
                      </a:lnTo>
                      <a:lnTo>
                        <a:pt x="60180" y="10117"/>
                      </a:lnTo>
                      <a:lnTo>
                        <a:pt x="59417" y="10061"/>
                      </a:lnTo>
                      <a:lnTo>
                        <a:pt x="58655" y="10042"/>
                      </a:lnTo>
                      <a:lnTo>
                        <a:pt x="57874" y="10042"/>
                      </a:lnTo>
                      <a:lnTo>
                        <a:pt x="57093" y="10061"/>
                      </a:lnTo>
                      <a:lnTo>
                        <a:pt x="56293" y="10117"/>
                      </a:lnTo>
                      <a:lnTo>
                        <a:pt x="55493" y="10228"/>
                      </a:lnTo>
                      <a:lnTo>
                        <a:pt x="54712" y="10358"/>
                      </a:lnTo>
                      <a:lnTo>
                        <a:pt x="53931" y="10507"/>
                      </a:lnTo>
                      <a:lnTo>
                        <a:pt x="53169" y="10712"/>
                      </a:lnTo>
                      <a:lnTo>
                        <a:pt x="52388" y="10935"/>
                      </a:lnTo>
                      <a:lnTo>
                        <a:pt x="51644" y="11177"/>
                      </a:lnTo>
                      <a:lnTo>
                        <a:pt x="51123" y="11363"/>
                      </a:lnTo>
                      <a:lnTo>
                        <a:pt x="50621" y="11567"/>
                      </a:lnTo>
                      <a:lnTo>
                        <a:pt x="50119" y="11772"/>
                      </a:lnTo>
                      <a:lnTo>
                        <a:pt x="49635" y="11995"/>
                      </a:lnTo>
                      <a:lnTo>
                        <a:pt x="48650" y="12460"/>
                      </a:lnTo>
                      <a:lnTo>
                        <a:pt x="47683" y="12962"/>
                      </a:lnTo>
                      <a:lnTo>
                        <a:pt x="46753" y="13483"/>
                      </a:lnTo>
                      <a:lnTo>
                        <a:pt x="45804" y="14041"/>
                      </a:lnTo>
                      <a:lnTo>
                        <a:pt x="44893" y="14617"/>
                      </a:lnTo>
                      <a:lnTo>
                        <a:pt x="43982" y="15212"/>
                      </a:lnTo>
                      <a:lnTo>
                        <a:pt x="42755" y="16049"/>
                      </a:lnTo>
                      <a:lnTo>
                        <a:pt x="41509" y="16905"/>
                      </a:lnTo>
                      <a:lnTo>
                        <a:pt x="40263" y="17741"/>
                      </a:lnTo>
                      <a:lnTo>
                        <a:pt x="38998" y="18560"/>
                      </a:lnTo>
                      <a:lnTo>
                        <a:pt x="38366" y="18950"/>
                      </a:lnTo>
                      <a:lnTo>
                        <a:pt x="37715" y="19341"/>
                      </a:lnTo>
                      <a:lnTo>
                        <a:pt x="37064" y="19713"/>
                      </a:lnTo>
                      <a:lnTo>
                        <a:pt x="36413" y="20066"/>
                      </a:lnTo>
                      <a:lnTo>
                        <a:pt x="35744" y="20401"/>
                      </a:lnTo>
                      <a:lnTo>
                        <a:pt x="35074" y="20717"/>
                      </a:lnTo>
                      <a:lnTo>
                        <a:pt x="34386" y="21033"/>
                      </a:lnTo>
                      <a:lnTo>
                        <a:pt x="33679" y="21312"/>
                      </a:lnTo>
                      <a:lnTo>
                        <a:pt x="32842" y="21610"/>
                      </a:lnTo>
                      <a:lnTo>
                        <a:pt x="32006" y="21907"/>
                      </a:lnTo>
                      <a:lnTo>
                        <a:pt x="31150" y="22168"/>
                      </a:lnTo>
                      <a:lnTo>
                        <a:pt x="30295" y="22409"/>
                      </a:lnTo>
                      <a:lnTo>
                        <a:pt x="29421" y="22651"/>
                      </a:lnTo>
                      <a:lnTo>
                        <a:pt x="28565" y="22874"/>
                      </a:lnTo>
                      <a:lnTo>
                        <a:pt x="26817" y="23302"/>
                      </a:lnTo>
                      <a:lnTo>
                        <a:pt x="26017" y="23469"/>
                      </a:lnTo>
                      <a:lnTo>
                        <a:pt x="25199" y="23655"/>
                      </a:lnTo>
                      <a:lnTo>
                        <a:pt x="24381" y="23804"/>
                      </a:lnTo>
                      <a:lnTo>
                        <a:pt x="23563" y="23934"/>
                      </a:lnTo>
                      <a:lnTo>
                        <a:pt x="22744" y="24027"/>
                      </a:lnTo>
                      <a:lnTo>
                        <a:pt x="21926" y="24083"/>
                      </a:lnTo>
                      <a:lnTo>
                        <a:pt x="21498" y="24102"/>
                      </a:lnTo>
                      <a:lnTo>
                        <a:pt x="21089" y="24102"/>
                      </a:lnTo>
                      <a:lnTo>
                        <a:pt x="20680" y="24083"/>
                      </a:lnTo>
                      <a:lnTo>
                        <a:pt x="20252" y="24046"/>
                      </a:lnTo>
                      <a:lnTo>
                        <a:pt x="19880" y="23990"/>
                      </a:lnTo>
                      <a:lnTo>
                        <a:pt x="19508" y="23897"/>
                      </a:lnTo>
                      <a:lnTo>
                        <a:pt x="19118" y="23785"/>
                      </a:lnTo>
                      <a:lnTo>
                        <a:pt x="18765" y="23655"/>
                      </a:lnTo>
                      <a:lnTo>
                        <a:pt x="18411" y="23506"/>
                      </a:lnTo>
                      <a:lnTo>
                        <a:pt x="18077" y="23321"/>
                      </a:lnTo>
                      <a:lnTo>
                        <a:pt x="17742" y="23116"/>
                      </a:lnTo>
                      <a:lnTo>
                        <a:pt x="17426" y="22874"/>
                      </a:lnTo>
                      <a:lnTo>
                        <a:pt x="17184" y="22651"/>
                      </a:lnTo>
                      <a:lnTo>
                        <a:pt x="16942" y="22409"/>
                      </a:lnTo>
                      <a:lnTo>
                        <a:pt x="16700" y="22168"/>
                      </a:lnTo>
                      <a:lnTo>
                        <a:pt x="16496" y="21926"/>
                      </a:lnTo>
                      <a:lnTo>
                        <a:pt x="16291" y="21665"/>
                      </a:lnTo>
                      <a:lnTo>
                        <a:pt x="16087" y="21405"/>
                      </a:lnTo>
                      <a:lnTo>
                        <a:pt x="15715" y="20847"/>
                      </a:lnTo>
                      <a:lnTo>
                        <a:pt x="15380" y="20252"/>
                      </a:lnTo>
                      <a:lnTo>
                        <a:pt x="15082" y="19657"/>
                      </a:lnTo>
                      <a:lnTo>
                        <a:pt x="14785" y="19062"/>
                      </a:lnTo>
                      <a:lnTo>
                        <a:pt x="14525" y="18448"/>
                      </a:lnTo>
                      <a:lnTo>
                        <a:pt x="14190" y="17667"/>
                      </a:lnTo>
                      <a:lnTo>
                        <a:pt x="13892" y="16867"/>
                      </a:lnTo>
                      <a:lnTo>
                        <a:pt x="13316" y="15249"/>
                      </a:lnTo>
                      <a:lnTo>
                        <a:pt x="12739" y="13632"/>
                      </a:lnTo>
                      <a:lnTo>
                        <a:pt x="12442" y="12832"/>
                      </a:lnTo>
                      <a:lnTo>
                        <a:pt x="12144" y="12032"/>
                      </a:lnTo>
                      <a:lnTo>
                        <a:pt x="11865" y="11326"/>
                      </a:lnTo>
                      <a:lnTo>
                        <a:pt x="11586" y="10600"/>
                      </a:lnTo>
                      <a:lnTo>
                        <a:pt x="11289" y="9912"/>
                      </a:lnTo>
                      <a:lnTo>
                        <a:pt x="10973" y="9205"/>
                      </a:lnTo>
                      <a:lnTo>
                        <a:pt x="10638" y="8517"/>
                      </a:lnTo>
                      <a:lnTo>
                        <a:pt x="10303" y="7829"/>
                      </a:lnTo>
                      <a:lnTo>
                        <a:pt x="9950" y="7160"/>
                      </a:lnTo>
                      <a:lnTo>
                        <a:pt x="9578" y="6490"/>
                      </a:lnTo>
                      <a:lnTo>
                        <a:pt x="9187" y="5839"/>
                      </a:lnTo>
                      <a:lnTo>
                        <a:pt x="8797" y="5207"/>
                      </a:lnTo>
                      <a:lnTo>
                        <a:pt x="8388" y="4575"/>
                      </a:lnTo>
                      <a:lnTo>
                        <a:pt x="7978" y="3961"/>
                      </a:lnTo>
                      <a:lnTo>
                        <a:pt x="7123" y="2734"/>
                      </a:lnTo>
                      <a:lnTo>
                        <a:pt x="6230" y="1525"/>
                      </a:lnTo>
                      <a:lnTo>
                        <a:pt x="5617" y="744"/>
                      </a:lnTo>
                      <a:lnTo>
                        <a:pt x="5300" y="353"/>
                      </a:lnTo>
                      <a:lnTo>
                        <a:pt x="4947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232225" y="522650"/>
                  <a:ext cx="4042050" cy="12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50677" extrusionOk="0">
                      <a:moveTo>
                        <a:pt x="161681" y="0"/>
                      </a:moveTo>
                      <a:lnTo>
                        <a:pt x="161254" y="75"/>
                      </a:lnTo>
                      <a:lnTo>
                        <a:pt x="160845" y="130"/>
                      </a:lnTo>
                      <a:lnTo>
                        <a:pt x="160435" y="223"/>
                      </a:lnTo>
                      <a:lnTo>
                        <a:pt x="160026" y="316"/>
                      </a:lnTo>
                      <a:lnTo>
                        <a:pt x="159617" y="409"/>
                      </a:lnTo>
                      <a:lnTo>
                        <a:pt x="159208" y="521"/>
                      </a:lnTo>
                      <a:lnTo>
                        <a:pt x="158818" y="651"/>
                      </a:lnTo>
                      <a:lnTo>
                        <a:pt x="158408" y="781"/>
                      </a:lnTo>
                      <a:lnTo>
                        <a:pt x="158018" y="930"/>
                      </a:lnTo>
                      <a:lnTo>
                        <a:pt x="157627" y="1098"/>
                      </a:lnTo>
                      <a:lnTo>
                        <a:pt x="157237" y="1265"/>
                      </a:lnTo>
                      <a:lnTo>
                        <a:pt x="156865" y="1432"/>
                      </a:lnTo>
                      <a:lnTo>
                        <a:pt x="156474" y="1618"/>
                      </a:lnTo>
                      <a:lnTo>
                        <a:pt x="156102" y="1823"/>
                      </a:lnTo>
                      <a:lnTo>
                        <a:pt x="155749" y="2027"/>
                      </a:lnTo>
                      <a:lnTo>
                        <a:pt x="155377" y="2251"/>
                      </a:lnTo>
                      <a:lnTo>
                        <a:pt x="154838" y="2585"/>
                      </a:lnTo>
                      <a:lnTo>
                        <a:pt x="154298" y="2957"/>
                      </a:lnTo>
                      <a:lnTo>
                        <a:pt x="153796" y="3329"/>
                      </a:lnTo>
                      <a:lnTo>
                        <a:pt x="153276" y="3720"/>
                      </a:lnTo>
                      <a:lnTo>
                        <a:pt x="152792" y="4129"/>
                      </a:lnTo>
                      <a:lnTo>
                        <a:pt x="152290" y="4557"/>
                      </a:lnTo>
                      <a:lnTo>
                        <a:pt x="151342" y="5412"/>
                      </a:lnTo>
                      <a:lnTo>
                        <a:pt x="150412" y="6305"/>
                      </a:lnTo>
                      <a:lnTo>
                        <a:pt x="149482" y="7197"/>
                      </a:lnTo>
                      <a:lnTo>
                        <a:pt x="148571" y="8109"/>
                      </a:lnTo>
                      <a:lnTo>
                        <a:pt x="147641" y="9001"/>
                      </a:lnTo>
                      <a:lnTo>
                        <a:pt x="146358" y="10191"/>
                      </a:lnTo>
                      <a:lnTo>
                        <a:pt x="145074" y="11382"/>
                      </a:lnTo>
                      <a:lnTo>
                        <a:pt x="144442" y="11958"/>
                      </a:lnTo>
                      <a:lnTo>
                        <a:pt x="143773" y="12535"/>
                      </a:lnTo>
                      <a:lnTo>
                        <a:pt x="143103" y="13093"/>
                      </a:lnTo>
                      <a:lnTo>
                        <a:pt x="142415" y="13632"/>
                      </a:lnTo>
                      <a:lnTo>
                        <a:pt x="141857" y="14022"/>
                      </a:lnTo>
                      <a:lnTo>
                        <a:pt x="141281" y="14413"/>
                      </a:lnTo>
                      <a:lnTo>
                        <a:pt x="140704" y="14748"/>
                      </a:lnTo>
                      <a:lnTo>
                        <a:pt x="140090" y="15082"/>
                      </a:lnTo>
                      <a:lnTo>
                        <a:pt x="139477" y="15380"/>
                      </a:lnTo>
                      <a:lnTo>
                        <a:pt x="138844" y="15640"/>
                      </a:lnTo>
                      <a:lnTo>
                        <a:pt x="138194" y="15863"/>
                      </a:lnTo>
                      <a:lnTo>
                        <a:pt x="137543" y="16049"/>
                      </a:lnTo>
                      <a:lnTo>
                        <a:pt x="137096" y="16161"/>
                      </a:lnTo>
                      <a:lnTo>
                        <a:pt x="136669" y="16254"/>
                      </a:lnTo>
                      <a:lnTo>
                        <a:pt x="136222" y="16328"/>
                      </a:lnTo>
                      <a:lnTo>
                        <a:pt x="135776" y="16403"/>
                      </a:lnTo>
                      <a:lnTo>
                        <a:pt x="135330" y="16459"/>
                      </a:lnTo>
                      <a:lnTo>
                        <a:pt x="134902" y="16496"/>
                      </a:lnTo>
                      <a:lnTo>
                        <a:pt x="133991" y="16552"/>
                      </a:lnTo>
                      <a:lnTo>
                        <a:pt x="133098" y="16570"/>
                      </a:lnTo>
                      <a:lnTo>
                        <a:pt x="132205" y="16570"/>
                      </a:lnTo>
                      <a:lnTo>
                        <a:pt x="131313" y="16533"/>
                      </a:lnTo>
                      <a:lnTo>
                        <a:pt x="130420" y="16496"/>
                      </a:lnTo>
                      <a:lnTo>
                        <a:pt x="129044" y="16403"/>
                      </a:lnTo>
                      <a:lnTo>
                        <a:pt x="127668" y="16310"/>
                      </a:lnTo>
                      <a:lnTo>
                        <a:pt x="126292" y="16217"/>
                      </a:lnTo>
                      <a:lnTo>
                        <a:pt x="124915" y="16161"/>
                      </a:lnTo>
                      <a:lnTo>
                        <a:pt x="123614" y="16105"/>
                      </a:lnTo>
                      <a:lnTo>
                        <a:pt x="122963" y="16087"/>
                      </a:lnTo>
                      <a:lnTo>
                        <a:pt x="122312" y="16068"/>
                      </a:lnTo>
                      <a:lnTo>
                        <a:pt x="121680" y="16087"/>
                      </a:lnTo>
                      <a:lnTo>
                        <a:pt x="121029" y="16105"/>
                      </a:lnTo>
                      <a:lnTo>
                        <a:pt x="120378" y="16161"/>
                      </a:lnTo>
                      <a:lnTo>
                        <a:pt x="119745" y="16254"/>
                      </a:lnTo>
                      <a:lnTo>
                        <a:pt x="119132" y="16366"/>
                      </a:lnTo>
                      <a:lnTo>
                        <a:pt x="118537" y="16533"/>
                      </a:lnTo>
                      <a:lnTo>
                        <a:pt x="117960" y="16719"/>
                      </a:lnTo>
                      <a:lnTo>
                        <a:pt x="117384" y="16942"/>
                      </a:lnTo>
                      <a:lnTo>
                        <a:pt x="116844" y="17202"/>
                      </a:lnTo>
                      <a:lnTo>
                        <a:pt x="116305" y="17500"/>
                      </a:lnTo>
                      <a:lnTo>
                        <a:pt x="115784" y="17835"/>
                      </a:lnTo>
                      <a:lnTo>
                        <a:pt x="115282" y="18207"/>
                      </a:lnTo>
                      <a:lnTo>
                        <a:pt x="114892" y="18523"/>
                      </a:lnTo>
                      <a:lnTo>
                        <a:pt x="114520" y="18858"/>
                      </a:lnTo>
                      <a:lnTo>
                        <a:pt x="114148" y="19192"/>
                      </a:lnTo>
                      <a:lnTo>
                        <a:pt x="113794" y="19564"/>
                      </a:lnTo>
                      <a:lnTo>
                        <a:pt x="113460" y="19936"/>
                      </a:lnTo>
                      <a:lnTo>
                        <a:pt x="113144" y="20327"/>
                      </a:lnTo>
                      <a:lnTo>
                        <a:pt x="112846" y="20736"/>
                      </a:lnTo>
                      <a:lnTo>
                        <a:pt x="112548" y="21145"/>
                      </a:lnTo>
                      <a:lnTo>
                        <a:pt x="112269" y="21573"/>
                      </a:lnTo>
                      <a:lnTo>
                        <a:pt x="112009" y="22000"/>
                      </a:lnTo>
                      <a:lnTo>
                        <a:pt x="111767" y="22428"/>
                      </a:lnTo>
                      <a:lnTo>
                        <a:pt x="111526" y="22893"/>
                      </a:lnTo>
                      <a:lnTo>
                        <a:pt x="111302" y="23339"/>
                      </a:lnTo>
                      <a:lnTo>
                        <a:pt x="111098" y="23786"/>
                      </a:lnTo>
                      <a:lnTo>
                        <a:pt x="110893" y="24251"/>
                      </a:lnTo>
                      <a:lnTo>
                        <a:pt x="110707" y="24716"/>
                      </a:lnTo>
                      <a:lnTo>
                        <a:pt x="110410" y="25497"/>
                      </a:lnTo>
                      <a:lnTo>
                        <a:pt x="110131" y="26278"/>
                      </a:lnTo>
                      <a:lnTo>
                        <a:pt x="109870" y="27059"/>
                      </a:lnTo>
                      <a:lnTo>
                        <a:pt x="109647" y="27840"/>
                      </a:lnTo>
                      <a:lnTo>
                        <a:pt x="109424" y="28640"/>
                      </a:lnTo>
                      <a:lnTo>
                        <a:pt x="109220" y="29439"/>
                      </a:lnTo>
                      <a:lnTo>
                        <a:pt x="108829" y="31039"/>
                      </a:lnTo>
                      <a:lnTo>
                        <a:pt x="108104" y="34274"/>
                      </a:lnTo>
                      <a:lnTo>
                        <a:pt x="107713" y="35874"/>
                      </a:lnTo>
                      <a:lnTo>
                        <a:pt x="107490" y="36673"/>
                      </a:lnTo>
                      <a:lnTo>
                        <a:pt x="107267" y="37454"/>
                      </a:lnTo>
                      <a:lnTo>
                        <a:pt x="107062" y="38105"/>
                      </a:lnTo>
                      <a:lnTo>
                        <a:pt x="106839" y="38738"/>
                      </a:lnTo>
                      <a:lnTo>
                        <a:pt x="106597" y="39370"/>
                      </a:lnTo>
                      <a:lnTo>
                        <a:pt x="106337" y="39984"/>
                      </a:lnTo>
                      <a:lnTo>
                        <a:pt x="106040" y="40579"/>
                      </a:lnTo>
                      <a:lnTo>
                        <a:pt x="105705" y="41174"/>
                      </a:lnTo>
                      <a:lnTo>
                        <a:pt x="105537" y="41453"/>
                      </a:lnTo>
                      <a:lnTo>
                        <a:pt x="105351" y="41732"/>
                      </a:lnTo>
                      <a:lnTo>
                        <a:pt x="105147" y="42011"/>
                      </a:lnTo>
                      <a:lnTo>
                        <a:pt x="104942" y="42271"/>
                      </a:lnTo>
                      <a:lnTo>
                        <a:pt x="104756" y="42494"/>
                      </a:lnTo>
                      <a:lnTo>
                        <a:pt x="104570" y="42699"/>
                      </a:lnTo>
                      <a:lnTo>
                        <a:pt x="104366" y="42903"/>
                      </a:lnTo>
                      <a:lnTo>
                        <a:pt x="104143" y="43108"/>
                      </a:lnTo>
                      <a:lnTo>
                        <a:pt x="103919" y="43294"/>
                      </a:lnTo>
                      <a:lnTo>
                        <a:pt x="103696" y="43480"/>
                      </a:lnTo>
                      <a:lnTo>
                        <a:pt x="103455" y="43647"/>
                      </a:lnTo>
                      <a:lnTo>
                        <a:pt x="103213" y="43796"/>
                      </a:lnTo>
                      <a:lnTo>
                        <a:pt x="102971" y="43945"/>
                      </a:lnTo>
                      <a:lnTo>
                        <a:pt x="102711" y="44075"/>
                      </a:lnTo>
                      <a:lnTo>
                        <a:pt x="102450" y="44205"/>
                      </a:lnTo>
                      <a:lnTo>
                        <a:pt x="102190" y="44317"/>
                      </a:lnTo>
                      <a:lnTo>
                        <a:pt x="101930" y="44428"/>
                      </a:lnTo>
                      <a:lnTo>
                        <a:pt x="101651" y="44521"/>
                      </a:lnTo>
                      <a:lnTo>
                        <a:pt x="101372" y="44596"/>
                      </a:lnTo>
                      <a:lnTo>
                        <a:pt x="101093" y="44651"/>
                      </a:lnTo>
                      <a:lnTo>
                        <a:pt x="100739" y="44726"/>
                      </a:lnTo>
                      <a:lnTo>
                        <a:pt x="100386" y="44782"/>
                      </a:lnTo>
                      <a:lnTo>
                        <a:pt x="100033" y="44819"/>
                      </a:lnTo>
                      <a:lnTo>
                        <a:pt x="99679" y="44837"/>
                      </a:lnTo>
                      <a:lnTo>
                        <a:pt x="98973" y="44837"/>
                      </a:lnTo>
                      <a:lnTo>
                        <a:pt x="98619" y="44819"/>
                      </a:lnTo>
                      <a:lnTo>
                        <a:pt x="98266" y="44782"/>
                      </a:lnTo>
                      <a:lnTo>
                        <a:pt x="97559" y="44689"/>
                      </a:lnTo>
                      <a:lnTo>
                        <a:pt x="96853" y="44540"/>
                      </a:lnTo>
                      <a:lnTo>
                        <a:pt x="96165" y="44373"/>
                      </a:lnTo>
                      <a:lnTo>
                        <a:pt x="95495" y="44187"/>
                      </a:lnTo>
                      <a:lnTo>
                        <a:pt x="94974" y="44019"/>
                      </a:lnTo>
                      <a:lnTo>
                        <a:pt x="94454" y="43833"/>
                      </a:lnTo>
                      <a:lnTo>
                        <a:pt x="93933" y="43629"/>
                      </a:lnTo>
                      <a:lnTo>
                        <a:pt x="93431" y="43424"/>
                      </a:lnTo>
                      <a:lnTo>
                        <a:pt x="92427" y="42996"/>
                      </a:lnTo>
                      <a:lnTo>
                        <a:pt x="91422" y="42513"/>
                      </a:lnTo>
                      <a:lnTo>
                        <a:pt x="90455" y="42011"/>
                      </a:lnTo>
                      <a:lnTo>
                        <a:pt x="89488" y="41490"/>
                      </a:lnTo>
                      <a:lnTo>
                        <a:pt x="88521" y="40951"/>
                      </a:lnTo>
                      <a:lnTo>
                        <a:pt x="87573" y="40411"/>
                      </a:lnTo>
                      <a:lnTo>
                        <a:pt x="86215" y="39593"/>
                      </a:lnTo>
                      <a:lnTo>
                        <a:pt x="84858" y="38756"/>
                      </a:lnTo>
                      <a:lnTo>
                        <a:pt x="83500" y="37938"/>
                      </a:lnTo>
                      <a:lnTo>
                        <a:pt x="82143" y="37101"/>
                      </a:lnTo>
                      <a:lnTo>
                        <a:pt x="80785" y="36301"/>
                      </a:lnTo>
                      <a:lnTo>
                        <a:pt x="79390" y="35520"/>
                      </a:lnTo>
                      <a:lnTo>
                        <a:pt x="78702" y="35148"/>
                      </a:lnTo>
                      <a:lnTo>
                        <a:pt x="77995" y="34777"/>
                      </a:lnTo>
                      <a:lnTo>
                        <a:pt x="77270" y="34423"/>
                      </a:lnTo>
                      <a:lnTo>
                        <a:pt x="76563" y="34088"/>
                      </a:lnTo>
                      <a:lnTo>
                        <a:pt x="75764" y="33717"/>
                      </a:lnTo>
                      <a:lnTo>
                        <a:pt x="74983" y="33382"/>
                      </a:lnTo>
                      <a:lnTo>
                        <a:pt x="74183" y="33047"/>
                      </a:lnTo>
                      <a:lnTo>
                        <a:pt x="73365" y="32731"/>
                      </a:lnTo>
                      <a:lnTo>
                        <a:pt x="71747" y="32117"/>
                      </a:lnTo>
                      <a:lnTo>
                        <a:pt x="70110" y="31541"/>
                      </a:lnTo>
                      <a:lnTo>
                        <a:pt x="69497" y="31318"/>
                      </a:lnTo>
                      <a:lnTo>
                        <a:pt x="68883" y="31094"/>
                      </a:lnTo>
                      <a:lnTo>
                        <a:pt x="68269" y="30853"/>
                      </a:lnTo>
                      <a:lnTo>
                        <a:pt x="67674" y="30592"/>
                      </a:lnTo>
                      <a:lnTo>
                        <a:pt x="67079" y="30313"/>
                      </a:lnTo>
                      <a:lnTo>
                        <a:pt x="66503" y="29997"/>
                      </a:lnTo>
                      <a:lnTo>
                        <a:pt x="65945" y="29644"/>
                      </a:lnTo>
                      <a:lnTo>
                        <a:pt x="65684" y="29458"/>
                      </a:lnTo>
                      <a:lnTo>
                        <a:pt x="65424" y="29253"/>
                      </a:lnTo>
                      <a:lnTo>
                        <a:pt x="64922" y="28863"/>
                      </a:lnTo>
                      <a:lnTo>
                        <a:pt x="64438" y="28416"/>
                      </a:lnTo>
                      <a:lnTo>
                        <a:pt x="63992" y="27951"/>
                      </a:lnTo>
                      <a:lnTo>
                        <a:pt x="63583" y="27449"/>
                      </a:lnTo>
                      <a:lnTo>
                        <a:pt x="63192" y="26947"/>
                      </a:lnTo>
                      <a:lnTo>
                        <a:pt x="62820" y="26408"/>
                      </a:lnTo>
                      <a:lnTo>
                        <a:pt x="62486" y="25869"/>
                      </a:lnTo>
                      <a:lnTo>
                        <a:pt x="62169" y="25292"/>
                      </a:lnTo>
                      <a:lnTo>
                        <a:pt x="61816" y="24567"/>
                      </a:lnTo>
                      <a:lnTo>
                        <a:pt x="61481" y="23842"/>
                      </a:lnTo>
                      <a:lnTo>
                        <a:pt x="61165" y="23098"/>
                      </a:lnTo>
                      <a:lnTo>
                        <a:pt x="60868" y="22335"/>
                      </a:lnTo>
                      <a:lnTo>
                        <a:pt x="60291" y="20829"/>
                      </a:lnTo>
                      <a:lnTo>
                        <a:pt x="60012" y="20085"/>
                      </a:lnTo>
                      <a:lnTo>
                        <a:pt x="59715" y="19323"/>
                      </a:lnTo>
                      <a:lnTo>
                        <a:pt x="59380" y="18616"/>
                      </a:lnTo>
                      <a:lnTo>
                        <a:pt x="59213" y="18262"/>
                      </a:lnTo>
                      <a:lnTo>
                        <a:pt x="59027" y="17909"/>
                      </a:lnTo>
                      <a:lnTo>
                        <a:pt x="58841" y="17556"/>
                      </a:lnTo>
                      <a:lnTo>
                        <a:pt x="58617" y="17221"/>
                      </a:lnTo>
                      <a:lnTo>
                        <a:pt x="58394" y="16905"/>
                      </a:lnTo>
                      <a:lnTo>
                        <a:pt x="58153" y="16589"/>
                      </a:lnTo>
                      <a:lnTo>
                        <a:pt x="57892" y="16310"/>
                      </a:lnTo>
                      <a:lnTo>
                        <a:pt x="57632" y="16031"/>
                      </a:lnTo>
                      <a:lnTo>
                        <a:pt x="57074" y="15510"/>
                      </a:lnTo>
                      <a:lnTo>
                        <a:pt x="56516" y="14989"/>
                      </a:lnTo>
                      <a:lnTo>
                        <a:pt x="55939" y="14487"/>
                      </a:lnTo>
                      <a:lnTo>
                        <a:pt x="54675" y="13371"/>
                      </a:lnTo>
                      <a:lnTo>
                        <a:pt x="54043" y="12814"/>
                      </a:lnTo>
                      <a:lnTo>
                        <a:pt x="53410" y="12274"/>
                      </a:lnTo>
                      <a:lnTo>
                        <a:pt x="52759" y="11735"/>
                      </a:lnTo>
                      <a:lnTo>
                        <a:pt x="52090" y="11214"/>
                      </a:lnTo>
                      <a:lnTo>
                        <a:pt x="51402" y="10712"/>
                      </a:lnTo>
                      <a:lnTo>
                        <a:pt x="50695" y="10266"/>
                      </a:lnTo>
                      <a:lnTo>
                        <a:pt x="50230" y="9968"/>
                      </a:lnTo>
                      <a:lnTo>
                        <a:pt x="49747" y="9708"/>
                      </a:lnTo>
                      <a:lnTo>
                        <a:pt x="49263" y="9448"/>
                      </a:lnTo>
                      <a:lnTo>
                        <a:pt x="48761" y="9206"/>
                      </a:lnTo>
                      <a:lnTo>
                        <a:pt x="48278" y="8983"/>
                      </a:lnTo>
                      <a:lnTo>
                        <a:pt x="47757" y="8778"/>
                      </a:lnTo>
                      <a:lnTo>
                        <a:pt x="47255" y="8573"/>
                      </a:lnTo>
                      <a:lnTo>
                        <a:pt x="46734" y="8406"/>
                      </a:lnTo>
                      <a:lnTo>
                        <a:pt x="46213" y="8239"/>
                      </a:lnTo>
                      <a:lnTo>
                        <a:pt x="45693" y="8071"/>
                      </a:lnTo>
                      <a:lnTo>
                        <a:pt x="45153" y="7941"/>
                      </a:lnTo>
                      <a:lnTo>
                        <a:pt x="44614" y="7811"/>
                      </a:lnTo>
                      <a:lnTo>
                        <a:pt x="44075" y="7681"/>
                      </a:lnTo>
                      <a:lnTo>
                        <a:pt x="43554" y="7569"/>
                      </a:lnTo>
                      <a:lnTo>
                        <a:pt x="42996" y="7476"/>
                      </a:lnTo>
                      <a:lnTo>
                        <a:pt x="42457" y="7402"/>
                      </a:lnTo>
                      <a:lnTo>
                        <a:pt x="41620" y="7290"/>
                      </a:lnTo>
                      <a:lnTo>
                        <a:pt x="40783" y="7197"/>
                      </a:lnTo>
                      <a:lnTo>
                        <a:pt x="39928" y="7123"/>
                      </a:lnTo>
                      <a:lnTo>
                        <a:pt x="39091" y="7086"/>
                      </a:lnTo>
                      <a:lnTo>
                        <a:pt x="38235" y="7067"/>
                      </a:lnTo>
                      <a:lnTo>
                        <a:pt x="37380" y="7067"/>
                      </a:lnTo>
                      <a:lnTo>
                        <a:pt x="36543" y="7086"/>
                      </a:lnTo>
                      <a:lnTo>
                        <a:pt x="35687" y="7142"/>
                      </a:lnTo>
                      <a:lnTo>
                        <a:pt x="34851" y="7197"/>
                      </a:lnTo>
                      <a:lnTo>
                        <a:pt x="33995" y="7272"/>
                      </a:lnTo>
                      <a:lnTo>
                        <a:pt x="33158" y="7365"/>
                      </a:lnTo>
                      <a:lnTo>
                        <a:pt x="32321" y="7476"/>
                      </a:lnTo>
                      <a:lnTo>
                        <a:pt x="31485" y="7606"/>
                      </a:lnTo>
                      <a:lnTo>
                        <a:pt x="30648" y="7755"/>
                      </a:lnTo>
                      <a:lnTo>
                        <a:pt x="29811" y="7923"/>
                      </a:lnTo>
                      <a:lnTo>
                        <a:pt x="28974" y="8090"/>
                      </a:lnTo>
                      <a:lnTo>
                        <a:pt x="27933" y="8332"/>
                      </a:lnTo>
                      <a:lnTo>
                        <a:pt x="26910" y="8592"/>
                      </a:lnTo>
                      <a:lnTo>
                        <a:pt x="25868" y="8871"/>
                      </a:lnTo>
                      <a:lnTo>
                        <a:pt x="24845" y="9169"/>
                      </a:lnTo>
                      <a:lnTo>
                        <a:pt x="23823" y="9485"/>
                      </a:lnTo>
                      <a:lnTo>
                        <a:pt x="22800" y="9801"/>
                      </a:lnTo>
                      <a:lnTo>
                        <a:pt x="21796" y="10136"/>
                      </a:lnTo>
                      <a:lnTo>
                        <a:pt x="20791" y="10489"/>
                      </a:lnTo>
                      <a:lnTo>
                        <a:pt x="19787" y="10861"/>
                      </a:lnTo>
                      <a:lnTo>
                        <a:pt x="18783" y="11233"/>
                      </a:lnTo>
                      <a:lnTo>
                        <a:pt x="16793" y="12014"/>
                      </a:lnTo>
                      <a:lnTo>
                        <a:pt x="14803" y="12814"/>
                      </a:lnTo>
                      <a:lnTo>
                        <a:pt x="12850" y="13650"/>
                      </a:lnTo>
                      <a:lnTo>
                        <a:pt x="10954" y="14469"/>
                      </a:lnTo>
                      <a:lnTo>
                        <a:pt x="9057" y="15306"/>
                      </a:lnTo>
                      <a:lnTo>
                        <a:pt x="7178" y="16142"/>
                      </a:lnTo>
                      <a:lnTo>
                        <a:pt x="6230" y="16552"/>
                      </a:lnTo>
                      <a:lnTo>
                        <a:pt x="5282" y="16942"/>
                      </a:lnTo>
                      <a:lnTo>
                        <a:pt x="3980" y="17444"/>
                      </a:lnTo>
                      <a:lnTo>
                        <a:pt x="3347" y="17667"/>
                      </a:lnTo>
                      <a:lnTo>
                        <a:pt x="2678" y="17891"/>
                      </a:lnTo>
                      <a:lnTo>
                        <a:pt x="2027" y="18077"/>
                      </a:lnTo>
                      <a:lnTo>
                        <a:pt x="1358" y="18262"/>
                      </a:lnTo>
                      <a:lnTo>
                        <a:pt x="688" y="18411"/>
                      </a:lnTo>
                      <a:lnTo>
                        <a:pt x="0" y="18541"/>
                      </a:lnTo>
                      <a:lnTo>
                        <a:pt x="0" y="21201"/>
                      </a:lnTo>
                      <a:lnTo>
                        <a:pt x="539" y="21071"/>
                      </a:lnTo>
                      <a:lnTo>
                        <a:pt x="1079" y="20922"/>
                      </a:lnTo>
                      <a:lnTo>
                        <a:pt x="1599" y="20754"/>
                      </a:lnTo>
                      <a:lnTo>
                        <a:pt x="2120" y="20587"/>
                      </a:lnTo>
                      <a:lnTo>
                        <a:pt x="2641" y="20401"/>
                      </a:lnTo>
                      <a:lnTo>
                        <a:pt x="3143" y="20197"/>
                      </a:lnTo>
                      <a:lnTo>
                        <a:pt x="4166" y="19769"/>
                      </a:lnTo>
                      <a:lnTo>
                        <a:pt x="5170" y="19323"/>
                      </a:lnTo>
                      <a:lnTo>
                        <a:pt x="6174" y="18858"/>
                      </a:lnTo>
                      <a:lnTo>
                        <a:pt x="8164" y="17909"/>
                      </a:lnTo>
                      <a:lnTo>
                        <a:pt x="9577" y="17221"/>
                      </a:lnTo>
                      <a:lnTo>
                        <a:pt x="11009" y="16552"/>
                      </a:lnTo>
                      <a:lnTo>
                        <a:pt x="12441" y="15882"/>
                      </a:lnTo>
                      <a:lnTo>
                        <a:pt x="13873" y="15231"/>
                      </a:lnTo>
                      <a:lnTo>
                        <a:pt x="15324" y="14617"/>
                      </a:lnTo>
                      <a:lnTo>
                        <a:pt x="16774" y="14004"/>
                      </a:lnTo>
                      <a:lnTo>
                        <a:pt x="18244" y="13427"/>
                      </a:lnTo>
                      <a:lnTo>
                        <a:pt x="19713" y="12869"/>
                      </a:lnTo>
                      <a:lnTo>
                        <a:pt x="21275" y="12330"/>
                      </a:lnTo>
                      <a:lnTo>
                        <a:pt x="22856" y="11809"/>
                      </a:lnTo>
                      <a:lnTo>
                        <a:pt x="24436" y="11326"/>
                      </a:lnTo>
                      <a:lnTo>
                        <a:pt x="25236" y="11103"/>
                      </a:lnTo>
                      <a:lnTo>
                        <a:pt x="26036" y="10880"/>
                      </a:lnTo>
                      <a:lnTo>
                        <a:pt x="26835" y="10694"/>
                      </a:lnTo>
                      <a:lnTo>
                        <a:pt x="27654" y="10508"/>
                      </a:lnTo>
                      <a:lnTo>
                        <a:pt x="28453" y="10340"/>
                      </a:lnTo>
                      <a:lnTo>
                        <a:pt x="29272" y="10173"/>
                      </a:lnTo>
                      <a:lnTo>
                        <a:pt x="30090" y="10043"/>
                      </a:lnTo>
                      <a:lnTo>
                        <a:pt x="30908" y="9931"/>
                      </a:lnTo>
                      <a:lnTo>
                        <a:pt x="31726" y="9819"/>
                      </a:lnTo>
                      <a:lnTo>
                        <a:pt x="32545" y="9745"/>
                      </a:lnTo>
                      <a:lnTo>
                        <a:pt x="33177" y="9708"/>
                      </a:lnTo>
                      <a:lnTo>
                        <a:pt x="33791" y="9671"/>
                      </a:lnTo>
                      <a:lnTo>
                        <a:pt x="34404" y="9652"/>
                      </a:lnTo>
                      <a:lnTo>
                        <a:pt x="35018" y="9652"/>
                      </a:lnTo>
                      <a:lnTo>
                        <a:pt x="35650" y="9689"/>
                      </a:lnTo>
                      <a:lnTo>
                        <a:pt x="36264" y="9708"/>
                      </a:lnTo>
                      <a:lnTo>
                        <a:pt x="36878" y="9764"/>
                      </a:lnTo>
                      <a:lnTo>
                        <a:pt x="37491" y="9838"/>
                      </a:lnTo>
                      <a:lnTo>
                        <a:pt x="38105" y="9931"/>
                      </a:lnTo>
                      <a:lnTo>
                        <a:pt x="38719" y="10043"/>
                      </a:lnTo>
                      <a:lnTo>
                        <a:pt x="39314" y="10173"/>
                      </a:lnTo>
                      <a:lnTo>
                        <a:pt x="39909" y="10322"/>
                      </a:lnTo>
                      <a:lnTo>
                        <a:pt x="40504" y="10489"/>
                      </a:lnTo>
                      <a:lnTo>
                        <a:pt x="41099" y="10694"/>
                      </a:lnTo>
                      <a:lnTo>
                        <a:pt x="41676" y="10898"/>
                      </a:lnTo>
                      <a:lnTo>
                        <a:pt x="42252" y="11140"/>
                      </a:lnTo>
                      <a:lnTo>
                        <a:pt x="42736" y="11344"/>
                      </a:lnTo>
                      <a:lnTo>
                        <a:pt x="43219" y="11586"/>
                      </a:lnTo>
                      <a:lnTo>
                        <a:pt x="43684" y="11847"/>
                      </a:lnTo>
                      <a:lnTo>
                        <a:pt x="44149" y="12107"/>
                      </a:lnTo>
                      <a:lnTo>
                        <a:pt x="44595" y="12386"/>
                      </a:lnTo>
                      <a:lnTo>
                        <a:pt x="45042" y="12683"/>
                      </a:lnTo>
                      <a:lnTo>
                        <a:pt x="45469" y="13000"/>
                      </a:lnTo>
                      <a:lnTo>
                        <a:pt x="45897" y="13316"/>
                      </a:lnTo>
                      <a:lnTo>
                        <a:pt x="46306" y="13650"/>
                      </a:lnTo>
                      <a:lnTo>
                        <a:pt x="46715" y="14004"/>
                      </a:lnTo>
                      <a:lnTo>
                        <a:pt x="47106" y="14357"/>
                      </a:lnTo>
                      <a:lnTo>
                        <a:pt x="47496" y="14729"/>
                      </a:lnTo>
                      <a:lnTo>
                        <a:pt x="47868" y="15101"/>
                      </a:lnTo>
                      <a:lnTo>
                        <a:pt x="48240" y="15492"/>
                      </a:lnTo>
                      <a:lnTo>
                        <a:pt x="48612" y="15882"/>
                      </a:lnTo>
                      <a:lnTo>
                        <a:pt x="48947" y="16273"/>
                      </a:lnTo>
                      <a:lnTo>
                        <a:pt x="49505" y="16924"/>
                      </a:lnTo>
                      <a:lnTo>
                        <a:pt x="50044" y="17593"/>
                      </a:lnTo>
                      <a:lnTo>
                        <a:pt x="51141" y="18895"/>
                      </a:lnTo>
                      <a:lnTo>
                        <a:pt x="51681" y="19546"/>
                      </a:lnTo>
                      <a:lnTo>
                        <a:pt x="52257" y="20178"/>
                      </a:lnTo>
                      <a:lnTo>
                        <a:pt x="52834" y="20810"/>
                      </a:lnTo>
                      <a:lnTo>
                        <a:pt x="53447" y="21387"/>
                      </a:lnTo>
                      <a:lnTo>
                        <a:pt x="53764" y="21684"/>
                      </a:lnTo>
                      <a:lnTo>
                        <a:pt x="54061" y="21945"/>
                      </a:lnTo>
                      <a:lnTo>
                        <a:pt x="54693" y="22465"/>
                      </a:lnTo>
                      <a:lnTo>
                        <a:pt x="55344" y="22986"/>
                      </a:lnTo>
                      <a:lnTo>
                        <a:pt x="55977" y="23507"/>
                      </a:lnTo>
                      <a:lnTo>
                        <a:pt x="56200" y="23711"/>
                      </a:lnTo>
                      <a:lnTo>
                        <a:pt x="56404" y="23916"/>
                      </a:lnTo>
                      <a:lnTo>
                        <a:pt x="56814" y="24344"/>
                      </a:lnTo>
                      <a:lnTo>
                        <a:pt x="57204" y="24790"/>
                      </a:lnTo>
                      <a:lnTo>
                        <a:pt x="57576" y="25236"/>
                      </a:lnTo>
                      <a:lnTo>
                        <a:pt x="58413" y="26315"/>
                      </a:lnTo>
                      <a:lnTo>
                        <a:pt x="59250" y="27375"/>
                      </a:lnTo>
                      <a:lnTo>
                        <a:pt x="59677" y="27914"/>
                      </a:lnTo>
                      <a:lnTo>
                        <a:pt x="60124" y="28435"/>
                      </a:lnTo>
                      <a:lnTo>
                        <a:pt x="60570" y="28937"/>
                      </a:lnTo>
                      <a:lnTo>
                        <a:pt x="61054" y="29421"/>
                      </a:lnTo>
                      <a:lnTo>
                        <a:pt x="61537" y="29886"/>
                      </a:lnTo>
                      <a:lnTo>
                        <a:pt x="62039" y="30332"/>
                      </a:lnTo>
                      <a:lnTo>
                        <a:pt x="62541" y="30760"/>
                      </a:lnTo>
                      <a:lnTo>
                        <a:pt x="63081" y="31169"/>
                      </a:lnTo>
                      <a:lnTo>
                        <a:pt x="63639" y="31541"/>
                      </a:lnTo>
                      <a:lnTo>
                        <a:pt x="64215" y="31894"/>
                      </a:lnTo>
                      <a:lnTo>
                        <a:pt x="64792" y="32210"/>
                      </a:lnTo>
                      <a:lnTo>
                        <a:pt x="65405" y="32508"/>
                      </a:lnTo>
                      <a:lnTo>
                        <a:pt x="66075" y="32805"/>
                      </a:lnTo>
                      <a:lnTo>
                        <a:pt x="66763" y="33103"/>
                      </a:lnTo>
                      <a:lnTo>
                        <a:pt x="68139" y="33642"/>
                      </a:lnTo>
                      <a:lnTo>
                        <a:pt x="69534" y="34181"/>
                      </a:lnTo>
                      <a:lnTo>
                        <a:pt x="70222" y="34460"/>
                      </a:lnTo>
                      <a:lnTo>
                        <a:pt x="70910" y="34739"/>
                      </a:lnTo>
                      <a:lnTo>
                        <a:pt x="71728" y="35111"/>
                      </a:lnTo>
                      <a:lnTo>
                        <a:pt x="72547" y="35483"/>
                      </a:lnTo>
                      <a:lnTo>
                        <a:pt x="73346" y="35892"/>
                      </a:lnTo>
                      <a:lnTo>
                        <a:pt x="74146" y="36301"/>
                      </a:lnTo>
                      <a:lnTo>
                        <a:pt x="74946" y="36729"/>
                      </a:lnTo>
                      <a:lnTo>
                        <a:pt x="75727" y="37157"/>
                      </a:lnTo>
                      <a:lnTo>
                        <a:pt x="76508" y="37622"/>
                      </a:lnTo>
                      <a:lnTo>
                        <a:pt x="77270" y="38087"/>
                      </a:lnTo>
                      <a:lnTo>
                        <a:pt x="78200" y="38663"/>
                      </a:lnTo>
                      <a:lnTo>
                        <a:pt x="79093" y="39258"/>
                      </a:lnTo>
                      <a:lnTo>
                        <a:pt x="80897" y="40486"/>
                      </a:lnTo>
                      <a:lnTo>
                        <a:pt x="84467" y="42959"/>
                      </a:lnTo>
                      <a:lnTo>
                        <a:pt x="86252" y="44187"/>
                      </a:lnTo>
                      <a:lnTo>
                        <a:pt x="87164" y="44782"/>
                      </a:lnTo>
                      <a:lnTo>
                        <a:pt x="88056" y="45377"/>
                      </a:lnTo>
                      <a:lnTo>
                        <a:pt x="88986" y="45953"/>
                      </a:lnTo>
                      <a:lnTo>
                        <a:pt x="89897" y="46530"/>
                      </a:lnTo>
                      <a:lnTo>
                        <a:pt x="90846" y="47069"/>
                      </a:lnTo>
                      <a:lnTo>
                        <a:pt x="91776" y="47608"/>
                      </a:lnTo>
                      <a:lnTo>
                        <a:pt x="92743" y="48129"/>
                      </a:lnTo>
                      <a:lnTo>
                        <a:pt x="93710" y="48613"/>
                      </a:lnTo>
                      <a:lnTo>
                        <a:pt x="94714" y="49059"/>
                      </a:lnTo>
                      <a:lnTo>
                        <a:pt x="95216" y="49282"/>
                      </a:lnTo>
                      <a:lnTo>
                        <a:pt x="95718" y="49487"/>
                      </a:lnTo>
                      <a:lnTo>
                        <a:pt x="96220" y="49673"/>
                      </a:lnTo>
                      <a:lnTo>
                        <a:pt x="96741" y="49859"/>
                      </a:lnTo>
                      <a:lnTo>
                        <a:pt x="97262" y="50026"/>
                      </a:lnTo>
                      <a:lnTo>
                        <a:pt x="97782" y="50175"/>
                      </a:lnTo>
                      <a:lnTo>
                        <a:pt x="98303" y="50305"/>
                      </a:lnTo>
                      <a:lnTo>
                        <a:pt x="98843" y="50417"/>
                      </a:lnTo>
                      <a:lnTo>
                        <a:pt x="99382" y="50528"/>
                      </a:lnTo>
                      <a:lnTo>
                        <a:pt x="99921" y="50603"/>
                      </a:lnTo>
                      <a:lnTo>
                        <a:pt x="100535" y="50658"/>
                      </a:lnTo>
                      <a:lnTo>
                        <a:pt x="101167" y="50677"/>
                      </a:lnTo>
                      <a:lnTo>
                        <a:pt x="101781" y="50677"/>
                      </a:lnTo>
                      <a:lnTo>
                        <a:pt x="102413" y="50640"/>
                      </a:lnTo>
                      <a:lnTo>
                        <a:pt x="103027" y="50547"/>
                      </a:lnTo>
                      <a:lnTo>
                        <a:pt x="103343" y="50491"/>
                      </a:lnTo>
                      <a:lnTo>
                        <a:pt x="103641" y="50435"/>
                      </a:lnTo>
                      <a:lnTo>
                        <a:pt x="103938" y="50342"/>
                      </a:lnTo>
                      <a:lnTo>
                        <a:pt x="104236" y="50249"/>
                      </a:lnTo>
                      <a:lnTo>
                        <a:pt x="104533" y="50138"/>
                      </a:lnTo>
                      <a:lnTo>
                        <a:pt x="104831" y="50026"/>
                      </a:lnTo>
                      <a:lnTo>
                        <a:pt x="105128" y="49877"/>
                      </a:lnTo>
                      <a:lnTo>
                        <a:pt x="105444" y="49728"/>
                      </a:lnTo>
                      <a:lnTo>
                        <a:pt x="105742" y="49561"/>
                      </a:lnTo>
                      <a:lnTo>
                        <a:pt x="106021" y="49375"/>
                      </a:lnTo>
                      <a:lnTo>
                        <a:pt x="106300" y="49189"/>
                      </a:lnTo>
                      <a:lnTo>
                        <a:pt x="106560" y="48966"/>
                      </a:lnTo>
                      <a:lnTo>
                        <a:pt x="106821" y="48761"/>
                      </a:lnTo>
                      <a:lnTo>
                        <a:pt x="107081" y="48520"/>
                      </a:lnTo>
                      <a:lnTo>
                        <a:pt x="107323" y="48278"/>
                      </a:lnTo>
                      <a:lnTo>
                        <a:pt x="107564" y="48036"/>
                      </a:lnTo>
                      <a:lnTo>
                        <a:pt x="107788" y="47776"/>
                      </a:lnTo>
                      <a:lnTo>
                        <a:pt x="107992" y="47515"/>
                      </a:lnTo>
                      <a:lnTo>
                        <a:pt x="108197" y="47236"/>
                      </a:lnTo>
                      <a:lnTo>
                        <a:pt x="108401" y="46958"/>
                      </a:lnTo>
                      <a:lnTo>
                        <a:pt x="108587" y="46679"/>
                      </a:lnTo>
                      <a:lnTo>
                        <a:pt x="108755" y="46381"/>
                      </a:lnTo>
                      <a:lnTo>
                        <a:pt x="108959" y="46009"/>
                      </a:lnTo>
                      <a:lnTo>
                        <a:pt x="109164" y="45619"/>
                      </a:lnTo>
                      <a:lnTo>
                        <a:pt x="109350" y="45247"/>
                      </a:lnTo>
                      <a:lnTo>
                        <a:pt x="109517" y="44856"/>
                      </a:lnTo>
                      <a:lnTo>
                        <a:pt x="109833" y="44056"/>
                      </a:lnTo>
                      <a:lnTo>
                        <a:pt x="110131" y="43238"/>
                      </a:lnTo>
                      <a:lnTo>
                        <a:pt x="110373" y="42420"/>
                      </a:lnTo>
                      <a:lnTo>
                        <a:pt x="110596" y="41602"/>
                      </a:lnTo>
                      <a:lnTo>
                        <a:pt x="110800" y="40765"/>
                      </a:lnTo>
                      <a:lnTo>
                        <a:pt x="110986" y="39928"/>
                      </a:lnTo>
                      <a:lnTo>
                        <a:pt x="111228" y="38700"/>
                      </a:lnTo>
                      <a:lnTo>
                        <a:pt x="111433" y="37473"/>
                      </a:lnTo>
                      <a:lnTo>
                        <a:pt x="111860" y="35018"/>
                      </a:lnTo>
                      <a:lnTo>
                        <a:pt x="112065" y="33791"/>
                      </a:lnTo>
                      <a:lnTo>
                        <a:pt x="112288" y="32564"/>
                      </a:lnTo>
                      <a:lnTo>
                        <a:pt x="112530" y="31336"/>
                      </a:lnTo>
                      <a:lnTo>
                        <a:pt x="112827" y="30127"/>
                      </a:lnTo>
                      <a:lnTo>
                        <a:pt x="113069" y="29253"/>
                      </a:lnTo>
                      <a:lnTo>
                        <a:pt x="113330" y="28379"/>
                      </a:lnTo>
                      <a:lnTo>
                        <a:pt x="113627" y="27524"/>
                      </a:lnTo>
                      <a:lnTo>
                        <a:pt x="113962" y="26668"/>
                      </a:lnTo>
                      <a:lnTo>
                        <a:pt x="114129" y="26259"/>
                      </a:lnTo>
                      <a:lnTo>
                        <a:pt x="114334" y="25831"/>
                      </a:lnTo>
                      <a:lnTo>
                        <a:pt x="114538" y="25441"/>
                      </a:lnTo>
                      <a:lnTo>
                        <a:pt x="114743" y="25032"/>
                      </a:lnTo>
                      <a:lnTo>
                        <a:pt x="114985" y="24641"/>
                      </a:lnTo>
                      <a:lnTo>
                        <a:pt x="115226" y="24251"/>
                      </a:lnTo>
                      <a:lnTo>
                        <a:pt x="115487" y="23879"/>
                      </a:lnTo>
                      <a:lnTo>
                        <a:pt x="115747" y="23507"/>
                      </a:lnTo>
                      <a:lnTo>
                        <a:pt x="116156" y="23005"/>
                      </a:lnTo>
                      <a:lnTo>
                        <a:pt x="116603" y="22540"/>
                      </a:lnTo>
                      <a:lnTo>
                        <a:pt x="117086" y="22093"/>
                      </a:lnTo>
                      <a:lnTo>
                        <a:pt x="117328" y="21870"/>
                      </a:lnTo>
                      <a:lnTo>
                        <a:pt x="117588" y="21684"/>
                      </a:lnTo>
                      <a:lnTo>
                        <a:pt x="117849" y="21480"/>
                      </a:lnTo>
                      <a:lnTo>
                        <a:pt x="118109" y="21294"/>
                      </a:lnTo>
                      <a:lnTo>
                        <a:pt x="118388" y="21126"/>
                      </a:lnTo>
                      <a:lnTo>
                        <a:pt x="118667" y="20978"/>
                      </a:lnTo>
                      <a:lnTo>
                        <a:pt x="118964" y="20829"/>
                      </a:lnTo>
                      <a:lnTo>
                        <a:pt x="119262" y="20680"/>
                      </a:lnTo>
                      <a:lnTo>
                        <a:pt x="119559" y="20550"/>
                      </a:lnTo>
                      <a:lnTo>
                        <a:pt x="119857" y="20438"/>
                      </a:lnTo>
                      <a:lnTo>
                        <a:pt x="120378" y="20290"/>
                      </a:lnTo>
                      <a:lnTo>
                        <a:pt x="120917" y="20159"/>
                      </a:lnTo>
                      <a:lnTo>
                        <a:pt x="121438" y="20085"/>
                      </a:lnTo>
                      <a:lnTo>
                        <a:pt x="121996" y="20029"/>
                      </a:lnTo>
                      <a:lnTo>
                        <a:pt x="122535" y="19992"/>
                      </a:lnTo>
                      <a:lnTo>
                        <a:pt x="123074" y="19973"/>
                      </a:lnTo>
                      <a:lnTo>
                        <a:pt x="123614" y="19992"/>
                      </a:lnTo>
                      <a:lnTo>
                        <a:pt x="124153" y="20029"/>
                      </a:lnTo>
                      <a:lnTo>
                        <a:pt x="125157" y="20141"/>
                      </a:lnTo>
                      <a:lnTo>
                        <a:pt x="126161" y="20271"/>
                      </a:lnTo>
                      <a:lnTo>
                        <a:pt x="127147" y="20457"/>
                      </a:lnTo>
                      <a:lnTo>
                        <a:pt x="128133" y="20661"/>
                      </a:lnTo>
                      <a:lnTo>
                        <a:pt x="129118" y="20885"/>
                      </a:lnTo>
                      <a:lnTo>
                        <a:pt x="130104" y="21126"/>
                      </a:lnTo>
                      <a:lnTo>
                        <a:pt x="132057" y="21610"/>
                      </a:lnTo>
                      <a:lnTo>
                        <a:pt x="132931" y="21814"/>
                      </a:lnTo>
                      <a:lnTo>
                        <a:pt x="133805" y="22019"/>
                      </a:lnTo>
                      <a:lnTo>
                        <a:pt x="134697" y="22205"/>
                      </a:lnTo>
                      <a:lnTo>
                        <a:pt x="135571" y="22372"/>
                      </a:lnTo>
                      <a:lnTo>
                        <a:pt x="136464" y="22503"/>
                      </a:lnTo>
                      <a:lnTo>
                        <a:pt x="137357" y="22596"/>
                      </a:lnTo>
                      <a:lnTo>
                        <a:pt x="137803" y="22633"/>
                      </a:lnTo>
                      <a:lnTo>
                        <a:pt x="138249" y="22651"/>
                      </a:lnTo>
                      <a:lnTo>
                        <a:pt x="139644" y="22651"/>
                      </a:lnTo>
                      <a:lnTo>
                        <a:pt x="140109" y="22633"/>
                      </a:lnTo>
                      <a:lnTo>
                        <a:pt x="140593" y="22596"/>
                      </a:lnTo>
                      <a:lnTo>
                        <a:pt x="141057" y="22521"/>
                      </a:lnTo>
                      <a:lnTo>
                        <a:pt x="141522" y="22447"/>
                      </a:lnTo>
                      <a:lnTo>
                        <a:pt x="141987" y="22354"/>
                      </a:lnTo>
                      <a:lnTo>
                        <a:pt x="142452" y="22242"/>
                      </a:lnTo>
                      <a:lnTo>
                        <a:pt x="142917" y="22112"/>
                      </a:lnTo>
                      <a:lnTo>
                        <a:pt x="143159" y="22056"/>
                      </a:lnTo>
                      <a:lnTo>
                        <a:pt x="143475" y="21945"/>
                      </a:lnTo>
                      <a:lnTo>
                        <a:pt x="144535" y="21517"/>
                      </a:lnTo>
                      <a:lnTo>
                        <a:pt x="144777" y="21405"/>
                      </a:lnTo>
                      <a:lnTo>
                        <a:pt x="145372" y="21126"/>
                      </a:lnTo>
                      <a:lnTo>
                        <a:pt x="145948" y="20810"/>
                      </a:lnTo>
                      <a:lnTo>
                        <a:pt x="146525" y="20476"/>
                      </a:lnTo>
                      <a:lnTo>
                        <a:pt x="147064" y="20122"/>
                      </a:lnTo>
                      <a:lnTo>
                        <a:pt x="147790" y="19639"/>
                      </a:lnTo>
                      <a:lnTo>
                        <a:pt x="148478" y="19137"/>
                      </a:lnTo>
                      <a:lnTo>
                        <a:pt x="149166" y="18597"/>
                      </a:lnTo>
                      <a:lnTo>
                        <a:pt x="149817" y="18058"/>
                      </a:lnTo>
                      <a:lnTo>
                        <a:pt x="150468" y="17481"/>
                      </a:lnTo>
                      <a:lnTo>
                        <a:pt x="151081" y="16886"/>
                      </a:lnTo>
                      <a:lnTo>
                        <a:pt x="151676" y="16273"/>
                      </a:lnTo>
                      <a:lnTo>
                        <a:pt x="152234" y="15622"/>
                      </a:lnTo>
                      <a:lnTo>
                        <a:pt x="152867" y="14896"/>
                      </a:lnTo>
                      <a:lnTo>
                        <a:pt x="153462" y="14171"/>
                      </a:lnTo>
                      <a:lnTo>
                        <a:pt x="154689" y="12683"/>
                      </a:lnTo>
                      <a:lnTo>
                        <a:pt x="155303" y="11958"/>
                      </a:lnTo>
                      <a:lnTo>
                        <a:pt x="155916" y="11214"/>
                      </a:lnTo>
                      <a:lnTo>
                        <a:pt x="156567" y="10508"/>
                      </a:lnTo>
                      <a:lnTo>
                        <a:pt x="157218" y="9801"/>
                      </a:lnTo>
                      <a:lnTo>
                        <a:pt x="157702" y="9336"/>
                      </a:lnTo>
                      <a:lnTo>
                        <a:pt x="158185" y="8871"/>
                      </a:lnTo>
                      <a:lnTo>
                        <a:pt x="158687" y="8425"/>
                      </a:lnTo>
                      <a:lnTo>
                        <a:pt x="159208" y="7997"/>
                      </a:lnTo>
                      <a:lnTo>
                        <a:pt x="159747" y="7588"/>
                      </a:lnTo>
                      <a:lnTo>
                        <a:pt x="160287" y="7197"/>
                      </a:lnTo>
                      <a:lnTo>
                        <a:pt x="160863" y="6825"/>
                      </a:lnTo>
                      <a:lnTo>
                        <a:pt x="161440" y="6491"/>
                      </a:lnTo>
                      <a:lnTo>
                        <a:pt x="161570" y="6416"/>
                      </a:lnTo>
                      <a:lnTo>
                        <a:pt x="161681" y="6342"/>
                      </a:lnTo>
                      <a:lnTo>
                        <a:pt x="16168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232225" y="905275"/>
                  <a:ext cx="4042050" cy="11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7832" extrusionOk="0">
                      <a:moveTo>
                        <a:pt x="31782" y="1"/>
                      </a:moveTo>
                      <a:lnTo>
                        <a:pt x="31261" y="38"/>
                      </a:lnTo>
                      <a:lnTo>
                        <a:pt x="30555" y="94"/>
                      </a:lnTo>
                      <a:lnTo>
                        <a:pt x="29848" y="187"/>
                      </a:lnTo>
                      <a:lnTo>
                        <a:pt x="29160" y="280"/>
                      </a:lnTo>
                      <a:lnTo>
                        <a:pt x="28453" y="410"/>
                      </a:lnTo>
                      <a:lnTo>
                        <a:pt x="27765" y="540"/>
                      </a:lnTo>
                      <a:lnTo>
                        <a:pt x="27077" y="689"/>
                      </a:lnTo>
                      <a:lnTo>
                        <a:pt x="26389" y="856"/>
                      </a:lnTo>
                      <a:lnTo>
                        <a:pt x="25701" y="1042"/>
                      </a:lnTo>
                      <a:lnTo>
                        <a:pt x="25013" y="1247"/>
                      </a:lnTo>
                      <a:lnTo>
                        <a:pt x="24343" y="1451"/>
                      </a:lnTo>
                      <a:lnTo>
                        <a:pt x="23674" y="1674"/>
                      </a:lnTo>
                      <a:lnTo>
                        <a:pt x="22986" y="1897"/>
                      </a:lnTo>
                      <a:lnTo>
                        <a:pt x="21665" y="2400"/>
                      </a:lnTo>
                      <a:lnTo>
                        <a:pt x="20345" y="2939"/>
                      </a:lnTo>
                      <a:lnTo>
                        <a:pt x="19062" y="3497"/>
                      </a:lnTo>
                      <a:lnTo>
                        <a:pt x="17797" y="4092"/>
                      </a:lnTo>
                      <a:lnTo>
                        <a:pt x="16551" y="4724"/>
                      </a:lnTo>
                      <a:lnTo>
                        <a:pt x="15324" y="5375"/>
                      </a:lnTo>
                      <a:lnTo>
                        <a:pt x="14096" y="6063"/>
                      </a:lnTo>
                      <a:lnTo>
                        <a:pt x="12906" y="6788"/>
                      </a:lnTo>
                      <a:lnTo>
                        <a:pt x="11716" y="7551"/>
                      </a:lnTo>
                      <a:lnTo>
                        <a:pt x="10544" y="8313"/>
                      </a:lnTo>
                      <a:lnTo>
                        <a:pt x="7959" y="10080"/>
                      </a:lnTo>
                      <a:lnTo>
                        <a:pt x="6676" y="10973"/>
                      </a:lnTo>
                      <a:lnTo>
                        <a:pt x="5375" y="11847"/>
                      </a:lnTo>
                      <a:lnTo>
                        <a:pt x="4054" y="12702"/>
                      </a:lnTo>
                      <a:lnTo>
                        <a:pt x="2734" y="13521"/>
                      </a:lnTo>
                      <a:lnTo>
                        <a:pt x="1376" y="14320"/>
                      </a:lnTo>
                      <a:lnTo>
                        <a:pt x="688" y="14711"/>
                      </a:lnTo>
                      <a:lnTo>
                        <a:pt x="0" y="15083"/>
                      </a:lnTo>
                      <a:lnTo>
                        <a:pt x="0" y="17947"/>
                      </a:lnTo>
                      <a:lnTo>
                        <a:pt x="632" y="17593"/>
                      </a:lnTo>
                      <a:lnTo>
                        <a:pt x="1246" y="17203"/>
                      </a:lnTo>
                      <a:lnTo>
                        <a:pt x="2455" y="16403"/>
                      </a:lnTo>
                      <a:lnTo>
                        <a:pt x="3868" y="15417"/>
                      </a:lnTo>
                      <a:lnTo>
                        <a:pt x="5282" y="14432"/>
                      </a:lnTo>
                      <a:lnTo>
                        <a:pt x="8052" y="12405"/>
                      </a:lnTo>
                      <a:lnTo>
                        <a:pt x="10284" y="10750"/>
                      </a:lnTo>
                      <a:lnTo>
                        <a:pt x="11418" y="9931"/>
                      </a:lnTo>
                      <a:lnTo>
                        <a:pt x="12534" y="9132"/>
                      </a:lnTo>
                      <a:lnTo>
                        <a:pt x="13687" y="8351"/>
                      </a:lnTo>
                      <a:lnTo>
                        <a:pt x="14840" y="7588"/>
                      </a:lnTo>
                      <a:lnTo>
                        <a:pt x="16031" y="6863"/>
                      </a:lnTo>
                      <a:lnTo>
                        <a:pt x="16626" y="6509"/>
                      </a:lnTo>
                      <a:lnTo>
                        <a:pt x="17239" y="6175"/>
                      </a:lnTo>
                      <a:lnTo>
                        <a:pt x="17927" y="5803"/>
                      </a:lnTo>
                      <a:lnTo>
                        <a:pt x="18615" y="5431"/>
                      </a:lnTo>
                      <a:lnTo>
                        <a:pt x="19322" y="5078"/>
                      </a:lnTo>
                      <a:lnTo>
                        <a:pt x="20029" y="4743"/>
                      </a:lnTo>
                      <a:lnTo>
                        <a:pt x="20736" y="4408"/>
                      </a:lnTo>
                      <a:lnTo>
                        <a:pt x="21461" y="4092"/>
                      </a:lnTo>
                      <a:lnTo>
                        <a:pt x="22186" y="3794"/>
                      </a:lnTo>
                      <a:lnTo>
                        <a:pt x="22911" y="3515"/>
                      </a:lnTo>
                      <a:lnTo>
                        <a:pt x="23655" y="3236"/>
                      </a:lnTo>
                      <a:lnTo>
                        <a:pt x="24399" y="2976"/>
                      </a:lnTo>
                      <a:lnTo>
                        <a:pt x="25143" y="2734"/>
                      </a:lnTo>
                      <a:lnTo>
                        <a:pt x="25887" y="2511"/>
                      </a:lnTo>
                      <a:lnTo>
                        <a:pt x="26649" y="2307"/>
                      </a:lnTo>
                      <a:lnTo>
                        <a:pt x="27412" y="2121"/>
                      </a:lnTo>
                      <a:lnTo>
                        <a:pt x="28174" y="1953"/>
                      </a:lnTo>
                      <a:lnTo>
                        <a:pt x="28955" y="1804"/>
                      </a:lnTo>
                      <a:lnTo>
                        <a:pt x="29439" y="1730"/>
                      </a:lnTo>
                      <a:lnTo>
                        <a:pt x="29922" y="1656"/>
                      </a:lnTo>
                      <a:lnTo>
                        <a:pt x="30425" y="1600"/>
                      </a:lnTo>
                      <a:lnTo>
                        <a:pt x="30927" y="1563"/>
                      </a:lnTo>
                      <a:lnTo>
                        <a:pt x="31410" y="1526"/>
                      </a:lnTo>
                      <a:lnTo>
                        <a:pt x="31912" y="1507"/>
                      </a:lnTo>
                      <a:lnTo>
                        <a:pt x="32414" y="1507"/>
                      </a:lnTo>
                      <a:lnTo>
                        <a:pt x="32917" y="1526"/>
                      </a:lnTo>
                      <a:lnTo>
                        <a:pt x="33400" y="1563"/>
                      </a:lnTo>
                      <a:lnTo>
                        <a:pt x="33902" y="1619"/>
                      </a:lnTo>
                      <a:lnTo>
                        <a:pt x="34386" y="1693"/>
                      </a:lnTo>
                      <a:lnTo>
                        <a:pt x="34869" y="1786"/>
                      </a:lnTo>
                      <a:lnTo>
                        <a:pt x="35353" y="1897"/>
                      </a:lnTo>
                      <a:lnTo>
                        <a:pt x="35836" y="2046"/>
                      </a:lnTo>
                      <a:lnTo>
                        <a:pt x="36301" y="2195"/>
                      </a:lnTo>
                      <a:lnTo>
                        <a:pt x="36766" y="2381"/>
                      </a:lnTo>
                      <a:lnTo>
                        <a:pt x="37119" y="2530"/>
                      </a:lnTo>
                      <a:lnTo>
                        <a:pt x="37473" y="2697"/>
                      </a:lnTo>
                      <a:lnTo>
                        <a:pt x="37807" y="2883"/>
                      </a:lnTo>
                      <a:lnTo>
                        <a:pt x="38142" y="3069"/>
                      </a:lnTo>
                      <a:lnTo>
                        <a:pt x="38477" y="3274"/>
                      </a:lnTo>
                      <a:lnTo>
                        <a:pt x="38793" y="3478"/>
                      </a:lnTo>
                      <a:lnTo>
                        <a:pt x="39109" y="3701"/>
                      </a:lnTo>
                      <a:lnTo>
                        <a:pt x="39407" y="3943"/>
                      </a:lnTo>
                      <a:lnTo>
                        <a:pt x="39704" y="4185"/>
                      </a:lnTo>
                      <a:lnTo>
                        <a:pt x="40002" y="4445"/>
                      </a:lnTo>
                      <a:lnTo>
                        <a:pt x="40281" y="4706"/>
                      </a:lnTo>
                      <a:lnTo>
                        <a:pt x="40560" y="4966"/>
                      </a:lnTo>
                      <a:lnTo>
                        <a:pt x="41081" y="5542"/>
                      </a:lnTo>
                      <a:lnTo>
                        <a:pt x="41564" y="6119"/>
                      </a:lnTo>
                      <a:lnTo>
                        <a:pt x="41973" y="6640"/>
                      </a:lnTo>
                      <a:lnTo>
                        <a:pt x="42364" y="7179"/>
                      </a:lnTo>
                      <a:lnTo>
                        <a:pt x="42717" y="7718"/>
                      </a:lnTo>
                      <a:lnTo>
                        <a:pt x="43070" y="8276"/>
                      </a:lnTo>
                      <a:lnTo>
                        <a:pt x="43405" y="8853"/>
                      </a:lnTo>
                      <a:lnTo>
                        <a:pt x="43740" y="9411"/>
                      </a:lnTo>
                      <a:lnTo>
                        <a:pt x="44354" y="10582"/>
                      </a:lnTo>
                      <a:lnTo>
                        <a:pt x="44949" y="11754"/>
                      </a:lnTo>
                      <a:lnTo>
                        <a:pt x="45544" y="12944"/>
                      </a:lnTo>
                      <a:lnTo>
                        <a:pt x="46139" y="14116"/>
                      </a:lnTo>
                      <a:lnTo>
                        <a:pt x="46753" y="15269"/>
                      </a:lnTo>
                      <a:lnTo>
                        <a:pt x="47069" y="15827"/>
                      </a:lnTo>
                      <a:lnTo>
                        <a:pt x="47403" y="16384"/>
                      </a:lnTo>
                      <a:lnTo>
                        <a:pt x="47738" y="16924"/>
                      </a:lnTo>
                      <a:lnTo>
                        <a:pt x="48092" y="17463"/>
                      </a:lnTo>
                      <a:lnTo>
                        <a:pt x="48445" y="17984"/>
                      </a:lnTo>
                      <a:lnTo>
                        <a:pt x="48835" y="18504"/>
                      </a:lnTo>
                      <a:lnTo>
                        <a:pt x="49207" y="19025"/>
                      </a:lnTo>
                      <a:lnTo>
                        <a:pt x="49617" y="19527"/>
                      </a:lnTo>
                      <a:lnTo>
                        <a:pt x="50026" y="20011"/>
                      </a:lnTo>
                      <a:lnTo>
                        <a:pt x="50453" y="20494"/>
                      </a:lnTo>
                      <a:lnTo>
                        <a:pt x="50900" y="20959"/>
                      </a:lnTo>
                      <a:lnTo>
                        <a:pt x="51346" y="21424"/>
                      </a:lnTo>
                      <a:lnTo>
                        <a:pt x="51811" y="21852"/>
                      </a:lnTo>
                      <a:lnTo>
                        <a:pt x="52294" y="22280"/>
                      </a:lnTo>
                      <a:lnTo>
                        <a:pt x="52797" y="22689"/>
                      </a:lnTo>
                      <a:lnTo>
                        <a:pt x="53299" y="23079"/>
                      </a:lnTo>
                      <a:lnTo>
                        <a:pt x="53596" y="23303"/>
                      </a:lnTo>
                      <a:lnTo>
                        <a:pt x="53912" y="23507"/>
                      </a:lnTo>
                      <a:lnTo>
                        <a:pt x="54545" y="23898"/>
                      </a:lnTo>
                      <a:lnTo>
                        <a:pt x="55196" y="24251"/>
                      </a:lnTo>
                      <a:lnTo>
                        <a:pt x="55865" y="24586"/>
                      </a:lnTo>
                      <a:lnTo>
                        <a:pt x="56535" y="24883"/>
                      </a:lnTo>
                      <a:lnTo>
                        <a:pt x="57223" y="25181"/>
                      </a:lnTo>
                      <a:lnTo>
                        <a:pt x="58599" y="25757"/>
                      </a:lnTo>
                      <a:lnTo>
                        <a:pt x="60328" y="26464"/>
                      </a:lnTo>
                      <a:lnTo>
                        <a:pt x="62058" y="27152"/>
                      </a:lnTo>
                      <a:lnTo>
                        <a:pt x="62913" y="27505"/>
                      </a:lnTo>
                      <a:lnTo>
                        <a:pt x="63787" y="27859"/>
                      </a:lnTo>
                      <a:lnTo>
                        <a:pt x="64624" y="28231"/>
                      </a:lnTo>
                      <a:lnTo>
                        <a:pt x="65480" y="28640"/>
                      </a:lnTo>
                      <a:lnTo>
                        <a:pt x="66093" y="28937"/>
                      </a:lnTo>
                      <a:lnTo>
                        <a:pt x="66707" y="29254"/>
                      </a:lnTo>
                      <a:lnTo>
                        <a:pt x="67916" y="29904"/>
                      </a:lnTo>
                      <a:lnTo>
                        <a:pt x="69106" y="30592"/>
                      </a:lnTo>
                      <a:lnTo>
                        <a:pt x="70278" y="31299"/>
                      </a:lnTo>
                      <a:lnTo>
                        <a:pt x="71375" y="32006"/>
                      </a:lnTo>
                      <a:lnTo>
                        <a:pt x="72454" y="32731"/>
                      </a:lnTo>
                      <a:lnTo>
                        <a:pt x="73532" y="33456"/>
                      </a:lnTo>
                      <a:lnTo>
                        <a:pt x="74592" y="34200"/>
                      </a:lnTo>
                      <a:lnTo>
                        <a:pt x="76694" y="35725"/>
                      </a:lnTo>
                      <a:lnTo>
                        <a:pt x="78795" y="37250"/>
                      </a:lnTo>
                      <a:lnTo>
                        <a:pt x="80897" y="38775"/>
                      </a:lnTo>
                      <a:lnTo>
                        <a:pt x="81957" y="39519"/>
                      </a:lnTo>
                      <a:lnTo>
                        <a:pt x="83017" y="40263"/>
                      </a:lnTo>
                      <a:lnTo>
                        <a:pt x="84095" y="41007"/>
                      </a:lnTo>
                      <a:lnTo>
                        <a:pt x="85174" y="41713"/>
                      </a:lnTo>
                      <a:lnTo>
                        <a:pt x="86252" y="42420"/>
                      </a:lnTo>
                      <a:lnTo>
                        <a:pt x="87368" y="43108"/>
                      </a:lnTo>
                      <a:lnTo>
                        <a:pt x="88391" y="43722"/>
                      </a:lnTo>
                      <a:lnTo>
                        <a:pt x="89432" y="44298"/>
                      </a:lnTo>
                      <a:lnTo>
                        <a:pt x="90493" y="44856"/>
                      </a:lnTo>
                      <a:lnTo>
                        <a:pt x="91553" y="45377"/>
                      </a:lnTo>
                      <a:lnTo>
                        <a:pt x="92650" y="45861"/>
                      </a:lnTo>
                      <a:lnTo>
                        <a:pt x="93189" y="46084"/>
                      </a:lnTo>
                      <a:lnTo>
                        <a:pt x="93747" y="46307"/>
                      </a:lnTo>
                      <a:lnTo>
                        <a:pt x="94305" y="46511"/>
                      </a:lnTo>
                      <a:lnTo>
                        <a:pt x="94881" y="46716"/>
                      </a:lnTo>
                      <a:lnTo>
                        <a:pt x="95439" y="46883"/>
                      </a:lnTo>
                      <a:lnTo>
                        <a:pt x="96016" y="47051"/>
                      </a:lnTo>
                      <a:lnTo>
                        <a:pt x="97001" y="47293"/>
                      </a:lnTo>
                      <a:lnTo>
                        <a:pt x="97485" y="47404"/>
                      </a:lnTo>
                      <a:lnTo>
                        <a:pt x="97987" y="47497"/>
                      </a:lnTo>
                      <a:lnTo>
                        <a:pt x="98489" y="47590"/>
                      </a:lnTo>
                      <a:lnTo>
                        <a:pt x="98991" y="47664"/>
                      </a:lnTo>
                      <a:lnTo>
                        <a:pt x="99493" y="47720"/>
                      </a:lnTo>
                      <a:lnTo>
                        <a:pt x="99996" y="47776"/>
                      </a:lnTo>
                      <a:lnTo>
                        <a:pt x="100498" y="47813"/>
                      </a:lnTo>
                      <a:lnTo>
                        <a:pt x="101000" y="47832"/>
                      </a:lnTo>
                      <a:lnTo>
                        <a:pt x="102004" y="47832"/>
                      </a:lnTo>
                      <a:lnTo>
                        <a:pt x="102506" y="47813"/>
                      </a:lnTo>
                      <a:lnTo>
                        <a:pt x="103008" y="47776"/>
                      </a:lnTo>
                      <a:lnTo>
                        <a:pt x="103510" y="47739"/>
                      </a:lnTo>
                      <a:lnTo>
                        <a:pt x="104012" y="47664"/>
                      </a:lnTo>
                      <a:lnTo>
                        <a:pt x="104756" y="47553"/>
                      </a:lnTo>
                      <a:lnTo>
                        <a:pt x="105482" y="47404"/>
                      </a:lnTo>
                      <a:lnTo>
                        <a:pt x="106188" y="47237"/>
                      </a:lnTo>
                      <a:lnTo>
                        <a:pt x="106895" y="47032"/>
                      </a:lnTo>
                      <a:lnTo>
                        <a:pt x="107602" y="46772"/>
                      </a:lnTo>
                      <a:lnTo>
                        <a:pt x="108290" y="46493"/>
                      </a:lnTo>
                      <a:lnTo>
                        <a:pt x="108959" y="46177"/>
                      </a:lnTo>
                      <a:lnTo>
                        <a:pt x="109610" y="45823"/>
                      </a:lnTo>
                      <a:lnTo>
                        <a:pt x="110317" y="45414"/>
                      </a:lnTo>
                      <a:lnTo>
                        <a:pt x="111005" y="44949"/>
                      </a:lnTo>
                      <a:lnTo>
                        <a:pt x="111656" y="44447"/>
                      </a:lnTo>
                      <a:lnTo>
                        <a:pt x="112307" y="43926"/>
                      </a:lnTo>
                      <a:lnTo>
                        <a:pt x="112920" y="43387"/>
                      </a:lnTo>
                      <a:lnTo>
                        <a:pt x="113515" y="42811"/>
                      </a:lnTo>
                      <a:lnTo>
                        <a:pt x="114092" y="42216"/>
                      </a:lnTo>
                      <a:lnTo>
                        <a:pt x="114650" y="41602"/>
                      </a:lnTo>
                      <a:lnTo>
                        <a:pt x="115096" y="41100"/>
                      </a:lnTo>
                      <a:lnTo>
                        <a:pt x="115524" y="40560"/>
                      </a:lnTo>
                      <a:lnTo>
                        <a:pt x="115933" y="40040"/>
                      </a:lnTo>
                      <a:lnTo>
                        <a:pt x="116324" y="39482"/>
                      </a:lnTo>
                      <a:lnTo>
                        <a:pt x="116714" y="38924"/>
                      </a:lnTo>
                      <a:lnTo>
                        <a:pt x="117067" y="38366"/>
                      </a:lnTo>
                      <a:lnTo>
                        <a:pt x="117439" y="37789"/>
                      </a:lnTo>
                      <a:lnTo>
                        <a:pt x="117774" y="37213"/>
                      </a:lnTo>
                      <a:lnTo>
                        <a:pt x="118128" y="36636"/>
                      </a:lnTo>
                      <a:lnTo>
                        <a:pt x="118444" y="36041"/>
                      </a:lnTo>
                      <a:lnTo>
                        <a:pt x="119076" y="34833"/>
                      </a:lnTo>
                      <a:lnTo>
                        <a:pt x="119652" y="33624"/>
                      </a:lnTo>
                      <a:lnTo>
                        <a:pt x="120229" y="32396"/>
                      </a:lnTo>
                      <a:lnTo>
                        <a:pt x="120843" y="31020"/>
                      </a:lnTo>
                      <a:lnTo>
                        <a:pt x="121456" y="29644"/>
                      </a:lnTo>
                      <a:lnTo>
                        <a:pt x="121791" y="28975"/>
                      </a:lnTo>
                      <a:lnTo>
                        <a:pt x="122126" y="28305"/>
                      </a:lnTo>
                      <a:lnTo>
                        <a:pt x="122498" y="27636"/>
                      </a:lnTo>
                      <a:lnTo>
                        <a:pt x="122870" y="26985"/>
                      </a:lnTo>
                      <a:lnTo>
                        <a:pt x="123204" y="26483"/>
                      </a:lnTo>
                      <a:lnTo>
                        <a:pt x="123558" y="25999"/>
                      </a:lnTo>
                      <a:lnTo>
                        <a:pt x="123948" y="25534"/>
                      </a:lnTo>
                      <a:lnTo>
                        <a:pt x="124357" y="25088"/>
                      </a:lnTo>
                      <a:lnTo>
                        <a:pt x="124804" y="24679"/>
                      </a:lnTo>
                      <a:lnTo>
                        <a:pt x="125269" y="24288"/>
                      </a:lnTo>
                      <a:lnTo>
                        <a:pt x="125510" y="24102"/>
                      </a:lnTo>
                      <a:lnTo>
                        <a:pt x="125771" y="23935"/>
                      </a:lnTo>
                      <a:lnTo>
                        <a:pt x="126031" y="23786"/>
                      </a:lnTo>
                      <a:lnTo>
                        <a:pt x="126292" y="23637"/>
                      </a:lnTo>
                      <a:lnTo>
                        <a:pt x="126552" y="23507"/>
                      </a:lnTo>
                      <a:lnTo>
                        <a:pt x="126812" y="23395"/>
                      </a:lnTo>
                      <a:lnTo>
                        <a:pt x="127073" y="23303"/>
                      </a:lnTo>
                      <a:lnTo>
                        <a:pt x="127352" y="23210"/>
                      </a:lnTo>
                      <a:lnTo>
                        <a:pt x="127631" y="23154"/>
                      </a:lnTo>
                      <a:lnTo>
                        <a:pt x="127909" y="23098"/>
                      </a:lnTo>
                      <a:lnTo>
                        <a:pt x="128188" y="23061"/>
                      </a:lnTo>
                      <a:lnTo>
                        <a:pt x="128467" y="23024"/>
                      </a:lnTo>
                      <a:lnTo>
                        <a:pt x="129044" y="23005"/>
                      </a:lnTo>
                      <a:lnTo>
                        <a:pt x="129620" y="23024"/>
                      </a:lnTo>
                      <a:lnTo>
                        <a:pt x="130178" y="23061"/>
                      </a:lnTo>
                      <a:lnTo>
                        <a:pt x="130736" y="23117"/>
                      </a:lnTo>
                      <a:lnTo>
                        <a:pt x="131573" y="23265"/>
                      </a:lnTo>
                      <a:lnTo>
                        <a:pt x="132410" y="23433"/>
                      </a:lnTo>
                      <a:lnTo>
                        <a:pt x="133247" y="23619"/>
                      </a:lnTo>
                      <a:lnTo>
                        <a:pt x="134065" y="23842"/>
                      </a:lnTo>
                      <a:lnTo>
                        <a:pt x="134883" y="24065"/>
                      </a:lnTo>
                      <a:lnTo>
                        <a:pt x="135683" y="24307"/>
                      </a:lnTo>
                      <a:lnTo>
                        <a:pt x="137301" y="24809"/>
                      </a:lnTo>
                      <a:lnTo>
                        <a:pt x="140555" y="25850"/>
                      </a:lnTo>
                      <a:lnTo>
                        <a:pt x="142173" y="26352"/>
                      </a:lnTo>
                      <a:lnTo>
                        <a:pt x="143810" y="26817"/>
                      </a:lnTo>
                      <a:lnTo>
                        <a:pt x="145465" y="27264"/>
                      </a:lnTo>
                      <a:lnTo>
                        <a:pt x="146283" y="27468"/>
                      </a:lnTo>
                      <a:lnTo>
                        <a:pt x="147101" y="27673"/>
                      </a:lnTo>
                      <a:lnTo>
                        <a:pt x="147938" y="27840"/>
                      </a:lnTo>
                      <a:lnTo>
                        <a:pt x="148775" y="28008"/>
                      </a:lnTo>
                      <a:lnTo>
                        <a:pt x="149612" y="28175"/>
                      </a:lnTo>
                      <a:lnTo>
                        <a:pt x="150449" y="28305"/>
                      </a:lnTo>
                      <a:lnTo>
                        <a:pt x="151360" y="28417"/>
                      </a:lnTo>
                      <a:lnTo>
                        <a:pt x="151806" y="28454"/>
                      </a:lnTo>
                      <a:lnTo>
                        <a:pt x="152253" y="28491"/>
                      </a:lnTo>
                      <a:lnTo>
                        <a:pt x="152718" y="28510"/>
                      </a:lnTo>
                      <a:lnTo>
                        <a:pt x="153164" y="28510"/>
                      </a:lnTo>
                      <a:lnTo>
                        <a:pt x="153610" y="28491"/>
                      </a:lnTo>
                      <a:lnTo>
                        <a:pt x="154075" y="28472"/>
                      </a:lnTo>
                      <a:lnTo>
                        <a:pt x="154522" y="28435"/>
                      </a:lnTo>
                      <a:lnTo>
                        <a:pt x="154968" y="28398"/>
                      </a:lnTo>
                      <a:lnTo>
                        <a:pt x="155414" y="28324"/>
                      </a:lnTo>
                      <a:lnTo>
                        <a:pt x="155861" y="28249"/>
                      </a:lnTo>
                      <a:lnTo>
                        <a:pt x="156307" y="28156"/>
                      </a:lnTo>
                      <a:lnTo>
                        <a:pt x="156753" y="28026"/>
                      </a:lnTo>
                      <a:lnTo>
                        <a:pt x="157181" y="27915"/>
                      </a:lnTo>
                      <a:lnTo>
                        <a:pt x="157609" y="27766"/>
                      </a:lnTo>
                      <a:lnTo>
                        <a:pt x="158167" y="27543"/>
                      </a:lnTo>
                      <a:lnTo>
                        <a:pt x="158706" y="27301"/>
                      </a:lnTo>
                      <a:lnTo>
                        <a:pt x="159227" y="27040"/>
                      </a:lnTo>
                      <a:lnTo>
                        <a:pt x="159747" y="26743"/>
                      </a:lnTo>
                      <a:lnTo>
                        <a:pt x="160249" y="26427"/>
                      </a:lnTo>
                      <a:lnTo>
                        <a:pt x="160733" y="26092"/>
                      </a:lnTo>
                      <a:lnTo>
                        <a:pt x="161217" y="25739"/>
                      </a:lnTo>
                      <a:lnTo>
                        <a:pt x="161681" y="25385"/>
                      </a:lnTo>
                      <a:lnTo>
                        <a:pt x="161681" y="21685"/>
                      </a:lnTo>
                      <a:lnTo>
                        <a:pt x="161235" y="22057"/>
                      </a:lnTo>
                      <a:lnTo>
                        <a:pt x="160807" y="22447"/>
                      </a:lnTo>
                      <a:lnTo>
                        <a:pt x="160361" y="22838"/>
                      </a:lnTo>
                      <a:lnTo>
                        <a:pt x="160138" y="23005"/>
                      </a:lnTo>
                      <a:lnTo>
                        <a:pt x="159915" y="23191"/>
                      </a:lnTo>
                      <a:lnTo>
                        <a:pt x="159561" y="23433"/>
                      </a:lnTo>
                      <a:lnTo>
                        <a:pt x="159227" y="23656"/>
                      </a:lnTo>
                      <a:lnTo>
                        <a:pt x="158855" y="23879"/>
                      </a:lnTo>
                      <a:lnTo>
                        <a:pt x="158501" y="24084"/>
                      </a:lnTo>
                      <a:lnTo>
                        <a:pt x="158129" y="24288"/>
                      </a:lnTo>
                      <a:lnTo>
                        <a:pt x="157739" y="24456"/>
                      </a:lnTo>
                      <a:lnTo>
                        <a:pt x="157367" y="24623"/>
                      </a:lnTo>
                      <a:lnTo>
                        <a:pt x="156958" y="24772"/>
                      </a:lnTo>
                      <a:lnTo>
                        <a:pt x="156567" y="24920"/>
                      </a:lnTo>
                      <a:lnTo>
                        <a:pt x="156177" y="25032"/>
                      </a:lnTo>
                      <a:lnTo>
                        <a:pt x="155768" y="25144"/>
                      </a:lnTo>
                      <a:lnTo>
                        <a:pt x="155358" y="25237"/>
                      </a:lnTo>
                      <a:lnTo>
                        <a:pt x="154949" y="25311"/>
                      </a:lnTo>
                      <a:lnTo>
                        <a:pt x="154522" y="25385"/>
                      </a:lnTo>
                      <a:lnTo>
                        <a:pt x="154113" y="25423"/>
                      </a:lnTo>
                      <a:lnTo>
                        <a:pt x="153685" y="25460"/>
                      </a:lnTo>
                      <a:lnTo>
                        <a:pt x="153257" y="25478"/>
                      </a:lnTo>
                      <a:lnTo>
                        <a:pt x="152811" y="25497"/>
                      </a:lnTo>
                      <a:lnTo>
                        <a:pt x="151937" y="25497"/>
                      </a:lnTo>
                      <a:lnTo>
                        <a:pt x="151081" y="25441"/>
                      </a:lnTo>
                      <a:lnTo>
                        <a:pt x="150207" y="25348"/>
                      </a:lnTo>
                      <a:lnTo>
                        <a:pt x="149333" y="25237"/>
                      </a:lnTo>
                      <a:lnTo>
                        <a:pt x="148478" y="25106"/>
                      </a:lnTo>
                      <a:lnTo>
                        <a:pt x="147604" y="24958"/>
                      </a:lnTo>
                      <a:lnTo>
                        <a:pt x="146748" y="24790"/>
                      </a:lnTo>
                      <a:lnTo>
                        <a:pt x="145930" y="24623"/>
                      </a:lnTo>
                      <a:lnTo>
                        <a:pt x="145130" y="24437"/>
                      </a:lnTo>
                      <a:lnTo>
                        <a:pt x="144312" y="24232"/>
                      </a:lnTo>
                      <a:lnTo>
                        <a:pt x="143512" y="24028"/>
                      </a:lnTo>
                      <a:lnTo>
                        <a:pt x="142713" y="23805"/>
                      </a:lnTo>
                      <a:lnTo>
                        <a:pt x="141913" y="23563"/>
                      </a:lnTo>
                      <a:lnTo>
                        <a:pt x="140332" y="23061"/>
                      </a:lnTo>
                      <a:lnTo>
                        <a:pt x="138751" y="22540"/>
                      </a:lnTo>
                      <a:lnTo>
                        <a:pt x="137171" y="21982"/>
                      </a:lnTo>
                      <a:lnTo>
                        <a:pt x="134028" y="20885"/>
                      </a:lnTo>
                      <a:lnTo>
                        <a:pt x="132875" y="20513"/>
                      </a:lnTo>
                      <a:lnTo>
                        <a:pt x="131722" y="20160"/>
                      </a:lnTo>
                      <a:lnTo>
                        <a:pt x="131145" y="19992"/>
                      </a:lnTo>
                      <a:lnTo>
                        <a:pt x="130569" y="19843"/>
                      </a:lnTo>
                      <a:lnTo>
                        <a:pt x="129974" y="19695"/>
                      </a:lnTo>
                      <a:lnTo>
                        <a:pt x="129379" y="19583"/>
                      </a:lnTo>
                      <a:lnTo>
                        <a:pt x="128914" y="19509"/>
                      </a:lnTo>
                      <a:lnTo>
                        <a:pt x="128430" y="19453"/>
                      </a:lnTo>
                      <a:lnTo>
                        <a:pt x="127928" y="19416"/>
                      </a:lnTo>
                      <a:lnTo>
                        <a:pt x="127445" y="19397"/>
                      </a:lnTo>
                      <a:lnTo>
                        <a:pt x="126961" y="19416"/>
                      </a:lnTo>
                      <a:lnTo>
                        <a:pt x="126478" y="19472"/>
                      </a:lnTo>
                      <a:lnTo>
                        <a:pt x="125994" y="19565"/>
                      </a:lnTo>
                      <a:lnTo>
                        <a:pt x="125771" y="19620"/>
                      </a:lnTo>
                      <a:lnTo>
                        <a:pt x="125529" y="19695"/>
                      </a:lnTo>
                      <a:lnTo>
                        <a:pt x="125232" y="19788"/>
                      </a:lnTo>
                      <a:lnTo>
                        <a:pt x="124953" y="19918"/>
                      </a:lnTo>
                      <a:lnTo>
                        <a:pt x="124674" y="20048"/>
                      </a:lnTo>
                      <a:lnTo>
                        <a:pt x="124395" y="20197"/>
                      </a:lnTo>
                      <a:lnTo>
                        <a:pt x="124134" y="20346"/>
                      </a:lnTo>
                      <a:lnTo>
                        <a:pt x="123893" y="20532"/>
                      </a:lnTo>
                      <a:lnTo>
                        <a:pt x="123632" y="20718"/>
                      </a:lnTo>
                      <a:lnTo>
                        <a:pt x="123390" y="20903"/>
                      </a:lnTo>
                      <a:lnTo>
                        <a:pt x="123167" y="21108"/>
                      </a:lnTo>
                      <a:lnTo>
                        <a:pt x="122944" y="21331"/>
                      </a:lnTo>
                      <a:lnTo>
                        <a:pt x="122740" y="21554"/>
                      </a:lnTo>
                      <a:lnTo>
                        <a:pt x="122535" y="21778"/>
                      </a:lnTo>
                      <a:lnTo>
                        <a:pt x="122330" y="22019"/>
                      </a:lnTo>
                      <a:lnTo>
                        <a:pt x="122144" y="22280"/>
                      </a:lnTo>
                      <a:lnTo>
                        <a:pt x="121977" y="22521"/>
                      </a:lnTo>
                      <a:lnTo>
                        <a:pt x="121810" y="22782"/>
                      </a:lnTo>
                      <a:lnTo>
                        <a:pt x="121605" y="23117"/>
                      </a:lnTo>
                      <a:lnTo>
                        <a:pt x="121419" y="23451"/>
                      </a:lnTo>
                      <a:lnTo>
                        <a:pt x="121066" y="24139"/>
                      </a:lnTo>
                      <a:lnTo>
                        <a:pt x="120750" y="24846"/>
                      </a:lnTo>
                      <a:lnTo>
                        <a:pt x="120471" y="25571"/>
                      </a:lnTo>
                      <a:lnTo>
                        <a:pt x="120192" y="26297"/>
                      </a:lnTo>
                      <a:lnTo>
                        <a:pt x="119931" y="27022"/>
                      </a:lnTo>
                      <a:lnTo>
                        <a:pt x="119429" y="28491"/>
                      </a:lnTo>
                      <a:lnTo>
                        <a:pt x="119002" y="29793"/>
                      </a:lnTo>
                      <a:lnTo>
                        <a:pt x="118555" y="31076"/>
                      </a:lnTo>
                      <a:lnTo>
                        <a:pt x="118072" y="32378"/>
                      </a:lnTo>
                      <a:lnTo>
                        <a:pt x="117811" y="33010"/>
                      </a:lnTo>
                      <a:lnTo>
                        <a:pt x="117551" y="33642"/>
                      </a:lnTo>
                      <a:lnTo>
                        <a:pt x="117291" y="34275"/>
                      </a:lnTo>
                      <a:lnTo>
                        <a:pt x="116993" y="34888"/>
                      </a:lnTo>
                      <a:lnTo>
                        <a:pt x="116696" y="35502"/>
                      </a:lnTo>
                      <a:lnTo>
                        <a:pt x="116379" y="36116"/>
                      </a:lnTo>
                      <a:lnTo>
                        <a:pt x="116063" y="36729"/>
                      </a:lnTo>
                      <a:lnTo>
                        <a:pt x="115710" y="37306"/>
                      </a:lnTo>
                      <a:lnTo>
                        <a:pt x="115357" y="37901"/>
                      </a:lnTo>
                      <a:lnTo>
                        <a:pt x="114985" y="38478"/>
                      </a:lnTo>
                      <a:lnTo>
                        <a:pt x="114594" y="39017"/>
                      </a:lnTo>
                      <a:lnTo>
                        <a:pt x="114204" y="39538"/>
                      </a:lnTo>
                      <a:lnTo>
                        <a:pt x="113813" y="40058"/>
                      </a:lnTo>
                      <a:lnTo>
                        <a:pt x="113385" y="40560"/>
                      </a:lnTo>
                      <a:lnTo>
                        <a:pt x="112939" y="41044"/>
                      </a:lnTo>
                      <a:lnTo>
                        <a:pt x="112474" y="41527"/>
                      </a:lnTo>
                      <a:lnTo>
                        <a:pt x="112009" y="41974"/>
                      </a:lnTo>
                      <a:lnTo>
                        <a:pt x="111526" y="42420"/>
                      </a:lnTo>
                      <a:lnTo>
                        <a:pt x="111005" y="42848"/>
                      </a:lnTo>
                      <a:lnTo>
                        <a:pt x="110484" y="43238"/>
                      </a:lnTo>
                      <a:lnTo>
                        <a:pt x="109945" y="43610"/>
                      </a:lnTo>
                      <a:lnTo>
                        <a:pt x="109406" y="43964"/>
                      </a:lnTo>
                      <a:lnTo>
                        <a:pt x="108829" y="44280"/>
                      </a:lnTo>
                      <a:lnTo>
                        <a:pt x="108234" y="44577"/>
                      </a:lnTo>
                      <a:lnTo>
                        <a:pt x="107639" y="44838"/>
                      </a:lnTo>
                      <a:lnTo>
                        <a:pt x="107025" y="45061"/>
                      </a:lnTo>
                      <a:lnTo>
                        <a:pt x="106467" y="45247"/>
                      </a:lnTo>
                      <a:lnTo>
                        <a:pt x="105909" y="45396"/>
                      </a:lnTo>
                      <a:lnTo>
                        <a:pt x="105351" y="45526"/>
                      </a:lnTo>
                      <a:lnTo>
                        <a:pt x="104775" y="45637"/>
                      </a:lnTo>
                      <a:lnTo>
                        <a:pt x="104217" y="45712"/>
                      </a:lnTo>
                      <a:lnTo>
                        <a:pt x="103641" y="45786"/>
                      </a:lnTo>
                      <a:lnTo>
                        <a:pt x="103064" y="45823"/>
                      </a:lnTo>
                      <a:lnTo>
                        <a:pt x="102488" y="45842"/>
                      </a:lnTo>
                      <a:lnTo>
                        <a:pt x="101911" y="45861"/>
                      </a:lnTo>
                      <a:lnTo>
                        <a:pt x="101335" y="45842"/>
                      </a:lnTo>
                      <a:lnTo>
                        <a:pt x="100758" y="45805"/>
                      </a:lnTo>
                      <a:lnTo>
                        <a:pt x="100181" y="45749"/>
                      </a:lnTo>
                      <a:lnTo>
                        <a:pt x="99605" y="45675"/>
                      </a:lnTo>
                      <a:lnTo>
                        <a:pt x="99047" y="45582"/>
                      </a:lnTo>
                      <a:lnTo>
                        <a:pt x="98471" y="45470"/>
                      </a:lnTo>
                      <a:lnTo>
                        <a:pt x="97913" y="45358"/>
                      </a:lnTo>
                      <a:lnTo>
                        <a:pt x="97318" y="45191"/>
                      </a:lnTo>
                      <a:lnTo>
                        <a:pt x="96741" y="45042"/>
                      </a:lnTo>
                      <a:lnTo>
                        <a:pt x="96146" y="44856"/>
                      </a:lnTo>
                      <a:lnTo>
                        <a:pt x="95569" y="44652"/>
                      </a:lnTo>
                      <a:lnTo>
                        <a:pt x="94993" y="44447"/>
                      </a:lnTo>
                      <a:lnTo>
                        <a:pt x="94435" y="44224"/>
                      </a:lnTo>
                      <a:lnTo>
                        <a:pt x="93859" y="44001"/>
                      </a:lnTo>
                      <a:lnTo>
                        <a:pt x="93301" y="43759"/>
                      </a:lnTo>
                      <a:lnTo>
                        <a:pt x="92185" y="43238"/>
                      </a:lnTo>
                      <a:lnTo>
                        <a:pt x="91106" y="42680"/>
                      </a:lnTo>
                      <a:lnTo>
                        <a:pt x="90028" y="42104"/>
                      </a:lnTo>
                      <a:lnTo>
                        <a:pt x="88968" y="41490"/>
                      </a:lnTo>
                      <a:lnTo>
                        <a:pt x="87833" y="40802"/>
                      </a:lnTo>
                      <a:lnTo>
                        <a:pt x="86717" y="40096"/>
                      </a:lnTo>
                      <a:lnTo>
                        <a:pt x="85602" y="39370"/>
                      </a:lnTo>
                      <a:lnTo>
                        <a:pt x="84504" y="38626"/>
                      </a:lnTo>
                      <a:lnTo>
                        <a:pt x="83426" y="37864"/>
                      </a:lnTo>
                      <a:lnTo>
                        <a:pt x="82347" y="37101"/>
                      </a:lnTo>
                      <a:lnTo>
                        <a:pt x="80208" y="35539"/>
                      </a:lnTo>
                      <a:lnTo>
                        <a:pt x="78070" y="33959"/>
                      </a:lnTo>
                      <a:lnTo>
                        <a:pt x="75931" y="32396"/>
                      </a:lnTo>
                      <a:lnTo>
                        <a:pt x="74853" y="31615"/>
                      </a:lnTo>
                      <a:lnTo>
                        <a:pt x="73755" y="30853"/>
                      </a:lnTo>
                      <a:lnTo>
                        <a:pt x="72677" y="30109"/>
                      </a:lnTo>
                      <a:lnTo>
                        <a:pt x="71561" y="29365"/>
                      </a:lnTo>
                      <a:lnTo>
                        <a:pt x="70371" y="28603"/>
                      </a:lnTo>
                      <a:lnTo>
                        <a:pt x="69143" y="27877"/>
                      </a:lnTo>
                      <a:lnTo>
                        <a:pt x="68530" y="27543"/>
                      </a:lnTo>
                      <a:lnTo>
                        <a:pt x="67897" y="27189"/>
                      </a:lnTo>
                      <a:lnTo>
                        <a:pt x="67265" y="26873"/>
                      </a:lnTo>
                      <a:lnTo>
                        <a:pt x="66633" y="26557"/>
                      </a:lnTo>
                      <a:lnTo>
                        <a:pt x="65740" y="26148"/>
                      </a:lnTo>
                      <a:lnTo>
                        <a:pt x="64847" y="25739"/>
                      </a:lnTo>
                      <a:lnTo>
                        <a:pt x="63955" y="25348"/>
                      </a:lnTo>
                      <a:lnTo>
                        <a:pt x="63043" y="24976"/>
                      </a:lnTo>
                      <a:lnTo>
                        <a:pt x="61221" y="24232"/>
                      </a:lnTo>
                      <a:lnTo>
                        <a:pt x="59417" y="23507"/>
                      </a:lnTo>
                      <a:lnTo>
                        <a:pt x="58190" y="23005"/>
                      </a:lnTo>
                      <a:lnTo>
                        <a:pt x="56962" y="22484"/>
                      </a:lnTo>
                      <a:lnTo>
                        <a:pt x="56349" y="22205"/>
                      </a:lnTo>
                      <a:lnTo>
                        <a:pt x="55754" y="21926"/>
                      </a:lnTo>
                      <a:lnTo>
                        <a:pt x="55158" y="21647"/>
                      </a:lnTo>
                      <a:lnTo>
                        <a:pt x="54563" y="21331"/>
                      </a:lnTo>
                      <a:lnTo>
                        <a:pt x="53931" y="20978"/>
                      </a:lnTo>
                      <a:lnTo>
                        <a:pt x="53317" y="20587"/>
                      </a:lnTo>
                      <a:lnTo>
                        <a:pt x="52722" y="20160"/>
                      </a:lnTo>
                      <a:lnTo>
                        <a:pt x="52164" y="19695"/>
                      </a:lnTo>
                      <a:lnTo>
                        <a:pt x="51606" y="19230"/>
                      </a:lnTo>
                      <a:lnTo>
                        <a:pt x="51086" y="18709"/>
                      </a:lnTo>
                      <a:lnTo>
                        <a:pt x="50584" y="18188"/>
                      </a:lnTo>
                      <a:lnTo>
                        <a:pt x="50100" y="17630"/>
                      </a:lnTo>
                      <a:lnTo>
                        <a:pt x="49672" y="17110"/>
                      </a:lnTo>
                      <a:lnTo>
                        <a:pt x="49282" y="16570"/>
                      </a:lnTo>
                      <a:lnTo>
                        <a:pt x="48891" y="16031"/>
                      </a:lnTo>
                      <a:lnTo>
                        <a:pt x="48519" y="15473"/>
                      </a:lnTo>
                      <a:lnTo>
                        <a:pt x="48166" y="14897"/>
                      </a:lnTo>
                      <a:lnTo>
                        <a:pt x="47813" y="14320"/>
                      </a:lnTo>
                      <a:lnTo>
                        <a:pt x="47496" y="13744"/>
                      </a:lnTo>
                      <a:lnTo>
                        <a:pt x="47162" y="13149"/>
                      </a:lnTo>
                      <a:lnTo>
                        <a:pt x="46548" y="11977"/>
                      </a:lnTo>
                      <a:lnTo>
                        <a:pt x="45934" y="10768"/>
                      </a:lnTo>
                      <a:lnTo>
                        <a:pt x="45321" y="9578"/>
                      </a:lnTo>
                      <a:lnTo>
                        <a:pt x="44688" y="8388"/>
                      </a:lnTo>
                      <a:lnTo>
                        <a:pt x="44168" y="7439"/>
                      </a:lnTo>
                      <a:lnTo>
                        <a:pt x="43870" y="6974"/>
                      </a:lnTo>
                      <a:lnTo>
                        <a:pt x="43591" y="6509"/>
                      </a:lnTo>
                      <a:lnTo>
                        <a:pt x="43275" y="6063"/>
                      </a:lnTo>
                      <a:lnTo>
                        <a:pt x="42959" y="5617"/>
                      </a:lnTo>
                      <a:lnTo>
                        <a:pt x="42643" y="5171"/>
                      </a:lnTo>
                      <a:lnTo>
                        <a:pt x="42289" y="4743"/>
                      </a:lnTo>
                      <a:lnTo>
                        <a:pt x="41955" y="4334"/>
                      </a:lnTo>
                      <a:lnTo>
                        <a:pt x="41583" y="3925"/>
                      </a:lnTo>
                      <a:lnTo>
                        <a:pt x="41192" y="3534"/>
                      </a:lnTo>
                      <a:lnTo>
                        <a:pt x="40802" y="3162"/>
                      </a:lnTo>
                      <a:lnTo>
                        <a:pt x="40392" y="2790"/>
                      </a:lnTo>
                      <a:lnTo>
                        <a:pt x="39965" y="2455"/>
                      </a:lnTo>
                      <a:lnTo>
                        <a:pt x="39537" y="2139"/>
                      </a:lnTo>
                      <a:lnTo>
                        <a:pt x="39072" y="1823"/>
                      </a:lnTo>
                      <a:lnTo>
                        <a:pt x="38644" y="1563"/>
                      </a:lnTo>
                      <a:lnTo>
                        <a:pt x="38179" y="1321"/>
                      </a:lnTo>
                      <a:lnTo>
                        <a:pt x="37733" y="1098"/>
                      </a:lnTo>
                      <a:lnTo>
                        <a:pt x="37268" y="893"/>
                      </a:lnTo>
                      <a:lnTo>
                        <a:pt x="36785" y="726"/>
                      </a:lnTo>
                      <a:lnTo>
                        <a:pt x="36301" y="558"/>
                      </a:lnTo>
                      <a:lnTo>
                        <a:pt x="35818" y="428"/>
                      </a:lnTo>
                      <a:lnTo>
                        <a:pt x="35316" y="298"/>
                      </a:lnTo>
                      <a:lnTo>
                        <a:pt x="34813" y="205"/>
                      </a:lnTo>
                      <a:lnTo>
                        <a:pt x="34311" y="131"/>
                      </a:lnTo>
                      <a:lnTo>
                        <a:pt x="33809" y="56"/>
                      </a:lnTo>
                      <a:lnTo>
                        <a:pt x="33307" y="19"/>
                      </a:lnTo>
                      <a:lnTo>
                        <a:pt x="3278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1232225" y="1104275"/>
                  <a:ext cx="4042050" cy="12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8855" extrusionOk="0">
                      <a:moveTo>
                        <a:pt x="31261" y="0"/>
                      </a:moveTo>
                      <a:lnTo>
                        <a:pt x="30592" y="37"/>
                      </a:lnTo>
                      <a:lnTo>
                        <a:pt x="29922" y="112"/>
                      </a:lnTo>
                      <a:lnTo>
                        <a:pt x="29253" y="223"/>
                      </a:lnTo>
                      <a:lnTo>
                        <a:pt x="28583" y="353"/>
                      </a:lnTo>
                      <a:lnTo>
                        <a:pt x="27933" y="521"/>
                      </a:lnTo>
                      <a:lnTo>
                        <a:pt x="27282" y="707"/>
                      </a:lnTo>
                      <a:lnTo>
                        <a:pt x="26649" y="911"/>
                      </a:lnTo>
                      <a:lnTo>
                        <a:pt x="26017" y="1134"/>
                      </a:lnTo>
                      <a:lnTo>
                        <a:pt x="25403" y="1376"/>
                      </a:lnTo>
                      <a:lnTo>
                        <a:pt x="24808" y="1618"/>
                      </a:lnTo>
                      <a:lnTo>
                        <a:pt x="24213" y="1897"/>
                      </a:lnTo>
                      <a:lnTo>
                        <a:pt x="23618" y="2176"/>
                      </a:lnTo>
                      <a:lnTo>
                        <a:pt x="23023" y="2473"/>
                      </a:lnTo>
                      <a:lnTo>
                        <a:pt x="22446" y="2790"/>
                      </a:lnTo>
                      <a:lnTo>
                        <a:pt x="21870" y="3106"/>
                      </a:lnTo>
                      <a:lnTo>
                        <a:pt x="21312" y="3459"/>
                      </a:lnTo>
                      <a:lnTo>
                        <a:pt x="20736" y="3794"/>
                      </a:lnTo>
                      <a:lnTo>
                        <a:pt x="20196" y="4166"/>
                      </a:lnTo>
                      <a:lnTo>
                        <a:pt x="19638" y="4519"/>
                      </a:lnTo>
                      <a:lnTo>
                        <a:pt x="19099" y="4910"/>
                      </a:lnTo>
                      <a:lnTo>
                        <a:pt x="18039" y="5691"/>
                      </a:lnTo>
                      <a:lnTo>
                        <a:pt x="17016" y="6490"/>
                      </a:lnTo>
                      <a:lnTo>
                        <a:pt x="15993" y="7327"/>
                      </a:lnTo>
                      <a:lnTo>
                        <a:pt x="14989" y="8164"/>
                      </a:lnTo>
                      <a:lnTo>
                        <a:pt x="13985" y="9001"/>
                      </a:lnTo>
                      <a:lnTo>
                        <a:pt x="12014" y="10712"/>
                      </a:lnTo>
                      <a:lnTo>
                        <a:pt x="10024" y="12441"/>
                      </a:lnTo>
                      <a:lnTo>
                        <a:pt x="7736" y="14431"/>
                      </a:lnTo>
                      <a:lnTo>
                        <a:pt x="6583" y="15435"/>
                      </a:lnTo>
                      <a:lnTo>
                        <a:pt x="5412" y="16421"/>
                      </a:lnTo>
                      <a:lnTo>
                        <a:pt x="4221" y="17388"/>
                      </a:lnTo>
                      <a:lnTo>
                        <a:pt x="3031" y="18337"/>
                      </a:lnTo>
                      <a:lnTo>
                        <a:pt x="2418" y="18802"/>
                      </a:lnTo>
                      <a:lnTo>
                        <a:pt x="1804" y="19248"/>
                      </a:lnTo>
                      <a:lnTo>
                        <a:pt x="1172" y="19676"/>
                      </a:lnTo>
                      <a:lnTo>
                        <a:pt x="539" y="20103"/>
                      </a:lnTo>
                      <a:lnTo>
                        <a:pt x="279" y="20271"/>
                      </a:lnTo>
                      <a:lnTo>
                        <a:pt x="0" y="20401"/>
                      </a:lnTo>
                      <a:lnTo>
                        <a:pt x="0" y="23525"/>
                      </a:lnTo>
                      <a:lnTo>
                        <a:pt x="744" y="23135"/>
                      </a:lnTo>
                      <a:lnTo>
                        <a:pt x="1451" y="22725"/>
                      </a:lnTo>
                      <a:lnTo>
                        <a:pt x="2157" y="22316"/>
                      </a:lnTo>
                      <a:lnTo>
                        <a:pt x="2864" y="21870"/>
                      </a:lnTo>
                      <a:lnTo>
                        <a:pt x="3552" y="21405"/>
                      </a:lnTo>
                      <a:lnTo>
                        <a:pt x="4221" y="20940"/>
                      </a:lnTo>
                      <a:lnTo>
                        <a:pt x="4872" y="20457"/>
                      </a:lnTo>
                      <a:lnTo>
                        <a:pt x="5542" y="19955"/>
                      </a:lnTo>
                      <a:lnTo>
                        <a:pt x="6174" y="19434"/>
                      </a:lnTo>
                      <a:lnTo>
                        <a:pt x="6825" y="18913"/>
                      </a:lnTo>
                      <a:lnTo>
                        <a:pt x="8071" y="17853"/>
                      </a:lnTo>
                      <a:lnTo>
                        <a:pt x="9317" y="16756"/>
                      </a:lnTo>
                      <a:lnTo>
                        <a:pt x="10544" y="15659"/>
                      </a:lnTo>
                      <a:lnTo>
                        <a:pt x="12162" y="14208"/>
                      </a:lnTo>
                      <a:lnTo>
                        <a:pt x="13799" y="12758"/>
                      </a:lnTo>
                      <a:lnTo>
                        <a:pt x="15435" y="11326"/>
                      </a:lnTo>
                      <a:lnTo>
                        <a:pt x="17091" y="9931"/>
                      </a:lnTo>
                      <a:lnTo>
                        <a:pt x="18020" y="9150"/>
                      </a:lnTo>
                      <a:lnTo>
                        <a:pt x="18969" y="8406"/>
                      </a:lnTo>
                      <a:lnTo>
                        <a:pt x="19936" y="7681"/>
                      </a:lnTo>
                      <a:lnTo>
                        <a:pt x="20903" y="6974"/>
                      </a:lnTo>
                      <a:lnTo>
                        <a:pt x="21907" y="6304"/>
                      </a:lnTo>
                      <a:lnTo>
                        <a:pt x="22428" y="5970"/>
                      </a:lnTo>
                      <a:lnTo>
                        <a:pt x="22930" y="5654"/>
                      </a:lnTo>
                      <a:lnTo>
                        <a:pt x="23451" y="5356"/>
                      </a:lnTo>
                      <a:lnTo>
                        <a:pt x="23990" y="5077"/>
                      </a:lnTo>
                      <a:lnTo>
                        <a:pt x="24529" y="4798"/>
                      </a:lnTo>
                      <a:lnTo>
                        <a:pt x="25069" y="4538"/>
                      </a:lnTo>
                      <a:lnTo>
                        <a:pt x="25868" y="4184"/>
                      </a:lnTo>
                      <a:lnTo>
                        <a:pt x="26687" y="3868"/>
                      </a:lnTo>
                      <a:lnTo>
                        <a:pt x="27505" y="3589"/>
                      </a:lnTo>
                      <a:lnTo>
                        <a:pt x="27933" y="3459"/>
                      </a:lnTo>
                      <a:lnTo>
                        <a:pt x="28360" y="3347"/>
                      </a:lnTo>
                      <a:lnTo>
                        <a:pt x="28769" y="3236"/>
                      </a:lnTo>
                      <a:lnTo>
                        <a:pt x="29197" y="3162"/>
                      </a:lnTo>
                      <a:lnTo>
                        <a:pt x="29625" y="3087"/>
                      </a:lnTo>
                      <a:lnTo>
                        <a:pt x="30071" y="3013"/>
                      </a:lnTo>
                      <a:lnTo>
                        <a:pt x="30499" y="2976"/>
                      </a:lnTo>
                      <a:lnTo>
                        <a:pt x="30927" y="2938"/>
                      </a:lnTo>
                      <a:lnTo>
                        <a:pt x="31801" y="2938"/>
                      </a:lnTo>
                      <a:lnTo>
                        <a:pt x="32191" y="2976"/>
                      </a:lnTo>
                      <a:lnTo>
                        <a:pt x="32563" y="3013"/>
                      </a:lnTo>
                      <a:lnTo>
                        <a:pt x="32935" y="3069"/>
                      </a:lnTo>
                      <a:lnTo>
                        <a:pt x="33307" y="3162"/>
                      </a:lnTo>
                      <a:lnTo>
                        <a:pt x="33660" y="3255"/>
                      </a:lnTo>
                      <a:lnTo>
                        <a:pt x="34014" y="3366"/>
                      </a:lnTo>
                      <a:lnTo>
                        <a:pt x="34367" y="3496"/>
                      </a:lnTo>
                      <a:lnTo>
                        <a:pt x="34720" y="3645"/>
                      </a:lnTo>
                      <a:lnTo>
                        <a:pt x="35055" y="3812"/>
                      </a:lnTo>
                      <a:lnTo>
                        <a:pt x="35390" y="3980"/>
                      </a:lnTo>
                      <a:lnTo>
                        <a:pt x="35706" y="4184"/>
                      </a:lnTo>
                      <a:lnTo>
                        <a:pt x="36022" y="4389"/>
                      </a:lnTo>
                      <a:lnTo>
                        <a:pt x="36338" y="4593"/>
                      </a:lnTo>
                      <a:lnTo>
                        <a:pt x="36636" y="4835"/>
                      </a:lnTo>
                      <a:lnTo>
                        <a:pt x="36933" y="5077"/>
                      </a:lnTo>
                      <a:lnTo>
                        <a:pt x="37212" y="5319"/>
                      </a:lnTo>
                      <a:lnTo>
                        <a:pt x="37715" y="5821"/>
                      </a:lnTo>
                      <a:lnTo>
                        <a:pt x="38198" y="6323"/>
                      </a:lnTo>
                      <a:lnTo>
                        <a:pt x="38682" y="6862"/>
                      </a:lnTo>
                      <a:lnTo>
                        <a:pt x="39128" y="7420"/>
                      </a:lnTo>
                      <a:lnTo>
                        <a:pt x="39556" y="7978"/>
                      </a:lnTo>
                      <a:lnTo>
                        <a:pt x="39965" y="8555"/>
                      </a:lnTo>
                      <a:lnTo>
                        <a:pt x="40374" y="9131"/>
                      </a:lnTo>
                      <a:lnTo>
                        <a:pt x="40783" y="9726"/>
                      </a:lnTo>
                      <a:lnTo>
                        <a:pt x="41769" y="11270"/>
                      </a:lnTo>
                      <a:lnTo>
                        <a:pt x="42717" y="12832"/>
                      </a:lnTo>
                      <a:lnTo>
                        <a:pt x="43628" y="14431"/>
                      </a:lnTo>
                      <a:lnTo>
                        <a:pt x="44521" y="16031"/>
                      </a:lnTo>
                      <a:lnTo>
                        <a:pt x="45135" y="17184"/>
                      </a:lnTo>
                      <a:lnTo>
                        <a:pt x="45767" y="18337"/>
                      </a:lnTo>
                      <a:lnTo>
                        <a:pt x="46381" y="19490"/>
                      </a:lnTo>
                      <a:lnTo>
                        <a:pt x="46994" y="20643"/>
                      </a:lnTo>
                      <a:lnTo>
                        <a:pt x="47645" y="21777"/>
                      </a:lnTo>
                      <a:lnTo>
                        <a:pt x="48333" y="22911"/>
                      </a:lnTo>
                      <a:lnTo>
                        <a:pt x="48687" y="23451"/>
                      </a:lnTo>
                      <a:lnTo>
                        <a:pt x="49040" y="24009"/>
                      </a:lnTo>
                      <a:lnTo>
                        <a:pt x="49412" y="24529"/>
                      </a:lnTo>
                      <a:lnTo>
                        <a:pt x="49802" y="25069"/>
                      </a:lnTo>
                      <a:lnTo>
                        <a:pt x="50230" y="25589"/>
                      </a:lnTo>
                      <a:lnTo>
                        <a:pt x="50695" y="26110"/>
                      </a:lnTo>
                      <a:lnTo>
                        <a:pt x="51160" y="26594"/>
                      </a:lnTo>
                      <a:lnTo>
                        <a:pt x="51662" y="27059"/>
                      </a:lnTo>
                      <a:lnTo>
                        <a:pt x="52201" y="27505"/>
                      </a:lnTo>
                      <a:lnTo>
                        <a:pt x="52462" y="27691"/>
                      </a:lnTo>
                      <a:lnTo>
                        <a:pt x="52741" y="27895"/>
                      </a:lnTo>
                      <a:lnTo>
                        <a:pt x="53038" y="28081"/>
                      </a:lnTo>
                      <a:lnTo>
                        <a:pt x="53336" y="28249"/>
                      </a:lnTo>
                      <a:lnTo>
                        <a:pt x="53633" y="28416"/>
                      </a:lnTo>
                      <a:lnTo>
                        <a:pt x="53950" y="28565"/>
                      </a:lnTo>
                      <a:lnTo>
                        <a:pt x="54433" y="28788"/>
                      </a:lnTo>
                      <a:lnTo>
                        <a:pt x="54954" y="28974"/>
                      </a:lnTo>
                      <a:lnTo>
                        <a:pt x="55456" y="29141"/>
                      </a:lnTo>
                      <a:lnTo>
                        <a:pt x="55995" y="29290"/>
                      </a:lnTo>
                      <a:lnTo>
                        <a:pt x="57037" y="29569"/>
                      </a:lnTo>
                      <a:lnTo>
                        <a:pt x="57557" y="29718"/>
                      </a:lnTo>
                      <a:lnTo>
                        <a:pt x="58078" y="29867"/>
                      </a:lnTo>
                      <a:lnTo>
                        <a:pt x="58766" y="30071"/>
                      </a:lnTo>
                      <a:lnTo>
                        <a:pt x="59436" y="30313"/>
                      </a:lnTo>
                      <a:lnTo>
                        <a:pt x="60105" y="30555"/>
                      </a:lnTo>
                      <a:lnTo>
                        <a:pt x="60775" y="30815"/>
                      </a:lnTo>
                      <a:lnTo>
                        <a:pt x="61426" y="31113"/>
                      </a:lnTo>
                      <a:lnTo>
                        <a:pt x="62076" y="31410"/>
                      </a:lnTo>
                      <a:lnTo>
                        <a:pt x="62709" y="31745"/>
                      </a:lnTo>
                      <a:lnTo>
                        <a:pt x="63341" y="32080"/>
                      </a:lnTo>
                      <a:lnTo>
                        <a:pt x="63955" y="32433"/>
                      </a:lnTo>
                      <a:lnTo>
                        <a:pt x="64568" y="32786"/>
                      </a:lnTo>
                      <a:lnTo>
                        <a:pt x="65164" y="33177"/>
                      </a:lnTo>
                      <a:lnTo>
                        <a:pt x="65759" y="33567"/>
                      </a:lnTo>
                      <a:lnTo>
                        <a:pt x="66354" y="33977"/>
                      </a:lnTo>
                      <a:lnTo>
                        <a:pt x="66930" y="34386"/>
                      </a:lnTo>
                      <a:lnTo>
                        <a:pt x="67507" y="34813"/>
                      </a:lnTo>
                      <a:lnTo>
                        <a:pt x="68065" y="35241"/>
                      </a:lnTo>
                      <a:lnTo>
                        <a:pt x="69125" y="36097"/>
                      </a:lnTo>
                      <a:lnTo>
                        <a:pt x="70166" y="36971"/>
                      </a:lnTo>
                      <a:lnTo>
                        <a:pt x="71170" y="37863"/>
                      </a:lnTo>
                      <a:lnTo>
                        <a:pt x="72156" y="38793"/>
                      </a:lnTo>
                      <a:lnTo>
                        <a:pt x="73142" y="39742"/>
                      </a:lnTo>
                      <a:lnTo>
                        <a:pt x="74090" y="40690"/>
                      </a:lnTo>
                      <a:lnTo>
                        <a:pt x="75038" y="41676"/>
                      </a:lnTo>
                      <a:lnTo>
                        <a:pt x="75968" y="42661"/>
                      </a:lnTo>
                      <a:lnTo>
                        <a:pt x="76638" y="43368"/>
                      </a:lnTo>
                      <a:lnTo>
                        <a:pt x="77326" y="44075"/>
                      </a:lnTo>
                      <a:lnTo>
                        <a:pt x="78033" y="44763"/>
                      </a:lnTo>
                      <a:lnTo>
                        <a:pt x="78758" y="45414"/>
                      </a:lnTo>
                      <a:lnTo>
                        <a:pt x="79130" y="45730"/>
                      </a:lnTo>
                      <a:lnTo>
                        <a:pt x="79502" y="46027"/>
                      </a:lnTo>
                      <a:lnTo>
                        <a:pt x="79892" y="46325"/>
                      </a:lnTo>
                      <a:lnTo>
                        <a:pt x="80301" y="46604"/>
                      </a:lnTo>
                      <a:lnTo>
                        <a:pt x="80711" y="46883"/>
                      </a:lnTo>
                      <a:lnTo>
                        <a:pt x="81138" y="47125"/>
                      </a:lnTo>
                      <a:lnTo>
                        <a:pt x="81566" y="47366"/>
                      </a:lnTo>
                      <a:lnTo>
                        <a:pt x="82012" y="47590"/>
                      </a:lnTo>
                      <a:lnTo>
                        <a:pt x="82626" y="47850"/>
                      </a:lnTo>
                      <a:lnTo>
                        <a:pt x="83258" y="48092"/>
                      </a:lnTo>
                      <a:lnTo>
                        <a:pt x="83891" y="48278"/>
                      </a:lnTo>
                      <a:lnTo>
                        <a:pt x="84542" y="48445"/>
                      </a:lnTo>
                      <a:lnTo>
                        <a:pt x="85192" y="48575"/>
                      </a:lnTo>
                      <a:lnTo>
                        <a:pt x="85862" y="48687"/>
                      </a:lnTo>
                      <a:lnTo>
                        <a:pt x="86531" y="48761"/>
                      </a:lnTo>
                      <a:lnTo>
                        <a:pt x="87201" y="48817"/>
                      </a:lnTo>
                      <a:lnTo>
                        <a:pt x="88131" y="48854"/>
                      </a:lnTo>
                      <a:lnTo>
                        <a:pt x="90028" y="48854"/>
                      </a:lnTo>
                      <a:lnTo>
                        <a:pt x="90957" y="48817"/>
                      </a:lnTo>
                      <a:lnTo>
                        <a:pt x="91906" y="48780"/>
                      </a:lnTo>
                      <a:lnTo>
                        <a:pt x="92854" y="48705"/>
                      </a:lnTo>
                      <a:lnTo>
                        <a:pt x="93784" y="48631"/>
                      </a:lnTo>
                      <a:lnTo>
                        <a:pt x="94733" y="48557"/>
                      </a:lnTo>
                      <a:lnTo>
                        <a:pt x="96332" y="48371"/>
                      </a:lnTo>
                      <a:lnTo>
                        <a:pt x="97950" y="48129"/>
                      </a:lnTo>
                      <a:lnTo>
                        <a:pt x="98750" y="47999"/>
                      </a:lnTo>
                      <a:lnTo>
                        <a:pt x="99549" y="47869"/>
                      </a:lnTo>
                      <a:lnTo>
                        <a:pt x="100349" y="47701"/>
                      </a:lnTo>
                      <a:lnTo>
                        <a:pt x="101149" y="47534"/>
                      </a:lnTo>
                      <a:lnTo>
                        <a:pt x="101930" y="47366"/>
                      </a:lnTo>
                      <a:lnTo>
                        <a:pt x="102729" y="47162"/>
                      </a:lnTo>
                      <a:lnTo>
                        <a:pt x="103510" y="46957"/>
                      </a:lnTo>
                      <a:lnTo>
                        <a:pt x="104291" y="46734"/>
                      </a:lnTo>
                      <a:lnTo>
                        <a:pt x="105072" y="46492"/>
                      </a:lnTo>
                      <a:lnTo>
                        <a:pt x="105835" y="46251"/>
                      </a:lnTo>
                      <a:lnTo>
                        <a:pt x="106616" y="45972"/>
                      </a:lnTo>
                      <a:lnTo>
                        <a:pt x="107378" y="45693"/>
                      </a:lnTo>
                      <a:lnTo>
                        <a:pt x="108067" y="45414"/>
                      </a:lnTo>
                      <a:lnTo>
                        <a:pt x="108736" y="45098"/>
                      </a:lnTo>
                      <a:lnTo>
                        <a:pt x="109406" y="44763"/>
                      </a:lnTo>
                      <a:lnTo>
                        <a:pt x="110056" y="44409"/>
                      </a:lnTo>
                      <a:lnTo>
                        <a:pt x="110707" y="44056"/>
                      </a:lnTo>
                      <a:lnTo>
                        <a:pt x="111340" y="43666"/>
                      </a:lnTo>
                      <a:lnTo>
                        <a:pt x="111953" y="43256"/>
                      </a:lnTo>
                      <a:lnTo>
                        <a:pt x="112567" y="42847"/>
                      </a:lnTo>
                      <a:lnTo>
                        <a:pt x="113181" y="42401"/>
                      </a:lnTo>
                      <a:lnTo>
                        <a:pt x="113776" y="41973"/>
                      </a:lnTo>
                      <a:lnTo>
                        <a:pt x="114352" y="41508"/>
                      </a:lnTo>
                      <a:lnTo>
                        <a:pt x="114929" y="41043"/>
                      </a:lnTo>
                      <a:lnTo>
                        <a:pt x="115505" y="40560"/>
                      </a:lnTo>
                      <a:lnTo>
                        <a:pt x="116063" y="40076"/>
                      </a:lnTo>
                      <a:lnTo>
                        <a:pt x="117160" y="39091"/>
                      </a:lnTo>
                      <a:lnTo>
                        <a:pt x="118128" y="38180"/>
                      </a:lnTo>
                      <a:lnTo>
                        <a:pt x="119076" y="37250"/>
                      </a:lnTo>
                      <a:lnTo>
                        <a:pt x="120936" y="35353"/>
                      </a:lnTo>
                      <a:lnTo>
                        <a:pt x="121865" y="34404"/>
                      </a:lnTo>
                      <a:lnTo>
                        <a:pt x="122814" y="33474"/>
                      </a:lnTo>
                      <a:lnTo>
                        <a:pt x="123781" y="32563"/>
                      </a:lnTo>
                      <a:lnTo>
                        <a:pt x="124264" y="32117"/>
                      </a:lnTo>
                      <a:lnTo>
                        <a:pt x="124767" y="31689"/>
                      </a:lnTo>
                      <a:lnTo>
                        <a:pt x="125287" y="31243"/>
                      </a:lnTo>
                      <a:lnTo>
                        <a:pt x="125808" y="30834"/>
                      </a:lnTo>
                      <a:lnTo>
                        <a:pt x="126347" y="30425"/>
                      </a:lnTo>
                      <a:lnTo>
                        <a:pt x="126905" y="30034"/>
                      </a:lnTo>
                      <a:lnTo>
                        <a:pt x="127463" y="29662"/>
                      </a:lnTo>
                      <a:lnTo>
                        <a:pt x="128040" y="29327"/>
                      </a:lnTo>
                      <a:lnTo>
                        <a:pt x="128635" y="29011"/>
                      </a:lnTo>
                      <a:lnTo>
                        <a:pt x="129248" y="28732"/>
                      </a:lnTo>
                      <a:lnTo>
                        <a:pt x="129937" y="28453"/>
                      </a:lnTo>
                      <a:lnTo>
                        <a:pt x="130643" y="28193"/>
                      </a:lnTo>
                      <a:lnTo>
                        <a:pt x="131368" y="27970"/>
                      </a:lnTo>
                      <a:lnTo>
                        <a:pt x="132094" y="27784"/>
                      </a:lnTo>
                      <a:lnTo>
                        <a:pt x="132819" y="27635"/>
                      </a:lnTo>
                      <a:lnTo>
                        <a:pt x="133563" y="27505"/>
                      </a:lnTo>
                      <a:lnTo>
                        <a:pt x="134307" y="27412"/>
                      </a:lnTo>
                      <a:lnTo>
                        <a:pt x="135051" y="27356"/>
                      </a:lnTo>
                      <a:lnTo>
                        <a:pt x="135534" y="27319"/>
                      </a:lnTo>
                      <a:lnTo>
                        <a:pt x="136501" y="27319"/>
                      </a:lnTo>
                      <a:lnTo>
                        <a:pt x="136985" y="27338"/>
                      </a:lnTo>
                      <a:lnTo>
                        <a:pt x="137970" y="27393"/>
                      </a:lnTo>
                      <a:lnTo>
                        <a:pt x="138937" y="27468"/>
                      </a:lnTo>
                      <a:lnTo>
                        <a:pt x="139904" y="27579"/>
                      </a:lnTo>
                      <a:lnTo>
                        <a:pt x="140872" y="27709"/>
                      </a:lnTo>
                      <a:lnTo>
                        <a:pt x="142806" y="27988"/>
                      </a:lnTo>
                      <a:lnTo>
                        <a:pt x="143624" y="28081"/>
                      </a:lnTo>
                      <a:lnTo>
                        <a:pt x="144461" y="28156"/>
                      </a:lnTo>
                      <a:lnTo>
                        <a:pt x="145298" y="28212"/>
                      </a:lnTo>
                      <a:lnTo>
                        <a:pt x="146116" y="28249"/>
                      </a:lnTo>
                      <a:lnTo>
                        <a:pt x="146953" y="28267"/>
                      </a:lnTo>
                      <a:lnTo>
                        <a:pt x="147790" y="28267"/>
                      </a:lnTo>
                      <a:lnTo>
                        <a:pt x="148626" y="28230"/>
                      </a:lnTo>
                      <a:lnTo>
                        <a:pt x="149445" y="28193"/>
                      </a:lnTo>
                      <a:lnTo>
                        <a:pt x="150282" y="28119"/>
                      </a:lnTo>
                      <a:lnTo>
                        <a:pt x="151118" y="28026"/>
                      </a:lnTo>
                      <a:lnTo>
                        <a:pt x="151937" y="27914"/>
                      </a:lnTo>
                      <a:lnTo>
                        <a:pt x="152755" y="27784"/>
                      </a:lnTo>
                      <a:lnTo>
                        <a:pt x="153573" y="27635"/>
                      </a:lnTo>
                      <a:lnTo>
                        <a:pt x="154391" y="27468"/>
                      </a:lnTo>
                      <a:lnTo>
                        <a:pt x="155210" y="27282"/>
                      </a:lnTo>
                      <a:lnTo>
                        <a:pt x="156009" y="27059"/>
                      </a:lnTo>
                      <a:lnTo>
                        <a:pt x="156753" y="26835"/>
                      </a:lnTo>
                      <a:lnTo>
                        <a:pt x="157497" y="26594"/>
                      </a:lnTo>
                      <a:lnTo>
                        <a:pt x="158222" y="26315"/>
                      </a:lnTo>
                      <a:lnTo>
                        <a:pt x="158929" y="26017"/>
                      </a:lnTo>
                      <a:lnTo>
                        <a:pt x="159636" y="25682"/>
                      </a:lnTo>
                      <a:lnTo>
                        <a:pt x="160342" y="25329"/>
                      </a:lnTo>
                      <a:lnTo>
                        <a:pt x="161012" y="24939"/>
                      </a:lnTo>
                      <a:lnTo>
                        <a:pt x="161681" y="24548"/>
                      </a:lnTo>
                      <a:lnTo>
                        <a:pt x="161681" y="23469"/>
                      </a:lnTo>
                      <a:lnTo>
                        <a:pt x="161161" y="23786"/>
                      </a:lnTo>
                      <a:lnTo>
                        <a:pt x="160640" y="24102"/>
                      </a:lnTo>
                      <a:lnTo>
                        <a:pt x="160119" y="24381"/>
                      </a:lnTo>
                      <a:lnTo>
                        <a:pt x="159580" y="24660"/>
                      </a:lnTo>
                      <a:lnTo>
                        <a:pt x="159022" y="24920"/>
                      </a:lnTo>
                      <a:lnTo>
                        <a:pt x="158483" y="25162"/>
                      </a:lnTo>
                      <a:lnTo>
                        <a:pt x="157925" y="25385"/>
                      </a:lnTo>
                      <a:lnTo>
                        <a:pt x="157348" y="25589"/>
                      </a:lnTo>
                      <a:lnTo>
                        <a:pt x="156883" y="25738"/>
                      </a:lnTo>
                      <a:lnTo>
                        <a:pt x="156419" y="25868"/>
                      </a:lnTo>
                      <a:lnTo>
                        <a:pt x="155954" y="25999"/>
                      </a:lnTo>
                      <a:lnTo>
                        <a:pt x="155489" y="26110"/>
                      </a:lnTo>
                      <a:lnTo>
                        <a:pt x="154540" y="26296"/>
                      </a:lnTo>
                      <a:lnTo>
                        <a:pt x="153573" y="26445"/>
                      </a:lnTo>
                      <a:lnTo>
                        <a:pt x="152606" y="26556"/>
                      </a:lnTo>
                      <a:lnTo>
                        <a:pt x="151639" y="26631"/>
                      </a:lnTo>
                      <a:lnTo>
                        <a:pt x="150672" y="26668"/>
                      </a:lnTo>
                      <a:lnTo>
                        <a:pt x="149705" y="26668"/>
                      </a:lnTo>
                      <a:lnTo>
                        <a:pt x="148757" y="26631"/>
                      </a:lnTo>
                      <a:lnTo>
                        <a:pt x="147808" y="26556"/>
                      </a:lnTo>
                      <a:lnTo>
                        <a:pt x="146860" y="26463"/>
                      </a:lnTo>
                      <a:lnTo>
                        <a:pt x="145911" y="26333"/>
                      </a:lnTo>
                      <a:lnTo>
                        <a:pt x="144981" y="26166"/>
                      </a:lnTo>
                      <a:lnTo>
                        <a:pt x="144033" y="25999"/>
                      </a:lnTo>
                      <a:lnTo>
                        <a:pt x="143103" y="25813"/>
                      </a:lnTo>
                      <a:lnTo>
                        <a:pt x="142173" y="25608"/>
                      </a:lnTo>
                      <a:lnTo>
                        <a:pt x="140202" y="25180"/>
                      </a:lnTo>
                      <a:lnTo>
                        <a:pt x="139198" y="24994"/>
                      </a:lnTo>
                      <a:lnTo>
                        <a:pt x="138212" y="24827"/>
                      </a:lnTo>
                      <a:lnTo>
                        <a:pt x="137208" y="24678"/>
                      </a:lnTo>
                      <a:lnTo>
                        <a:pt x="136204" y="24585"/>
                      </a:lnTo>
                      <a:lnTo>
                        <a:pt x="135702" y="24548"/>
                      </a:lnTo>
                      <a:lnTo>
                        <a:pt x="135199" y="24511"/>
                      </a:lnTo>
                      <a:lnTo>
                        <a:pt x="134697" y="24492"/>
                      </a:lnTo>
                      <a:lnTo>
                        <a:pt x="134195" y="24492"/>
                      </a:lnTo>
                      <a:lnTo>
                        <a:pt x="133563" y="24511"/>
                      </a:lnTo>
                      <a:lnTo>
                        <a:pt x="132949" y="24567"/>
                      </a:lnTo>
                      <a:lnTo>
                        <a:pt x="132317" y="24660"/>
                      </a:lnTo>
                      <a:lnTo>
                        <a:pt x="131703" y="24771"/>
                      </a:lnTo>
                      <a:lnTo>
                        <a:pt x="131108" y="24920"/>
                      </a:lnTo>
                      <a:lnTo>
                        <a:pt x="130513" y="25124"/>
                      </a:lnTo>
                      <a:lnTo>
                        <a:pt x="129918" y="25348"/>
                      </a:lnTo>
                      <a:lnTo>
                        <a:pt x="129360" y="25608"/>
                      </a:lnTo>
                      <a:lnTo>
                        <a:pt x="128784" y="25906"/>
                      </a:lnTo>
                      <a:lnTo>
                        <a:pt x="128226" y="26240"/>
                      </a:lnTo>
                      <a:lnTo>
                        <a:pt x="127686" y="26594"/>
                      </a:lnTo>
                      <a:lnTo>
                        <a:pt x="127166" y="26984"/>
                      </a:lnTo>
                      <a:lnTo>
                        <a:pt x="126663" y="27393"/>
                      </a:lnTo>
                      <a:lnTo>
                        <a:pt x="126161" y="27821"/>
                      </a:lnTo>
                      <a:lnTo>
                        <a:pt x="125678" y="28249"/>
                      </a:lnTo>
                      <a:lnTo>
                        <a:pt x="125213" y="28695"/>
                      </a:lnTo>
                      <a:lnTo>
                        <a:pt x="124692" y="29234"/>
                      </a:lnTo>
                      <a:lnTo>
                        <a:pt x="124171" y="29774"/>
                      </a:lnTo>
                      <a:lnTo>
                        <a:pt x="123651" y="30332"/>
                      </a:lnTo>
                      <a:lnTo>
                        <a:pt x="123149" y="30890"/>
                      </a:lnTo>
                      <a:lnTo>
                        <a:pt x="122163" y="32024"/>
                      </a:lnTo>
                      <a:lnTo>
                        <a:pt x="121177" y="33158"/>
                      </a:lnTo>
                      <a:lnTo>
                        <a:pt x="120266" y="34181"/>
                      </a:lnTo>
                      <a:lnTo>
                        <a:pt x="119355" y="35204"/>
                      </a:lnTo>
                      <a:lnTo>
                        <a:pt x="118425" y="36190"/>
                      </a:lnTo>
                      <a:lnTo>
                        <a:pt x="117477" y="37175"/>
                      </a:lnTo>
                      <a:lnTo>
                        <a:pt x="116491" y="38124"/>
                      </a:lnTo>
                      <a:lnTo>
                        <a:pt x="115487" y="39054"/>
                      </a:lnTo>
                      <a:lnTo>
                        <a:pt x="114985" y="39500"/>
                      </a:lnTo>
                      <a:lnTo>
                        <a:pt x="114464" y="39946"/>
                      </a:lnTo>
                      <a:lnTo>
                        <a:pt x="113925" y="40374"/>
                      </a:lnTo>
                      <a:lnTo>
                        <a:pt x="113385" y="40802"/>
                      </a:lnTo>
                      <a:lnTo>
                        <a:pt x="112716" y="41285"/>
                      </a:lnTo>
                      <a:lnTo>
                        <a:pt x="112046" y="41769"/>
                      </a:lnTo>
                      <a:lnTo>
                        <a:pt x="111358" y="42234"/>
                      </a:lnTo>
                      <a:lnTo>
                        <a:pt x="110633" y="42661"/>
                      </a:lnTo>
                      <a:lnTo>
                        <a:pt x="109926" y="43070"/>
                      </a:lnTo>
                      <a:lnTo>
                        <a:pt x="109182" y="43461"/>
                      </a:lnTo>
                      <a:lnTo>
                        <a:pt x="108439" y="43814"/>
                      </a:lnTo>
                      <a:lnTo>
                        <a:pt x="107657" y="44131"/>
                      </a:lnTo>
                      <a:lnTo>
                        <a:pt x="106839" y="44428"/>
                      </a:lnTo>
                      <a:lnTo>
                        <a:pt x="106021" y="44688"/>
                      </a:lnTo>
                      <a:lnTo>
                        <a:pt x="105184" y="44949"/>
                      </a:lnTo>
                      <a:lnTo>
                        <a:pt x="104347" y="45172"/>
                      </a:lnTo>
                      <a:lnTo>
                        <a:pt x="103492" y="45377"/>
                      </a:lnTo>
                      <a:lnTo>
                        <a:pt x="102655" y="45562"/>
                      </a:lnTo>
                      <a:lnTo>
                        <a:pt x="101799" y="45711"/>
                      </a:lnTo>
                      <a:lnTo>
                        <a:pt x="100925" y="45860"/>
                      </a:lnTo>
                      <a:lnTo>
                        <a:pt x="100070" y="45972"/>
                      </a:lnTo>
                      <a:lnTo>
                        <a:pt x="99196" y="46046"/>
                      </a:lnTo>
                      <a:lnTo>
                        <a:pt x="98340" y="46120"/>
                      </a:lnTo>
                      <a:lnTo>
                        <a:pt x="97466" y="46158"/>
                      </a:lnTo>
                      <a:lnTo>
                        <a:pt x="96592" y="46176"/>
                      </a:lnTo>
                      <a:lnTo>
                        <a:pt x="95718" y="46176"/>
                      </a:lnTo>
                      <a:lnTo>
                        <a:pt x="94844" y="46158"/>
                      </a:lnTo>
                      <a:lnTo>
                        <a:pt x="93989" y="46102"/>
                      </a:lnTo>
                      <a:lnTo>
                        <a:pt x="92947" y="46027"/>
                      </a:lnTo>
                      <a:lnTo>
                        <a:pt x="91924" y="45897"/>
                      </a:lnTo>
                      <a:lnTo>
                        <a:pt x="90883" y="45711"/>
                      </a:lnTo>
                      <a:lnTo>
                        <a:pt x="89879" y="45507"/>
                      </a:lnTo>
                      <a:lnTo>
                        <a:pt x="89377" y="45377"/>
                      </a:lnTo>
                      <a:lnTo>
                        <a:pt x="88875" y="45246"/>
                      </a:lnTo>
                      <a:lnTo>
                        <a:pt x="88372" y="45116"/>
                      </a:lnTo>
                      <a:lnTo>
                        <a:pt x="87870" y="44949"/>
                      </a:lnTo>
                      <a:lnTo>
                        <a:pt x="87387" y="44781"/>
                      </a:lnTo>
                      <a:lnTo>
                        <a:pt x="86885" y="44614"/>
                      </a:lnTo>
                      <a:lnTo>
                        <a:pt x="86401" y="44409"/>
                      </a:lnTo>
                      <a:lnTo>
                        <a:pt x="85918" y="44224"/>
                      </a:lnTo>
                      <a:lnTo>
                        <a:pt x="85434" y="44000"/>
                      </a:lnTo>
                      <a:lnTo>
                        <a:pt x="84951" y="43759"/>
                      </a:lnTo>
                      <a:lnTo>
                        <a:pt x="84467" y="43517"/>
                      </a:lnTo>
                      <a:lnTo>
                        <a:pt x="83984" y="43275"/>
                      </a:lnTo>
                      <a:lnTo>
                        <a:pt x="83054" y="42736"/>
                      </a:lnTo>
                      <a:lnTo>
                        <a:pt x="82124" y="42178"/>
                      </a:lnTo>
                      <a:lnTo>
                        <a:pt x="81231" y="41583"/>
                      </a:lnTo>
                      <a:lnTo>
                        <a:pt x="80339" y="40969"/>
                      </a:lnTo>
                      <a:lnTo>
                        <a:pt x="79465" y="40337"/>
                      </a:lnTo>
                      <a:lnTo>
                        <a:pt x="78590" y="39704"/>
                      </a:lnTo>
                      <a:lnTo>
                        <a:pt x="77400" y="38793"/>
                      </a:lnTo>
                      <a:lnTo>
                        <a:pt x="76210" y="37882"/>
                      </a:lnTo>
                      <a:lnTo>
                        <a:pt x="73867" y="36022"/>
                      </a:lnTo>
                      <a:lnTo>
                        <a:pt x="72677" y="35111"/>
                      </a:lnTo>
                      <a:lnTo>
                        <a:pt x="71486" y="34200"/>
                      </a:lnTo>
                      <a:lnTo>
                        <a:pt x="70296" y="33289"/>
                      </a:lnTo>
                      <a:lnTo>
                        <a:pt x="69069" y="32414"/>
                      </a:lnTo>
                      <a:lnTo>
                        <a:pt x="67730" y="31503"/>
                      </a:lnTo>
                      <a:lnTo>
                        <a:pt x="67042" y="31057"/>
                      </a:lnTo>
                      <a:lnTo>
                        <a:pt x="66354" y="30629"/>
                      </a:lnTo>
                      <a:lnTo>
                        <a:pt x="65647" y="30201"/>
                      </a:lnTo>
                      <a:lnTo>
                        <a:pt x="64940" y="29792"/>
                      </a:lnTo>
                      <a:lnTo>
                        <a:pt x="64234" y="29420"/>
                      </a:lnTo>
                      <a:lnTo>
                        <a:pt x="63508" y="29048"/>
                      </a:lnTo>
                      <a:lnTo>
                        <a:pt x="62839" y="28732"/>
                      </a:lnTo>
                      <a:lnTo>
                        <a:pt x="62151" y="28416"/>
                      </a:lnTo>
                      <a:lnTo>
                        <a:pt x="61463" y="28119"/>
                      </a:lnTo>
                      <a:lnTo>
                        <a:pt x="60775" y="27840"/>
                      </a:lnTo>
                      <a:lnTo>
                        <a:pt x="60087" y="27579"/>
                      </a:lnTo>
                      <a:lnTo>
                        <a:pt x="59380" y="27319"/>
                      </a:lnTo>
                      <a:lnTo>
                        <a:pt x="57985" y="26817"/>
                      </a:lnTo>
                      <a:lnTo>
                        <a:pt x="57167" y="26556"/>
                      </a:lnTo>
                      <a:lnTo>
                        <a:pt x="56349" y="26315"/>
                      </a:lnTo>
                      <a:lnTo>
                        <a:pt x="55549" y="26036"/>
                      </a:lnTo>
                      <a:lnTo>
                        <a:pt x="55158" y="25887"/>
                      </a:lnTo>
                      <a:lnTo>
                        <a:pt x="54768" y="25701"/>
                      </a:lnTo>
                      <a:lnTo>
                        <a:pt x="54266" y="25459"/>
                      </a:lnTo>
                      <a:lnTo>
                        <a:pt x="53782" y="25180"/>
                      </a:lnTo>
                      <a:lnTo>
                        <a:pt x="53336" y="24883"/>
                      </a:lnTo>
                      <a:lnTo>
                        <a:pt x="52890" y="24548"/>
                      </a:lnTo>
                      <a:lnTo>
                        <a:pt x="52480" y="24195"/>
                      </a:lnTo>
                      <a:lnTo>
                        <a:pt x="52071" y="23823"/>
                      </a:lnTo>
                      <a:lnTo>
                        <a:pt x="51681" y="23432"/>
                      </a:lnTo>
                      <a:lnTo>
                        <a:pt x="51309" y="23023"/>
                      </a:lnTo>
                      <a:lnTo>
                        <a:pt x="50807" y="22428"/>
                      </a:lnTo>
                      <a:lnTo>
                        <a:pt x="50342" y="21833"/>
                      </a:lnTo>
                      <a:lnTo>
                        <a:pt x="49895" y="21219"/>
                      </a:lnTo>
                      <a:lnTo>
                        <a:pt x="49449" y="20587"/>
                      </a:lnTo>
                      <a:lnTo>
                        <a:pt x="49021" y="19955"/>
                      </a:lnTo>
                      <a:lnTo>
                        <a:pt x="48612" y="19304"/>
                      </a:lnTo>
                      <a:lnTo>
                        <a:pt x="47813" y="18002"/>
                      </a:lnTo>
                      <a:lnTo>
                        <a:pt x="46269" y="15398"/>
                      </a:lnTo>
                      <a:lnTo>
                        <a:pt x="44744" y="12776"/>
                      </a:lnTo>
                      <a:lnTo>
                        <a:pt x="43201" y="10173"/>
                      </a:lnTo>
                      <a:lnTo>
                        <a:pt x="41657" y="7569"/>
                      </a:lnTo>
                      <a:lnTo>
                        <a:pt x="41192" y="6844"/>
                      </a:lnTo>
                      <a:lnTo>
                        <a:pt x="40746" y="6137"/>
                      </a:lnTo>
                      <a:lnTo>
                        <a:pt x="40262" y="5430"/>
                      </a:lnTo>
                      <a:lnTo>
                        <a:pt x="39760" y="4742"/>
                      </a:lnTo>
                      <a:lnTo>
                        <a:pt x="39239" y="4073"/>
                      </a:lnTo>
                      <a:lnTo>
                        <a:pt x="38682" y="3440"/>
                      </a:lnTo>
                      <a:lnTo>
                        <a:pt x="38403" y="3124"/>
                      </a:lnTo>
                      <a:lnTo>
                        <a:pt x="38105" y="2827"/>
                      </a:lnTo>
                      <a:lnTo>
                        <a:pt x="37789" y="2529"/>
                      </a:lnTo>
                      <a:lnTo>
                        <a:pt x="37473" y="2250"/>
                      </a:lnTo>
                      <a:lnTo>
                        <a:pt x="37212" y="2027"/>
                      </a:lnTo>
                      <a:lnTo>
                        <a:pt x="36952" y="1823"/>
                      </a:lnTo>
                      <a:lnTo>
                        <a:pt x="36673" y="1618"/>
                      </a:lnTo>
                      <a:lnTo>
                        <a:pt x="36394" y="1432"/>
                      </a:lnTo>
                      <a:lnTo>
                        <a:pt x="36115" y="1265"/>
                      </a:lnTo>
                      <a:lnTo>
                        <a:pt x="35818" y="1097"/>
                      </a:lnTo>
                      <a:lnTo>
                        <a:pt x="35520" y="948"/>
                      </a:lnTo>
                      <a:lnTo>
                        <a:pt x="35204" y="800"/>
                      </a:lnTo>
                      <a:lnTo>
                        <a:pt x="34906" y="670"/>
                      </a:lnTo>
                      <a:lnTo>
                        <a:pt x="34590" y="539"/>
                      </a:lnTo>
                      <a:lnTo>
                        <a:pt x="34274" y="428"/>
                      </a:lnTo>
                      <a:lnTo>
                        <a:pt x="33939" y="335"/>
                      </a:lnTo>
                      <a:lnTo>
                        <a:pt x="33623" y="260"/>
                      </a:lnTo>
                      <a:lnTo>
                        <a:pt x="33288" y="186"/>
                      </a:lnTo>
                      <a:lnTo>
                        <a:pt x="32954" y="130"/>
                      </a:lnTo>
                      <a:lnTo>
                        <a:pt x="32619" y="74"/>
                      </a:lnTo>
                      <a:lnTo>
                        <a:pt x="32284" y="37"/>
                      </a:lnTo>
                      <a:lnTo>
                        <a:pt x="31949" y="19"/>
                      </a:lnTo>
                      <a:lnTo>
                        <a:pt x="3159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232225" y="1742600"/>
                  <a:ext cx="1548200" cy="118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8" h="47591" extrusionOk="0">
                      <a:moveTo>
                        <a:pt x="29383" y="1"/>
                      </a:moveTo>
                      <a:lnTo>
                        <a:pt x="29086" y="38"/>
                      </a:lnTo>
                      <a:lnTo>
                        <a:pt x="28807" y="75"/>
                      </a:lnTo>
                      <a:lnTo>
                        <a:pt x="28397" y="168"/>
                      </a:lnTo>
                      <a:lnTo>
                        <a:pt x="28007" y="261"/>
                      </a:lnTo>
                      <a:lnTo>
                        <a:pt x="27635" y="373"/>
                      </a:lnTo>
                      <a:lnTo>
                        <a:pt x="27244" y="503"/>
                      </a:lnTo>
                      <a:lnTo>
                        <a:pt x="26873" y="633"/>
                      </a:lnTo>
                      <a:lnTo>
                        <a:pt x="26501" y="782"/>
                      </a:lnTo>
                      <a:lnTo>
                        <a:pt x="25757" y="1116"/>
                      </a:lnTo>
                      <a:lnTo>
                        <a:pt x="25031" y="1470"/>
                      </a:lnTo>
                      <a:lnTo>
                        <a:pt x="24325" y="1842"/>
                      </a:lnTo>
                      <a:lnTo>
                        <a:pt x="22911" y="2623"/>
                      </a:lnTo>
                      <a:lnTo>
                        <a:pt x="21628" y="3329"/>
                      </a:lnTo>
                      <a:lnTo>
                        <a:pt x="20959" y="3664"/>
                      </a:lnTo>
                      <a:lnTo>
                        <a:pt x="20308" y="3980"/>
                      </a:lnTo>
                      <a:lnTo>
                        <a:pt x="19638" y="4296"/>
                      </a:lnTo>
                      <a:lnTo>
                        <a:pt x="18969" y="4575"/>
                      </a:lnTo>
                      <a:lnTo>
                        <a:pt x="18281" y="4854"/>
                      </a:lnTo>
                      <a:lnTo>
                        <a:pt x="17593" y="5096"/>
                      </a:lnTo>
                      <a:lnTo>
                        <a:pt x="17091" y="5245"/>
                      </a:lnTo>
                      <a:lnTo>
                        <a:pt x="16588" y="5394"/>
                      </a:lnTo>
                      <a:lnTo>
                        <a:pt x="16086" y="5524"/>
                      </a:lnTo>
                      <a:lnTo>
                        <a:pt x="15584" y="5654"/>
                      </a:lnTo>
                      <a:lnTo>
                        <a:pt x="15063" y="5747"/>
                      </a:lnTo>
                      <a:lnTo>
                        <a:pt x="14561" y="5859"/>
                      </a:lnTo>
                      <a:lnTo>
                        <a:pt x="13539" y="6026"/>
                      </a:lnTo>
                      <a:lnTo>
                        <a:pt x="12497" y="6138"/>
                      </a:lnTo>
                      <a:lnTo>
                        <a:pt x="11456" y="6249"/>
                      </a:lnTo>
                      <a:lnTo>
                        <a:pt x="10433" y="6324"/>
                      </a:lnTo>
                      <a:lnTo>
                        <a:pt x="9391" y="6361"/>
                      </a:lnTo>
                      <a:lnTo>
                        <a:pt x="7048" y="6417"/>
                      </a:lnTo>
                      <a:lnTo>
                        <a:pt x="4686" y="6491"/>
                      </a:lnTo>
                      <a:lnTo>
                        <a:pt x="3515" y="6528"/>
                      </a:lnTo>
                      <a:lnTo>
                        <a:pt x="2343" y="6584"/>
                      </a:lnTo>
                      <a:lnTo>
                        <a:pt x="1172" y="6677"/>
                      </a:lnTo>
                      <a:lnTo>
                        <a:pt x="0" y="6788"/>
                      </a:lnTo>
                      <a:lnTo>
                        <a:pt x="0" y="9206"/>
                      </a:lnTo>
                      <a:lnTo>
                        <a:pt x="577" y="9187"/>
                      </a:lnTo>
                      <a:lnTo>
                        <a:pt x="1153" y="9187"/>
                      </a:lnTo>
                      <a:lnTo>
                        <a:pt x="1730" y="9206"/>
                      </a:lnTo>
                      <a:lnTo>
                        <a:pt x="2306" y="9243"/>
                      </a:lnTo>
                      <a:lnTo>
                        <a:pt x="2883" y="9280"/>
                      </a:lnTo>
                      <a:lnTo>
                        <a:pt x="3440" y="9336"/>
                      </a:lnTo>
                      <a:lnTo>
                        <a:pt x="4593" y="9485"/>
                      </a:lnTo>
                      <a:lnTo>
                        <a:pt x="5375" y="9597"/>
                      </a:lnTo>
                      <a:lnTo>
                        <a:pt x="6174" y="9745"/>
                      </a:lnTo>
                      <a:lnTo>
                        <a:pt x="6955" y="9913"/>
                      </a:lnTo>
                      <a:lnTo>
                        <a:pt x="7736" y="10080"/>
                      </a:lnTo>
                      <a:lnTo>
                        <a:pt x="8499" y="10285"/>
                      </a:lnTo>
                      <a:lnTo>
                        <a:pt x="9280" y="10489"/>
                      </a:lnTo>
                      <a:lnTo>
                        <a:pt x="10823" y="10917"/>
                      </a:lnTo>
                      <a:lnTo>
                        <a:pt x="12348" y="11401"/>
                      </a:lnTo>
                      <a:lnTo>
                        <a:pt x="13873" y="11884"/>
                      </a:lnTo>
                      <a:lnTo>
                        <a:pt x="16923" y="12870"/>
                      </a:lnTo>
                      <a:lnTo>
                        <a:pt x="17723" y="13130"/>
                      </a:lnTo>
                      <a:lnTo>
                        <a:pt x="18541" y="13372"/>
                      </a:lnTo>
                      <a:lnTo>
                        <a:pt x="19359" y="13614"/>
                      </a:lnTo>
                      <a:lnTo>
                        <a:pt x="20178" y="13818"/>
                      </a:lnTo>
                      <a:lnTo>
                        <a:pt x="21014" y="14041"/>
                      </a:lnTo>
                      <a:lnTo>
                        <a:pt x="21833" y="14227"/>
                      </a:lnTo>
                      <a:lnTo>
                        <a:pt x="22670" y="14413"/>
                      </a:lnTo>
                      <a:lnTo>
                        <a:pt x="23506" y="14581"/>
                      </a:lnTo>
                      <a:lnTo>
                        <a:pt x="25292" y="14915"/>
                      </a:lnTo>
                      <a:lnTo>
                        <a:pt x="26203" y="15083"/>
                      </a:lnTo>
                      <a:lnTo>
                        <a:pt x="27096" y="15269"/>
                      </a:lnTo>
                      <a:lnTo>
                        <a:pt x="27988" y="15473"/>
                      </a:lnTo>
                      <a:lnTo>
                        <a:pt x="28862" y="15696"/>
                      </a:lnTo>
                      <a:lnTo>
                        <a:pt x="29736" y="15957"/>
                      </a:lnTo>
                      <a:lnTo>
                        <a:pt x="30183" y="16106"/>
                      </a:lnTo>
                      <a:lnTo>
                        <a:pt x="30610" y="16254"/>
                      </a:lnTo>
                      <a:lnTo>
                        <a:pt x="31596" y="16645"/>
                      </a:lnTo>
                      <a:lnTo>
                        <a:pt x="32210" y="16887"/>
                      </a:lnTo>
                      <a:lnTo>
                        <a:pt x="32805" y="17166"/>
                      </a:lnTo>
                      <a:lnTo>
                        <a:pt x="33995" y="17723"/>
                      </a:lnTo>
                      <a:lnTo>
                        <a:pt x="35185" y="18300"/>
                      </a:lnTo>
                      <a:lnTo>
                        <a:pt x="36376" y="18876"/>
                      </a:lnTo>
                      <a:lnTo>
                        <a:pt x="36971" y="19155"/>
                      </a:lnTo>
                      <a:lnTo>
                        <a:pt x="37566" y="19434"/>
                      </a:lnTo>
                      <a:lnTo>
                        <a:pt x="38179" y="19695"/>
                      </a:lnTo>
                      <a:lnTo>
                        <a:pt x="38775" y="19936"/>
                      </a:lnTo>
                      <a:lnTo>
                        <a:pt x="39407" y="20160"/>
                      </a:lnTo>
                      <a:lnTo>
                        <a:pt x="40021" y="20346"/>
                      </a:lnTo>
                      <a:lnTo>
                        <a:pt x="40671" y="20532"/>
                      </a:lnTo>
                      <a:lnTo>
                        <a:pt x="41304" y="20662"/>
                      </a:lnTo>
                      <a:lnTo>
                        <a:pt x="41862" y="20773"/>
                      </a:lnTo>
                      <a:lnTo>
                        <a:pt x="42401" y="20848"/>
                      </a:lnTo>
                      <a:lnTo>
                        <a:pt x="42959" y="20922"/>
                      </a:lnTo>
                      <a:lnTo>
                        <a:pt x="43498" y="20959"/>
                      </a:lnTo>
                      <a:lnTo>
                        <a:pt x="44056" y="20978"/>
                      </a:lnTo>
                      <a:lnTo>
                        <a:pt x="44614" y="20997"/>
                      </a:lnTo>
                      <a:lnTo>
                        <a:pt x="45153" y="20997"/>
                      </a:lnTo>
                      <a:lnTo>
                        <a:pt x="45711" y="20978"/>
                      </a:lnTo>
                      <a:lnTo>
                        <a:pt x="46808" y="20922"/>
                      </a:lnTo>
                      <a:lnTo>
                        <a:pt x="47924" y="20829"/>
                      </a:lnTo>
                      <a:lnTo>
                        <a:pt x="50119" y="20625"/>
                      </a:lnTo>
                      <a:lnTo>
                        <a:pt x="51365" y="20513"/>
                      </a:lnTo>
                      <a:lnTo>
                        <a:pt x="51997" y="20457"/>
                      </a:lnTo>
                      <a:lnTo>
                        <a:pt x="52629" y="20420"/>
                      </a:lnTo>
                      <a:lnTo>
                        <a:pt x="53243" y="20420"/>
                      </a:lnTo>
                      <a:lnTo>
                        <a:pt x="53559" y="20439"/>
                      </a:lnTo>
                      <a:lnTo>
                        <a:pt x="53875" y="20457"/>
                      </a:lnTo>
                      <a:lnTo>
                        <a:pt x="54173" y="20494"/>
                      </a:lnTo>
                      <a:lnTo>
                        <a:pt x="54489" y="20550"/>
                      </a:lnTo>
                      <a:lnTo>
                        <a:pt x="54786" y="20625"/>
                      </a:lnTo>
                      <a:lnTo>
                        <a:pt x="55103" y="20718"/>
                      </a:lnTo>
                      <a:lnTo>
                        <a:pt x="55344" y="20792"/>
                      </a:lnTo>
                      <a:lnTo>
                        <a:pt x="55568" y="20904"/>
                      </a:lnTo>
                      <a:lnTo>
                        <a:pt x="55809" y="21015"/>
                      </a:lnTo>
                      <a:lnTo>
                        <a:pt x="56032" y="21145"/>
                      </a:lnTo>
                      <a:lnTo>
                        <a:pt x="56237" y="21294"/>
                      </a:lnTo>
                      <a:lnTo>
                        <a:pt x="56442" y="21443"/>
                      </a:lnTo>
                      <a:lnTo>
                        <a:pt x="56628" y="21610"/>
                      </a:lnTo>
                      <a:lnTo>
                        <a:pt x="56814" y="21778"/>
                      </a:lnTo>
                      <a:lnTo>
                        <a:pt x="56999" y="21964"/>
                      </a:lnTo>
                      <a:lnTo>
                        <a:pt x="57167" y="22168"/>
                      </a:lnTo>
                      <a:lnTo>
                        <a:pt x="57316" y="22373"/>
                      </a:lnTo>
                      <a:lnTo>
                        <a:pt x="57464" y="22577"/>
                      </a:lnTo>
                      <a:lnTo>
                        <a:pt x="57743" y="23005"/>
                      </a:lnTo>
                      <a:lnTo>
                        <a:pt x="57967" y="23470"/>
                      </a:lnTo>
                      <a:lnTo>
                        <a:pt x="58115" y="23805"/>
                      </a:lnTo>
                      <a:lnTo>
                        <a:pt x="58264" y="24158"/>
                      </a:lnTo>
                      <a:lnTo>
                        <a:pt x="58376" y="24511"/>
                      </a:lnTo>
                      <a:lnTo>
                        <a:pt x="58487" y="24865"/>
                      </a:lnTo>
                      <a:lnTo>
                        <a:pt x="58580" y="25218"/>
                      </a:lnTo>
                      <a:lnTo>
                        <a:pt x="58655" y="25571"/>
                      </a:lnTo>
                      <a:lnTo>
                        <a:pt x="58729" y="25943"/>
                      </a:lnTo>
                      <a:lnTo>
                        <a:pt x="58785" y="26315"/>
                      </a:lnTo>
                      <a:lnTo>
                        <a:pt x="58878" y="27041"/>
                      </a:lnTo>
                      <a:lnTo>
                        <a:pt x="58915" y="27784"/>
                      </a:lnTo>
                      <a:lnTo>
                        <a:pt x="58952" y="28528"/>
                      </a:lnTo>
                      <a:lnTo>
                        <a:pt x="58952" y="29272"/>
                      </a:lnTo>
                      <a:lnTo>
                        <a:pt x="58934" y="30314"/>
                      </a:lnTo>
                      <a:lnTo>
                        <a:pt x="58878" y="31355"/>
                      </a:lnTo>
                      <a:lnTo>
                        <a:pt x="58803" y="32396"/>
                      </a:lnTo>
                      <a:lnTo>
                        <a:pt x="58729" y="33419"/>
                      </a:lnTo>
                      <a:lnTo>
                        <a:pt x="58524" y="35502"/>
                      </a:lnTo>
                      <a:lnTo>
                        <a:pt x="58338" y="37566"/>
                      </a:lnTo>
                      <a:lnTo>
                        <a:pt x="58227" y="38831"/>
                      </a:lnTo>
                      <a:lnTo>
                        <a:pt x="58153" y="40077"/>
                      </a:lnTo>
                      <a:lnTo>
                        <a:pt x="58078" y="41342"/>
                      </a:lnTo>
                      <a:lnTo>
                        <a:pt x="58060" y="42606"/>
                      </a:lnTo>
                      <a:lnTo>
                        <a:pt x="58060" y="43220"/>
                      </a:lnTo>
                      <a:lnTo>
                        <a:pt x="58078" y="43852"/>
                      </a:lnTo>
                      <a:lnTo>
                        <a:pt x="58115" y="44484"/>
                      </a:lnTo>
                      <a:lnTo>
                        <a:pt x="58171" y="45117"/>
                      </a:lnTo>
                      <a:lnTo>
                        <a:pt x="58227" y="45730"/>
                      </a:lnTo>
                      <a:lnTo>
                        <a:pt x="58301" y="46363"/>
                      </a:lnTo>
                      <a:lnTo>
                        <a:pt x="58413" y="46976"/>
                      </a:lnTo>
                      <a:lnTo>
                        <a:pt x="58524" y="47590"/>
                      </a:lnTo>
                      <a:lnTo>
                        <a:pt x="61723" y="47590"/>
                      </a:lnTo>
                      <a:lnTo>
                        <a:pt x="61556" y="47181"/>
                      </a:lnTo>
                      <a:lnTo>
                        <a:pt x="61407" y="46772"/>
                      </a:lnTo>
                      <a:lnTo>
                        <a:pt x="61295" y="46344"/>
                      </a:lnTo>
                      <a:lnTo>
                        <a:pt x="61202" y="45916"/>
                      </a:lnTo>
                      <a:lnTo>
                        <a:pt x="61109" y="45470"/>
                      </a:lnTo>
                      <a:lnTo>
                        <a:pt x="61035" y="45042"/>
                      </a:lnTo>
                      <a:lnTo>
                        <a:pt x="60923" y="44168"/>
                      </a:lnTo>
                      <a:lnTo>
                        <a:pt x="60868" y="43406"/>
                      </a:lnTo>
                      <a:lnTo>
                        <a:pt x="60830" y="42643"/>
                      </a:lnTo>
                      <a:lnTo>
                        <a:pt x="60793" y="41899"/>
                      </a:lnTo>
                      <a:lnTo>
                        <a:pt x="60793" y="41137"/>
                      </a:lnTo>
                      <a:lnTo>
                        <a:pt x="60812" y="40375"/>
                      </a:lnTo>
                      <a:lnTo>
                        <a:pt x="60849" y="39631"/>
                      </a:lnTo>
                      <a:lnTo>
                        <a:pt x="60905" y="38868"/>
                      </a:lnTo>
                      <a:lnTo>
                        <a:pt x="60961" y="38106"/>
                      </a:lnTo>
                      <a:lnTo>
                        <a:pt x="61091" y="36599"/>
                      </a:lnTo>
                      <a:lnTo>
                        <a:pt x="61258" y="35093"/>
                      </a:lnTo>
                      <a:lnTo>
                        <a:pt x="61426" y="33587"/>
                      </a:lnTo>
                      <a:lnTo>
                        <a:pt x="61593" y="32080"/>
                      </a:lnTo>
                      <a:lnTo>
                        <a:pt x="61705" y="31113"/>
                      </a:lnTo>
                      <a:lnTo>
                        <a:pt x="61779" y="30128"/>
                      </a:lnTo>
                      <a:lnTo>
                        <a:pt x="61853" y="29142"/>
                      </a:lnTo>
                      <a:lnTo>
                        <a:pt x="61909" y="28156"/>
                      </a:lnTo>
                      <a:lnTo>
                        <a:pt x="61928" y="27171"/>
                      </a:lnTo>
                      <a:lnTo>
                        <a:pt x="61928" y="26185"/>
                      </a:lnTo>
                      <a:lnTo>
                        <a:pt x="61909" y="25683"/>
                      </a:lnTo>
                      <a:lnTo>
                        <a:pt x="61872" y="25199"/>
                      </a:lnTo>
                      <a:lnTo>
                        <a:pt x="61816" y="24716"/>
                      </a:lnTo>
                      <a:lnTo>
                        <a:pt x="61760" y="24214"/>
                      </a:lnTo>
                      <a:lnTo>
                        <a:pt x="61649" y="23470"/>
                      </a:lnTo>
                      <a:lnTo>
                        <a:pt x="61500" y="22745"/>
                      </a:lnTo>
                      <a:lnTo>
                        <a:pt x="61295" y="22019"/>
                      </a:lnTo>
                      <a:lnTo>
                        <a:pt x="61184" y="21666"/>
                      </a:lnTo>
                      <a:lnTo>
                        <a:pt x="61054" y="21313"/>
                      </a:lnTo>
                      <a:lnTo>
                        <a:pt x="60923" y="20959"/>
                      </a:lnTo>
                      <a:lnTo>
                        <a:pt x="60775" y="20625"/>
                      </a:lnTo>
                      <a:lnTo>
                        <a:pt x="60607" y="20290"/>
                      </a:lnTo>
                      <a:lnTo>
                        <a:pt x="60440" y="19955"/>
                      </a:lnTo>
                      <a:lnTo>
                        <a:pt x="60254" y="19639"/>
                      </a:lnTo>
                      <a:lnTo>
                        <a:pt x="60049" y="19323"/>
                      </a:lnTo>
                      <a:lnTo>
                        <a:pt x="59845" y="19007"/>
                      </a:lnTo>
                      <a:lnTo>
                        <a:pt x="59622" y="18709"/>
                      </a:lnTo>
                      <a:lnTo>
                        <a:pt x="59417" y="18486"/>
                      </a:lnTo>
                      <a:lnTo>
                        <a:pt x="59231" y="18263"/>
                      </a:lnTo>
                      <a:lnTo>
                        <a:pt x="59027" y="18040"/>
                      </a:lnTo>
                      <a:lnTo>
                        <a:pt x="58803" y="17835"/>
                      </a:lnTo>
                      <a:lnTo>
                        <a:pt x="58580" y="17630"/>
                      </a:lnTo>
                      <a:lnTo>
                        <a:pt x="58357" y="17445"/>
                      </a:lnTo>
                      <a:lnTo>
                        <a:pt x="58115" y="17277"/>
                      </a:lnTo>
                      <a:lnTo>
                        <a:pt x="57874" y="17110"/>
                      </a:lnTo>
                      <a:lnTo>
                        <a:pt x="57613" y="16942"/>
                      </a:lnTo>
                      <a:lnTo>
                        <a:pt x="57353" y="16794"/>
                      </a:lnTo>
                      <a:lnTo>
                        <a:pt x="57092" y="16663"/>
                      </a:lnTo>
                      <a:lnTo>
                        <a:pt x="56832" y="16552"/>
                      </a:lnTo>
                      <a:lnTo>
                        <a:pt x="56553" y="16440"/>
                      </a:lnTo>
                      <a:lnTo>
                        <a:pt x="56274" y="16347"/>
                      </a:lnTo>
                      <a:lnTo>
                        <a:pt x="55977" y="16254"/>
                      </a:lnTo>
                      <a:lnTo>
                        <a:pt x="55698" y="16199"/>
                      </a:lnTo>
                      <a:lnTo>
                        <a:pt x="55196" y="16106"/>
                      </a:lnTo>
                      <a:lnTo>
                        <a:pt x="54675" y="16050"/>
                      </a:lnTo>
                      <a:lnTo>
                        <a:pt x="54173" y="16013"/>
                      </a:lnTo>
                      <a:lnTo>
                        <a:pt x="53671" y="15994"/>
                      </a:lnTo>
                      <a:lnTo>
                        <a:pt x="52648" y="15994"/>
                      </a:lnTo>
                      <a:lnTo>
                        <a:pt x="52146" y="15975"/>
                      </a:lnTo>
                      <a:lnTo>
                        <a:pt x="51625" y="15957"/>
                      </a:lnTo>
                      <a:lnTo>
                        <a:pt x="50825" y="15920"/>
                      </a:lnTo>
                      <a:lnTo>
                        <a:pt x="50007" y="15827"/>
                      </a:lnTo>
                      <a:lnTo>
                        <a:pt x="49207" y="15715"/>
                      </a:lnTo>
                      <a:lnTo>
                        <a:pt x="48408" y="15548"/>
                      </a:lnTo>
                      <a:lnTo>
                        <a:pt x="47999" y="15455"/>
                      </a:lnTo>
                      <a:lnTo>
                        <a:pt x="47608" y="15343"/>
                      </a:lnTo>
                      <a:lnTo>
                        <a:pt x="47218" y="15231"/>
                      </a:lnTo>
                      <a:lnTo>
                        <a:pt x="46827" y="15101"/>
                      </a:lnTo>
                      <a:lnTo>
                        <a:pt x="46455" y="14953"/>
                      </a:lnTo>
                      <a:lnTo>
                        <a:pt x="46083" y="14804"/>
                      </a:lnTo>
                      <a:lnTo>
                        <a:pt x="45711" y="14636"/>
                      </a:lnTo>
                      <a:lnTo>
                        <a:pt x="45339" y="14450"/>
                      </a:lnTo>
                      <a:lnTo>
                        <a:pt x="44744" y="14116"/>
                      </a:lnTo>
                      <a:lnTo>
                        <a:pt x="44186" y="13762"/>
                      </a:lnTo>
                      <a:lnTo>
                        <a:pt x="43628" y="13372"/>
                      </a:lnTo>
                      <a:lnTo>
                        <a:pt x="43108" y="12944"/>
                      </a:lnTo>
                      <a:lnTo>
                        <a:pt x="42605" y="12498"/>
                      </a:lnTo>
                      <a:lnTo>
                        <a:pt x="42103" y="12014"/>
                      </a:lnTo>
                      <a:lnTo>
                        <a:pt x="41638" y="11531"/>
                      </a:lnTo>
                      <a:lnTo>
                        <a:pt x="41192" y="11029"/>
                      </a:lnTo>
                      <a:lnTo>
                        <a:pt x="40634" y="10359"/>
                      </a:lnTo>
                      <a:lnTo>
                        <a:pt x="40114" y="9690"/>
                      </a:lnTo>
                      <a:lnTo>
                        <a:pt x="39593" y="8983"/>
                      </a:lnTo>
                      <a:lnTo>
                        <a:pt x="39091" y="8276"/>
                      </a:lnTo>
                      <a:lnTo>
                        <a:pt x="38124" y="6844"/>
                      </a:lnTo>
                      <a:lnTo>
                        <a:pt x="37138" y="5412"/>
                      </a:lnTo>
                      <a:lnTo>
                        <a:pt x="36710" y="4817"/>
                      </a:lnTo>
                      <a:lnTo>
                        <a:pt x="36264" y="4222"/>
                      </a:lnTo>
                      <a:lnTo>
                        <a:pt x="35818" y="3646"/>
                      </a:lnTo>
                      <a:lnTo>
                        <a:pt x="35334" y="3069"/>
                      </a:lnTo>
                      <a:lnTo>
                        <a:pt x="34851" y="2530"/>
                      </a:lnTo>
                      <a:lnTo>
                        <a:pt x="34330" y="2009"/>
                      </a:lnTo>
                      <a:lnTo>
                        <a:pt x="34051" y="1767"/>
                      </a:lnTo>
                      <a:lnTo>
                        <a:pt x="33772" y="1526"/>
                      </a:lnTo>
                      <a:lnTo>
                        <a:pt x="33474" y="1302"/>
                      </a:lnTo>
                      <a:lnTo>
                        <a:pt x="33177" y="1079"/>
                      </a:lnTo>
                      <a:lnTo>
                        <a:pt x="32935" y="930"/>
                      </a:lnTo>
                      <a:lnTo>
                        <a:pt x="32693" y="782"/>
                      </a:lnTo>
                      <a:lnTo>
                        <a:pt x="32433" y="633"/>
                      </a:lnTo>
                      <a:lnTo>
                        <a:pt x="32173" y="521"/>
                      </a:lnTo>
                      <a:lnTo>
                        <a:pt x="31912" y="410"/>
                      </a:lnTo>
                      <a:lnTo>
                        <a:pt x="31652" y="298"/>
                      </a:lnTo>
                      <a:lnTo>
                        <a:pt x="31373" y="224"/>
                      </a:lnTo>
                      <a:lnTo>
                        <a:pt x="31094" y="149"/>
                      </a:lnTo>
                      <a:lnTo>
                        <a:pt x="30815" y="94"/>
                      </a:lnTo>
                      <a:lnTo>
                        <a:pt x="30518" y="38"/>
                      </a:lnTo>
                      <a:lnTo>
                        <a:pt x="30239" y="19"/>
                      </a:lnTo>
                      <a:lnTo>
                        <a:pt x="2996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3268100" y="1802575"/>
                  <a:ext cx="2006175" cy="112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47" h="45192" extrusionOk="0">
                      <a:moveTo>
                        <a:pt x="80246" y="1"/>
                      </a:moveTo>
                      <a:lnTo>
                        <a:pt x="79651" y="354"/>
                      </a:lnTo>
                      <a:lnTo>
                        <a:pt x="79038" y="707"/>
                      </a:lnTo>
                      <a:lnTo>
                        <a:pt x="78424" y="1042"/>
                      </a:lnTo>
                      <a:lnTo>
                        <a:pt x="77810" y="1358"/>
                      </a:lnTo>
                      <a:lnTo>
                        <a:pt x="76546" y="1972"/>
                      </a:lnTo>
                      <a:lnTo>
                        <a:pt x="75300" y="2586"/>
                      </a:lnTo>
                      <a:lnTo>
                        <a:pt x="74054" y="3199"/>
                      </a:lnTo>
                      <a:lnTo>
                        <a:pt x="73421" y="3534"/>
                      </a:lnTo>
                      <a:lnTo>
                        <a:pt x="72808" y="3850"/>
                      </a:lnTo>
                      <a:lnTo>
                        <a:pt x="72213" y="4204"/>
                      </a:lnTo>
                      <a:lnTo>
                        <a:pt x="71617" y="4557"/>
                      </a:lnTo>
                      <a:lnTo>
                        <a:pt x="71022" y="4947"/>
                      </a:lnTo>
                      <a:lnTo>
                        <a:pt x="70464" y="5338"/>
                      </a:lnTo>
                      <a:lnTo>
                        <a:pt x="69814" y="5840"/>
                      </a:lnTo>
                      <a:lnTo>
                        <a:pt x="69200" y="6342"/>
                      </a:lnTo>
                      <a:lnTo>
                        <a:pt x="68605" y="6881"/>
                      </a:lnTo>
                      <a:lnTo>
                        <a:pt x="68010" y="7421"/>
                      </a:lnTo>
                      <a:lnTo>
                        <a:pt x="67452" y="7979"/>
                      </a:lnTo>
                      <a:lnTo>
                        <a:pt x="66875" y="8555"/>
                      </a:lnTo>
                      <a:lnTo>
                        <a:pt x="65759" y="9690"/>
                      </a:lnTo>
                      <a:lnTo>
                        <a:pt x="64830" y="10638"/>
                      </a:lnTo>
                      <a:lnTo>
                        <a:pt x="64365" y="11103"/>
                      </a:lnTo>
                      <a:lnTo>
                        <a:pt x="63881" y="11549"/>
                      </a:lnTo>
                      <a:lnTo>
                        <a:pt x="63398" y="11996"/>
                      </a:lnTo>
                      <a:lnTo>
                        <a:pt x="62896" y="12423"/>
                      </a:lnTo>
                      <a:lnTo>
                        <a:pt x="62375" y="12832"/>
                      </a:lnTo>
                      <a:lnTo>
                        <a:pt x="61836" y="13204"/>
                      </a:lnTo>
                      <a:lnTo>
                        <a:pt x="61315" y="13539"/>
                      </a:lnTo>
                      <a:lnTo>
                        <a:pt x="60775" y="13837"/>
                      </a:lnTo>
                      <a:lnTo>
                        <a:pt x="60236" y="14097"/>
                      </a:lnTo>
                      <a:lnTo>
                        <a:pt x="59660" y="14320"/>
                      </a:lnTo>
                      <a:lnTo>
                        <a:pt x="59083" y="14506"/>
                      </a:lnTo>
                      <a:lnTo>
                        <a:pt x="58488" y="14674"/>
                      </a:lnTo>
                      <a:lnTo>
                        <a:pt x="57893" y="14785"/>
                      </a:lnTo>
                      <a:lnTo>
                        <a:pt x="57298" y="14860"/>
                      </a:lnTo>
                      <a:lnTo>
                        <a:pt x="56777" y="14897"/>
                      </a:lnTo>
                      <a:lnTo>
                        <a:pt x="56256" y="14897"/>
                      </a:lnTo>
                      <a:lnTo>
                        <a:pt x="55736" y="14878"/>
                      </a:lnTo>
                      <a:lnTo>
                        <a:pt x="55234" y="14822"/>
                      </a:lnTo>
                      <a:lnTo>
                        <a:pt x="54713" y="14785"/>
                      </a:lnTo>
                      <a:lnTo>
                        <a:pt x="54211" y="14711"/>
                      </a:lnTo>
                      <a:lnTo>
                        <a:pt x="53188" y="14562"/>
                      </a:lnTo>
                      <a:lnTo>
                        <a:pt x="51235" y="14264"/>
                      </a:lnTo>
                      <a:lnTo>
                        <a:pt x="50250" y="14116"/>
                      </a:lnTo>
                      <a:lnTo>
                        <a:pt x="49264" y="13967"/>
                      </a:lnTo>
                      <a:lnTo>
                        <a:pt x="48278" y="13855"/>
                      </a:lnTo>
                      <a:lnTo>
                        <a:pt x="47293" y="13744"/>
                      </a:lnTo>
                      <a:lnTo>
                        <a:pt x="46307" y="13688"/>
                      </a:lnTo>
                      <a:lnTo>
                        <a:pt x="45321" y="13651"/>
                      </a:lnTo>
                      <a:lnTo>
                        <a:pt x="44596" y="13651"/>
                      </a:lnTo>
                      <a:lnTo>
                        <a:pt x="43852" y="13688"/>
                      </a:lnTo>
                      <a:lnTo>
                        <a:pt x="43127" y="13781"/>
                      </a:lnTo>
                      <a:lnTo>
                        <a:pt x="42402" y="13893"/>
                      </a:lnTo>
                      <a:lnTo>
                        <a:pt x="41695" y="14041"/>
                      </a:lnTo>
                      <a:lnTo>
                        <a:pt x="40970" y="14227"/>
                      </a:lnTo>
                      <a:lnTo>
                        <a:pt x="40282" y="14432"/>
                      </a:lnTo>
                      <a:lnTo>
                        <a:pt x="39594" y="14692"/>
                      </a:lnTo>
                      <a:lnTo>
                        <a:pt x="38924" y="14971"/>
                      </a:lnTo>
                      <a:lnTo>
                        <a:pt x="38273" y="15269"/>
                      </a:lnTo>
                      <a:lnTo>
                        <a:pt x="37641" y="15622"/>
                      </a:lnTo>
                      <a:lnTo>
                        <a:pt x="37009" y="15975"/>
                      </a:lnTo>
                      <a:lnTo>
                        <a:pt x="36395" y="16347"/>
                      </a:lnTo>
                      <a:lnTo>
                        <a:pt x="35781" y="16738"/>
                      </a:lnTo>
                      <a:lnTo>
                        <a:pt x="34591" y="17556"/>
                      </a:lnTo>
                      <a:lnTo>
                        <a:pt x="31709" y="19565"/>
                      </a:lnTo>
                      <a:lnTo>
                        <a:pt x="30239" y="20569"/>
                      </a:lnTo>
                      <a:lnTo>
                        <a:pt x="29514" y="21052"/>
                      </a:lnTo>
                      <a:lnTo>
                        <a:pt x="28770" y="21517"/>
                      </a:lnTo>
                      <a:lnTo>
                        <a:pt x="28045" y="21964"/>
                      </a:lnTo>
                      <a:lnTo>
                        <a:pt x="27338" y="22391"/>
                      </a:lnTo>
                      <a:lnTo>
                        <a:pt x="25888" y="23228"/>
                      </a:lnTo>
                      <a:lnTo>
                        <a:pt x="24419" y="24065"/>
                      </a:lnTo>
                      <a:lnTo>
                        <a:pt x="23712" y="24474"/>
                      </a:lnTo>
                      <a:lnTo>
                        <a:pt x="22987" y="24920"/>
                      </a:lnTo>
                      <a:lnTo>
                        <a:pt x="21815" y="25646"/>
                      </a:lnTo>
                      <a:lnTo>
                        <a:pt x="20662" y="26408"/>
                      </a:lnTo>
                      <a:lnTo>
                        <a:pt x="19546" y="27208"/>
                      </a:lnTo>
                      <a:lnTo>
                        <a:pt x="18449" y="28026"/>
                      </a:lnTo>
                      <a:lnTo>
                        <a:pt x="17352" y="28882"/>
                      </a:lnTo>
                      <a:lnTo>
                        <a:pt x="16310" y="29756"/>
                      </a:lnTo>
                      <a:lnTo>
                        <a:pt x="15269" y="30667"/>
                      </a:lnTo>
                      <a:lnTo>
                        <a:pt x="14246" y="31597"/>
                      </a:lnTo>
                      <a:lnTo>
                        <a:pt x="13186" y="32601"/>
                      </a:lnTo>
                      <a:lnTo>
                        <a:pt x="12145" y="33624"/>
                      </a:lnTo>
                      <a:lnTo>
                        <a:pt x="11140" y="34665"/>
                      </a:lnTo>
                      <a:lnTo>
                        <a:pt x="10136" y="35725"/>
                      </a:lnTo>
                      <a:lnTo>
                        <a:pt x="8128" y="37827"/>
                      </a:lnTo>
                      <a:lnTo>
                        <a:pt x="7123" y="38887"/>
                      </a:lnTo>
                      <a:lnTo>
                        <a:pt x="6082" y="39910"/>
                      </a:lnTo>
                      <a:lnTo>
                        <a:pt x="4892" y="41063"/>
                      </a:lnTo>
                      <a:lnTo>
                        <a:pt x="3664" y="42197"/>
                      </a:lnTo>
                      <a:lnTo>
                        <a:pt x="3051" y="42755"/>
                      </a:lnTo>
                      <a:lnTo>
                        <a:pt x="2418" y="43294"/>
                      </a:lnTo>
                      <a:lnTo>
                        <a:pt x="1786" y="43834"/>
                      </a:lnTo>
                      <a:lnTo>
                        <a:pt x="1135" y="44354"/>
                      </a:lnTo>
                      <a:lnTo>
                        <a:pt x="577" y="44801"/>
                      </a:lnTo>
                      <a:lnTo>
                        <a:pt x="298" y="45005"/>
                      </a:lnTo>
                      <a:lnTo>
                        <a:pt x="1" y="45191"/>
                      </a:lnTo>
                      <a:lnTo>
                        <a:pt x="5394" y="45191"/>
                      </a:lnTo>
                      <a:lnTo>
                        <a:pt x="6473" y="44205"/>
                      </a:lnTo>
                      <a:lnTo>
                        <a:pt x="7551" y="43201"/>
                      </a:lnTo>
                      <a:lnTo>
                        <a:pt x="8593" y="42160"/>
                      </a:lnTo>
                      <a:lnTo>
                        <a:pt x="9615" y="41100"/>
                      </a:lnTo>
                      <a:lnTo>
                        <a:pt x="10620" y="40040"/>
                      </a:lnTo>
                      <a:lnTo>
                        <a:pt x="11624" y="38943"/>
                      </a:lnTo>
                      <a:lnTo>
                        <a:pt x="12591" y="37845"/>
                      </a:lnTo>
                      <a:lnTo>
                        <a:pt x="13577" y="36748"/>
                      </a:lnTo>
                      <a:lnTo>
                        <a:pt x="14581" y="35595"/>
                      </a:lnTo>
                      <a:lnTo>
                        <a:pt x="15604" y="34461"/>
                      </a:lnTo>
                      <a:lnTo>
                        <a:pt x="16645" y="33345"/>
                      </a:lnTo>
                      <a:lnTo>
                        <a:pt x="17705" y="32248"/>
                      </a:lnTo>
                      <a:lnTo>
                        <a:pt x="18784" y="31169"/>
                      </a:lnTo>
                      <a:lnTo>
                        <a:pt x="19881" y="30109"/>
                      </a:lnTo>
                      <a:lnTo>
                        <a:pt x="21015" y="29086"/>
                      </a:lnTo>
                      <a:lnTo>
                        <a:pt x="21592" y="28584"/>
                      </a:lnTo>
                      <a:lnTo>
                        <a:pt x="22168" y="28082"/>
                      </a:lnTo>
                      <a:lnTo>
                        <a:pt x="22689" y="27654"/>
                      </a:lnTo>
                      <a:lnTo>
                        <a:pt x="23210" y="27245"/>
                      </a:lnTo>
                      <a:lnTo>
                        <a:pt x="24270" y="26445"/>
                      </a:lnTo>
                      <a:lnTo>
                        <a:pt x="25367" y="25683"/>
                      </a:lnTo>
                      <a:lnTo>
                        <a:pt x="26464" y="24920"/>
                      </a:lnTo>
                      <a:lnTo>
                        <a:pt x="27599" y="24195"/>
                      </a:lnTo>
                      <a:lnTo>
                        <a:pt x="28714" y="23470"/>
                      </a:lnTo>
                      <a:lnTo>
                        <a:pt x="29830" y="22726"/>
                      </a:lnTo>
                      <a:lnTo>
                        <a:pt x="30946" y="22001"/>
                      </a:lnTo>
                      <a:lnTo>
                        <a:pt x="32285" y="21127"/>
                      </a:lnTo>
                      <a:lnTo>
                        <a:pt x="32955" y="20699"/>
                      </a:lnTo>
                      <a:lnTo>
                        <a:pt x="33643" y="20271"/>
                      </a:lnTo>
                      <a:lnTo>
                        <a:pt x="34331" y="19881"/>
                      </a:lnTo>
                      <a:lnTo>
                        <a:pt x="35037" y="19490"/>
                      </a:lnTo>
                      <a:lnTo>
                        <a:pt x="35763" y="19137"/>
                      </a:lnTo>
                      <a:lnTo>
                        <a:pt x="36507" y="18821"/>
                      </a:lnTo>
                      <a:lnTo>
                        <a:pt x="36860" y="18691"/>
                      </a:lnTo>
                      <a:lnTo>
                        <a:pt x="37232" y="18579"/>
                      </a:lnTo>
                      <a:lnTo>
                        <a:pt x="37604" y="18467"/>
                      </a:lnTo>
                      <a:lnTo>
                        <a:pt x="37994" y="18374"/>
                      </a:lnTo>
                      <a:lnTo>
                        <a:pt x="38366" y="18300"/>
                      </a:lnTo>
                      <a:lnTo>
                        <a:pt x="38757" y="18244"/>
                      </a:lnTo>
                      <a:lnTo>
                        <a:pt x="39147" y="18207"/>
                      </a:lnTo>
                      <a:lnTo>
                        <a:pt x="39538" y="18170"/>
                      </a:lnTo>
                      <a:lnTo>
                        <a:pt x="39928" y="18151"/>
                      </a:lnTo>
                      <a:lnTo>
                        <a:pt x="40691" y="18151"/>
                      </a:lnTo>
                      <a:lnTo>
                        <a:pt x="41081" y="18170"/>
                      </a:lnTo>
                      <a:lnTo>
                        <a:pt x="41862" y="18244"/>
                      </a:lnTo>
                      <a:lnTo>
                        <a:pt x="42625" y="18356"/>
                      </a:lnTo>
                      <a:lnTo>
                        <a:pt x="43443" y="18523"/>
                      </a:lnTo>
                      <a:lnTo>
                        <a:pt x="44224" y="18709"/>
                      </a:lnTo>
                      <a:lnTo>
                        <a:pt x="45024" y="18951"/>
                      </a:lnTo>
                      <a:lnTo>
                        <a:pt x="45786" y="19193"/>
                      </a:lnTo>
                      <a:lnTo>
                        <a:pt x="46567" y="19472"/>
                      </a:lnTo>
                      <a:lnTo>
                        <a:pt x="47330" y="19751"/>
                      </a:lnTo>
                      <a:lnTo>
                        <a:pt x="48855" y="20364"/>
                      </a:lnTo>
                      <a:lnTo>
                        <a:pt x="50380" y="20978"/>
                      </a:lnTo>
                      <a:lnTo>
                        <a:pt x="51142" y="21294"/>
                      </a:lnTo>
                      <a:lnTo>
                        <a:pt x="51905" y="21592"/>
                      </a:lnTo>
                      <a:lnTo>
                        <a:pt x="52667" y="21852"/>
                      </a:lnTo>
                      <a:lnTo>
                        <a:pt x="53448" y="22112"/>
                      </a:lnTo>
                      <a:lnTo>
                        <a:pt x="54229" y="22354"/>
                      </a:lnTo>
                      <a:lnTo>
                        <a:pt x="55010" y="22559"/>
                      </a:lnTo>
                      <a:lnTo>
                        <a:pt x="55550" y="22670"/>
                      </a:lnTo>
                      <a:lnTo>
                        <a:pt x="56108" y="22745"/>
                      </a:lnTo>
                      <a:lnTo>
                        <a:pt x="56647" y="22763"/>
                      </a:lnTo>
                      <a:lnTo>
                        <a:pt x="57205" y="22763"/>
                      </a:lnTo>
                      <a:lnTo>
                        <a:pt x="57484" y="22726"/>
                      </a:lnTo>
                      <a:lnTo>
                        <a:pt x="57744" y="22707"/>
                      </a:lnTo>
                      <a:lnTo>
                        <a:pt x="58023" y="22652"/>
                      </a:lnTo>
                      <a:lnTo>
                        <a:pt x="58284" y="22596"/>
                      </a:lnTo>
                      <a:lnTo>
                        <a:pt x="58562" y="22521"/>
                      </a:lnTo>
                      <a:lnTo>
                        <a:pt x="58823" y="22447"/>
                      </a:lnTo>
                      <a:lnTo>
                        <a:pt x="59083" y="22354"/>
                      </a:lnTo>
                      <a:lnTo>
                        <a:pt x="59325" y="22243"/>
                      </a:lnTo>
                      <a:lnTo>
                        <a:pt x="59585" y="22131"/>
                      </a:lnTo>
                      <a:lnTo>
                        <a:pt x="59846" y="22001"/>
                      </a:lnTo>
                      <a:lnTo>
                        <a:pt x="60329" y="21722"/>
                      </a:lnTo>
                      <a:lnTo>
                        <a:pt x="60775" y="21406"/>
                      </a:lnTo>
                      <a:lnTo>
                        <a:pt x="61222" y="21052"/>
                      </a:lnTo>
                      <a:lnTo>
                        <a:pt x="61650" y="20699"/>
                      </a:lnTo>
                      <a:lnTo>
                        <a:pt x="62059" y="20308"/>
                      </a:lnTo>
                      <a:lnTo>
                        <a:pt x="62449" y="19899"/>
                      </a:lnTo>
                      <a:lnTo>
                        <a:pt x="62821" y="19472"/>
                      </a:lnTo>
                      <a:lnTo>
                        <a:pt x="63342" y="18858"/>
                      </a:lnTo>
                      <a:lnTo>
                        <a:pt x="63844" y="18207"/>
                      </a:lnTo>
                      <a:lnTo>
                        <a:pt x="64309" y="17537"/>
                      </a:lnTo>
                      <a:lnTo>
                        <a:pt x="64774" y="16868"/>
                      </a:lnTo>
                      <a:lnTo>
                        <a:pt x="65220" y="16180"/>
                      </a:lnTo>
                      <a:lnTo>
                        <a:pt x="65648" y="15492"/>
                      </a:lnTo>
                      <a:lnTo>
                        <a:pt x="66522" y="14116"/>
                      </a:lnTo>
                      <a:lnTo>
                        <a:pt x="67154" y="13074"/>
                      </a:lnTo>
                      <a:lnTo>
                        <a:pt x="67805" y="12051"/>
                      </a:lnTo>
                      <a:lnTo>
                        <a:pt x="68475" y="11047"/>
                      </a:lnTo>
                      <a:lnTo>
                        <a:pt x="69163" y="10043"/>
                      </a:lnTo>
                      <a:lnTo>
                        <a:pt x="69535" y="9559"/>
                      </a:lnTo>
                      <a:lnTo>
                        <a:pt x="69888" y="9076"/>
                      </a:lnTo>
                      <a:lnTo>
                        <a:pt x="70279" y="8592"/>
                      </a:lnTo>
                      <a:lnTo>
                        <a:pt x="70650" y="8127"/>
                      </a:lnTo>
                      <a:lnTo>
                        <a:pt x="71060" y="7663"/>
                      </a:lnTo>
                      <a:lnTo>
                        <a:pt x="71469" y="7216"/>
                      </a:lnTo>
                      <a:lnTo>
                        <a:pt x="71896" y="6788"/>
                      </a:lnTo>
                      <a:lnTo>
                        <a:pt x="72324" y="6361"/>
                      </a:lnTo>
                      <a:lnTo>
                        <a:pt x="72640" y="6082"/>
                      </a:lnTo>
                      <a:lnTo>
                        <a:pt x="72956" y="5821"/>
                      </a:lnTo>
                      <a:lnTo>
                        <a:pt x="73607" y="5301"/>
                      </a:lnTo>
                      <a:lnTo>
                        <a:pt x="74277" y="4817"/>
                      </a:lnTo>
                      <a:lnTo>
                        <a:pt x="74965" y="4352"/>
                      </a:lnTo>
                      <a:lnTo>
                        <a:pt x="75653" y="3906"/>
                      </a:lnTo>
                      <a:lnTo>
                        <a:pt x="76360" y="3478"/>
                      </a:lnTo>
                      <a:lnTo>
                        <a:pt x="77792" y="2660"/>
                      </a:lnTo>
                      <a:lnTo>
                        <a:pt x="78405" y="2307"/>
                      </a:lnTo>
                      <a:lnTo>
                        <a:pt x="79019" y="1935"/>
                      </a:lnTo>
                      <a:lnTo>
                        <a:pt x="79633" y="1581"/>
                      </a:lnTo>
                      <a:lnTo>
                        <a:pt x="80246" y="1247"/>
                      </a:lnTo>
                      <a:lnTo>
                        <a:pt x="8024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3517775" y="1877900"/>
                  <a:ext cx="1756500" cy="10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0" h="42179" extrusionOk="0">
                      <a:moveTo>
                        <a:pt x="70259" y="0"/>
                      </a:moveTo>
                      <a:lnTo>
                        <a:pt x="69664" y="372"/>
                      </a:lnTo>
                      <a:lnTo>
                        <a:pt x="69069" y="763"/>
                      </a:lnTo>
                      <a:lnTo>
                        <a:pt x="68493" y="1172"/>
                      </a:lnTo>
                      <a:lnTo>
                        <a:pt x="67935" y="1600"/>
                      </a:lnTo>
                      <a:lnTo>
                        <a:pt x="67377" y="2027"/>
                      </a:lnTo>
                      <a:lnTo>
                        <a:pt x="66819" y="2474"/>
                      </a:lnTo>
                      <a:lnTo>
                        <a:pt x="66298" y="2939"/>
                      </a:lnTo>
                      <a:lnTo>
                        <a:pt x="65778" y="3422"/>
                      </a:lnTo>
                      <a:lnTo>
                        <a:pt x="65313" y="3887"/>
                      </a:lnTo>
                      <a:lnTo>
                        <a:pt x="64885" y="4371"/>
                      </a:lnTo>
                      <a:lnTo>
                        <a:pt x="64476" y="4873"/>
                      </a:lnTo>
                      <a:lnTo>
                        <a:pt x="64067" y="5375"/>
                      </a:lnTo>
                      <a:lnTo>
                        <a:pt x="63695" y="5914"/>
                      </a:lnTo>
                      <a:lnTo>
                        <a:pt x="63323" y="6435"/>
                      </a:lnTo>
                      <a:lnTo>
                        <a:pt x="62969" y="6993"/>
                      </a:lnTo>
                      <a:lnTo>
                        <a:pt x="62635" y="7551"/>
                      </a:lnTo>
                      <a:lnTo>
                        <a:pt x="62319" y="8109"/>
                      </a:lnTo>
                      <a:lnTo>
                        <a:pt x="62002" y="8685"/>
                      </a:lnTo>
                      <a:lnTo>
                        <a:pt x="61705" y="9262"/>
                      </a:lnTo>
                      <a:lnTo>
                        <a:pt x="61407" y="9838"/>
                      </a:lnTo>
                      <a:lnTo>
                        <a:pt x="60849" y="11010"/>
                      </a:lnTo>
                      <a:lnTo>
                        <a:pt x="60310" y="12200"/>
                      </a:lnTo>
                      <a:lnTo>
                        <a:pt x="59678" y="13688"/>
                      </a:lnTo>
                      <a:lnTo>
                        <a:pt x="59046" y="15175"/>
                      </a:lnTo>
                      <a:lnTo>
                        <a:pt x="58413" y="16663"/>
                      </a:lnTo>
                      <a:lnTo>
                        <a:pt x="57781" y="18151"/>
                      </a:lnTo>
                      <a:lnTo>
                        <a:pt x="57130" y="19639"/>
                      </a:lnTo>
                      <a:lnTo>
                        <a:pt x="56442" y="21089"/>
                      </a:lnTo>
                      <a:lnTo>
                        <a:pt x="56070" y="21814"/>
                      </a:lnTo>
                      <a:lnTo>
                        <a:pt x="55698" y="22540"/>
                      </a:lnTo>
                      <a:lnTo>
                        <a:pt x="55308" y="23246"/>
                      </a:lnTo>
                      <a:lnTo>
                        <a:pt x="54917" y="23953"/>
                      </a:lnTo>
                      <a:lnTo>
                        <a:pt x="54545" y="24567"/>
                      </a:lnTo>
                      <a:lnTo>
                        <a:pt x="54155" y="25181"/>
                      </a:lnTo>
                      <a:lnTo>
                        <a:pt x="53745" y="25776"/>
                      </a:lnTo>
                      <a:lnTo>
                        <a:pt x="53318" y="26352"/>
                      </a:lnTo>
                      <a:lnTo>
                        <a:pt x="52853" y="26910"/>
                      </a:lnTo>
                      <a:lnTo>
                        <a:pt x="52369" y="27449"/>
                      </a:lnTo>
                      <a:lnTo>
                        <a:pt x="51867" y="27951"/>
                      </a:lnTo>
                      <a:lnTo>
                        <a:pt x="51588" y="28193"/>
                      </a:lnTo>
                      <a:lnTo>
                        <a:pt x="51309" y="28435"/>
                      </a:lnTo>
                      <a:lnTo>
                        <a:pt x="50900" y="28733"/>
                      </a:lnTo>
                      <a:lnTo>
                        <a:pt x="50472" y="29011"/>
                      </a:lnTo>
                      <a:lnTo>
                        <a:pt x="50007" y="29272"/>
                      </a:lnTo>
                      <a:lnTo>
                        <a:pt x="49542" y="29476"/>
                      </a:lnTo>
                      <a:lnTo>
                        <a:pt x="49301" y="29569"/>
                      </a:lnTo>
                      <a:lnTo>
                        <a:pt x="49059" y="29644"/>
                      </a:lnTo>
                      <a:lnTo>
                        <a:pt x="48799" y="29718"/>
                      </a:lnTo>
                      <a:lnTo>
                        <a:pt x="48557" y="29774"/>
                      </a:lnTo>
                      <a:lnTo>
                        <a:pt x="48297" y="29811"/>
                      </a:lnTo>
                      <a:lnTo>
                        <a:pt x="48036" y="29848"/>
                      </a:lnTo>
                      <a:lnTo>
                        <a:pt x="47776" y="29867"/>
                      </a:lnTo>
                      <a:lnTo>
                        <a:pt x="47515" y="29867"/>
                      </a:lnTo>
                      <a:lnTo>
                        <a:pt x="47236" y="29848"/>
                      </a:lnTo>
                      <a:lnTo>
                        <a:pt x="46958" y="29830"/>
                      </a:lnTo>
                      <a:lnTo>
                        <a:pt x="46381" y="29755"/>
                      </a:lnTo>
                      <a:lnTo>
                        <a:pt x="45823" y="29644"/>
                      </a:lnTo>
                      <a:lnTo>
                        <a:pt x="45265" y="29514"/>
                      </a:lnTo>
                      <a:lnTo>
                        <a:pt x="44726" y="29328"/>
                      </a:lnTo>
                      <a:lnTo>
                        <a:pt x="44187" y="29142"/>
                      </a:lnTo>
                      <a:lnTo>
                        <a:pt x="43666" y="28919"/>
                      </a:lnTo>
                      <a:lnTo>
                        <a:pt x="43145" y="28695"/>
                      </a:lnTo>
                      <a:lnTo>
                        <a:pt x="42401" y="28323"/>
                      </a:lnTo>
                      <a:lnTo>
                        <a:pt x="41695" y="27933"/>
                      </a:lnTo>
                      <a:lnTo>
                        <a:pt x="40969" y="27542"/>
                      </a:lnTo>
                      <a:lnTo>
                        <a:pt x="40281" y="27115"/>
                      </a:lnTo>
                      <a:lnTo>
                        <a:pt x="39593" y="26687"/>
                      </a:lnTo>
                      <a:lnTo>
                        <a:pt x="38905" y="26241"/>
                      </a:lnTo>
                      <a:lnTo>
                        <a:pt x="37547" y="25311"/>
                      </a:lnTo>
                      <a:lnTo>
                        <a:pt x="36190" y="24399"/>
                      </a:lnTo>
                      <a:lnTo>
                        <a:pt x="34832" y="23488"/>
                      </a:lnTo>
                      <a:lnTo>
                        <a:pt x="34144" y="23042"/>
                      </a:lnTo>
                      <a:lnTo>
                        <a:pt x="33456" y="22614"/>
                      </a:lnTo>
                      <a:lnTo>
                        <a:pt x="32749" y="22186"/>
                      </a:lnTo>
                      <a:lnTo>
                        <a:pt x="32043" y="21796"/>
                      </a:lnTo>
                      <a:lnTo>
                        <a:pt x="31392" y="21461"/>
                      </a:lnTo>
                      <a:lnTo>
                        <a:pt x="30722" y="21126"/>
                      </a:lnTo>
                      <a:lnTo>
                        <a:pt x="30053" y="20847"/>
                      </a:lnTo>
                      <a:lnTo>
                        <a:pt x="29365" y="20587"/>
                      </a:lnTo>
                      <a:lnTo>
                        <a:pt x="28677" y="20364"/>
                      </a:lnTo>
                      <a:lnTo>
                        <a:pt x="28323" y="20252"/>
                      </a:lnTo>
                      <a:lnTo>
                        <a:pt x="27951" y="20178"/>
                      </a:lnTo>
                      <a:lnTo>
                        <a:pt x="27598" y="20104"/>
                      </a:lnTo>
                      <a:lnTo>
                        <a:pt x="27245" y="20048"/>
                      </a:lnTo>
                      <a:lnTo>
                        <a:pt x="26873" y="20011"/>
                      </a:lnTo>
                      <a:lnTo>
                        <a:pt x="26501" y="19973"/>
                      </a:lnTo>
                      <a:lnTo>
                        <a:pt x="25831" y="19973"/>
                      </a:lnTo>
                      <a:lnTo>
                        <a:pt x="25497" y="20011"/>
                      </a:lnTo>
                      <a:lnTo>
                        <a:pt x="25181" y="20066"/>
                      </a:lnTo>
                      <a:lnTo>
                        <a:pt x="24846" y="20122"/>
                      </a:lnTo>
                      <a:lnTo>
                        <a:pt x="24530" y="20197"/>
                      </a:lnTo>
                      <a:lnTo>
                        <a:pt x="24214" y="20290"/>
                      </a:lnTo>
                      <a:lnTo>
                        <a:pt x="23897" y="20401"/>
                      </a:lnTo>
                      <a:lnTo>
                        <a:pt x="23265" y="20624"/>
                      </a:lnTo>
                      <a:lnTo>
                        <a:pt x="22651" y="20903"/>
                      </a:lnTo>
                      <a:lnTo>
                        <a:pt x="22056" y="21201"/>
                      </a:lnTo>
                      <a:lnTo>
                        <a:pt x="21480" y="21517"/>
                      </a:lnTo>
                      <a:lnTo>
                        <a:pt x="20903" y="21852"/>
                      </a:lnTo>
                      <a:lnTo>
                        <a:pt x="20327" y="22205"/>
                      </a:lnTo>
                      <a:lnTo>
                        <a:pt x="19750" y="22558"/>
                      </a:lnTo>
                      <a:lnTo>
                        <a:pt x="19192" y="22930"/>
                      </a:lnTo>
                      <a:lnTo>
                        <a:pt x="18634" y="23302"/>
                      </a:lnTo>
                      <a:lnTo>
                        <a:pt x="18095" y="23693"/>
                      </a:lnTo>
                      <a:lnTo>
                        <a:pt x="17537" y="24083"/>
                      </a:lnTo>
                      <a:lnTo>
                        <a:pt x="17017" y="24492"/>
                      </a:lnTo>
                      <a:lnTo>
                        <a:pt x="16477" y="24902"/>
                      </a:lnTo>
                      <a:lnTo>
                        <a:pt x="15956" y="25329"/>
                      </a:lnTo>
                      <a:lnTo>
                        <a:pt x="14934" y="26185"/>
                      </a:lnTo>
                      <a:lnTo>
                        <a:pt x="13948" y="27096"/>
                      </a:lnTo>
                      <a:lnTo>
                        <a:pt x="12981" y="28026"/>
                      </a:lnTo>
                      <a:lnTo>
                        <a:pt x="12404" y="28602"/>
                      </a:lnTo>
                      <a:lnTo>
                        <a:pt x="11847" y="29197"/>
                      </a:lnTo>
                      <a:lnTo>
                        <a:pt x="10731" y="30388"/>
                      </a:lnTo>
                      <a:lnTo>
                        <a:pt x="9634" y="31596"/>
                      </a:lnTo>
                      <a:lnTo>
                        <a:pt x="8555" y="32824"/>
                      </a:lnTo>
                      <a:lnTo>
                        <a:pt x="6435" y="35297"/>
                      </a:lnTo>
                      <a:lnTo>
                        <a:pt x="5356" y="36543"/>
                      </a:lnTo>
                      <a:lnTo>
                        <a:pt x="4278" y="37752"/>
                      </a:lnTo>
                      <a:lnTo>
                        <a:pt x="3236" y="38886"/>
                      </a:lnTo>
                      <a:lnTo>
                        <a:pt x="2176" y="40021"/>
                      </a:lnTo>
                      <a:lnTo>
                        <a:pt x="1098" y="41118"/>
                      </a:lnTo>
                      <a:lnTo>
                        <a:pt x="0" y="42178"/>
                      </a:lnTo>
                      <a:lnTo>
                        <a:pt x="3143" y="42178"/>
                      </a:lnTo>
                      <a:lnTo>
                        <a:pt x="4092" y="41230"/>
                      </a:lnTo>
                      <a:lnTo>
                        <a:pt x="5040" y="40281"/>
                      </a:lnTo>
                      <a:lnTo>
                        <a:pt x="5951" y="39296"/>
                      </a:lnTo>
                      <a:lnTo>
                        <a:pt x="6863" y="38310"/>
                      </a:lnTo>
                      <a:lnTo>
                        <a:pt x="7755" y="37324"/>
                      </a:lnTo>
                      <a:lnTo>
                        <a:pt x="8648" y="36320"/>
                      </a:lnTo>
                      <a:lnTo>
                        <a:pt x="10415" y="34293"/>
                      </a:lnTo>
                      <a:lnTo>
                        <a:pt x="12144" y="32322"/>
                      </a:lnTo>
                      <a:lnTo>
                        <a:pt x="13037" y="31336"/>
                      </a:lnTo>
                      <a:lnTo>
                        <a:pt x="13929" y="30369"/>
                      </a:lnTo>
                      <a:lnTo>
                        <a:pt x="14859" y="29439"/>
                      </a:lnTo>
                      <a:lnTo>
                        <a:pt x="15324" y="28974"/>
                      </a:lnTo>
                      <a:lnTo>
                        <a:pt x="15808" y="28528"/>
                      </a:lnTo>
                      <a:lnTo>
                        <a:pt x="16291" y="28082"/>
                      </a:lnTo>
                      <a:lnTo>
                        <a:pt x="16793" y="27654"/>
                      </a:lnTo>
                      <a:lnTo>
                        <a:pt x="17295" y="27226"/>
                      </a:lnTo>
                      <a:lnTo>
                        <a:pt x="17816" y="26817"/>
                      </a:lnTo>
                      <a:lnTo>
                        <a:pt x="18318" y="26445"/>
                      </a:lnTo>
                      <a:lnTo>
                        <a:pt x="18820" y="26092"/>
                      </a:lnTo>
                      <a:lnTo>
                        <a:pt x="19341" y="25738"/>
                      </a:lnTo>
                      <a:lnTo>
                        <a:pt x="19880" y="25422"/>
                      </a:lnTo>
                      <a:lnTo>
                        <a:pt x="20420" y="25106"/>
                      </a:lnTo>
                      <a:lnTo>
                        <a:pt x="20978" y="24827"/>
                      </a:lnTo>
                      <a:lnTo>
                        <a:pt x="21536" y="24585"/>
                      </a:lnTo>
                      <a:lnTo>
                        <a:pt x="22131" y="24362"/>
                      </a:lnTo>
                      <a:lnTo>
                        <a:pt x="22558" y="24213"/>
                      </a:lnTo>
                      <a:lnTo>
                        <a:pt x="23005" y="24102"/>
                      </a:lnTo>
                      <a:lnTo>
                        <a:pt x="23451" y="24028"/>
                      </a:lnTo>
                      <a:lnTo>
                        <a:pt x="23897" y="23990"/>
                      </a:lnTo>
                      <a:lnTo>
                        <a:pt x="24344" y="23990"/>
                      </a:lnTo>
                      <a:lnTo>
                        <a:pt x="24790" y="24009"/>
                      </a:lnTo>
                      <a:lnTo>
                        <a:pt x="25236" y="24065"/>
                      </a:lnTo>
                      <a:lnTo>
                        <a:pt x="25683" y="24176"/>
                      </a:lnTo>
                      <a:lnTo>
                        <a:pt x="26092" y="24288"/>
                      </a:lnTo>
                      <a:lnTo>
                        <a:pt x="26501" y="24418"/>
                      </a:lnTo>
                      <a:lnTo>
                        <a:pt x="26891" y="24585"/>
                      </a:lnTo>
                      <a:lnTo>
                        <a:pt x="27282" y="24753"/>
                      </a:lnTo>
                      <a:lnTo>
                        <a:pt x="27654" y="24939"/>
                      </a:lnTo>
                      <a:lnTo>
                        <a:pt x="28044" y="25143"/>
                      </a:lnTo>
                      <a:lnTo>
                        <a:pt x="28770" y="25552"/>
                      </a:lnTo>
                      <a:lnTo>
                        <a:pt x="29421" y="25962"/>
                      </a:lnTo>
                      <a:lnTo>
                        <a:pt x="30072" y="26371"/>
                      </a:lnTo>
                      <a:lnTo>
                        <a:pt x="30685" y="26798"/>
                      </a:lnTo>
                      <a:lnTo>
                        <a:pt x="31318" y="27245"/>
                      </a:lnTo>
                      <a:lnTo>
                        <a:pt x="32526" y="28175"/>
                      </a:lnTo>
                      <a:lnTo>
                        <a:pt x="33735" y="29104"/>
                      </a:lnTo>
                      <a:lnTo>
                        <a:pt x="36041" y="30964"/>
                      </a:lnTo>
                      <a:lnTo>
                        <a:pt x="37213" y="31875"/>
                      </a:lnTo>
                      <a:lnTo>
                        <a:pt x="38403" y="32768"/>
                      </a:lnTo>
                      <a:lnTo>
                        <a:pt x="38998" y="33196"/>
                      </a:lnTo>
                      <a:lnTo>
                        <a:pt x="39612" y="33605"/>
                      </a:lnTo>
                      <a:lnTo>
                        <a:pt x="40225" y="34014"/>
                      </a:lnTo>
                      <a:lnTo>
                        <a:pt x="40858" y="34405"/>
                      </a:lnTo>
                      <a:lnTo>
                        <a:pt x="41490" y="34777"/>
                      </a:lnTo>
                      <a:lnTo>
                        <a:pt x="42141" y="35148"/>
                      </a:lnTo>
                      <a:lnTo>
                        <a:pt x="42810" y="35483"/>
                      </a:lnTo>
                      <a:lnTo>
                        <a:pt x="43480" y="35799"/>
                      </a:lnTo>
                      <a:lnTo>
                        <a:pt x="44149" y="36078"/>
                      </a:lnTo>
                      <a:lnTo>
                        <a:pt x="44837" y="36320"/>
                      </a:lnTo>
                      <a:lnTo>
                        <a:pt x="45526" y="36543"/>
                      </a:lnTo>
                      <a:lnTo>
                        <a:pt x="45879" y="36636"/>
                      </a:lnTo>
                      <a:lnTo>
                        <a:pt x="46251" y="36711"/>
                      </a:lnTo>
                      <a:lnTo>
                        <a:pt x="46604" y="36785"/>
                      </a:lnTo>
                      <a:lnTo>
                        <a:pt x="46958" y="36841"/>
                      </a:lnTo>
                      <a:lnTo>
                        <a:pt x="47329" y="36878"/>
                      </a:lnTo>
                      <a:lnTo>
                        <a:pt x="47683" y="36915"/>
                      </a:lnTo>
                      <a:lnTo>
                        <a:pt x="48408" y="36915"/>
                      </a:lnTo>
                      <a:lnTo>
                        <a:pt x="48780" y="36897"/>
                      </a:lnTo>
                      <a:lnTo>
                        <a:pt x="49152" y="36841"/>
                      </a:lnTo>
                      <a:lnTo>
                        <a:pt x="49561" y="36766"/>
                      </a:lnTo>
                      <a:lnTo>
                        <a:pt x="49989" y="36655"/>
                      </a:lnTo>
                      <a:lnTo>
                        <a:pt x="50379" y="36525"/>
                      </a:lnTo>
                      <a:lnTo>
                        <a:pt x="50788" y="36376"/>
                      </a:lnTo>
                      <a:lnTo>
                        <a:pt x="51179" y="36208"/>
                      </a:lnTo>
                      <a:lnTo>
                        <a:pt x="51551" y="36004"/>
                      </a:lnTo>
                      <a:lnTo>
                        <a:pt x="51923" y="35781"/>
                      </a:lnTo>
                      <a:lnTo>
                        <a:pt x="52276" y="35539"/>
                      </a:lnTo>
                      <a:lnTo>
                        <a:pt x="52816" y="35130"/>
                      </a:lnTo>
                      <a:lnTo>
                        <a:pt x="53318" y="34684"/>
                      </a:lnTo>
                      <a:lnTo>
                        <a:pt x="53801" y="34219"/>
                      </a:lnTo>
                      <a:lnTo>
                        <a:pt x="54248" y="33717"/>
                      </a:lnTo>
                      <a:lnTo>
                        <a:pt x="54675" y="33214"/>
                      </a:lnTo>
                      <a:lnTo>
                        <a:pt x="55084" y="32675"/>
                      </a:lnTo>
                      <a:lnTo>
                        <a:pt x="55475" y="32117"/>
                      </a:lnTo>
                      <a:lnTo>
                        <a:pt x="55847" y="31559"/>
                      </a:lnTo>
                      <a:lnTo>
                        <a:pt x="56237" y="30946"/>
                      </a:lnTo>
                      <a:lnTo>
                        <a:pt x="56591" y="30313"/>
                      </a:lnTo>
                      <a:lnTo>
                        <a:pt x="56944" y="29681"/>
                      </a:lnTo>
                      <a:lnTo>
                        <a:pt x="57279" y="29030"/>
                      </a:lnTo>
                      <a:lnTo>
                        <a:pt x="57614" y="28379"/>
                      </a:lnTo>
                      <a:lnTo>
                        <a:pt x="57930" y="27710"/>
                      </a:lnTo>
                      <a:lnTo>
                        <a:pt x="58227" y="27059"/>
                      </a:lnTo>
                      <a:lnTo>
                        <a:pt x="58525" y="26389"/>
                      </a:lnTo>
                      <a:lnTo>
                        <a:pt x="59083" y="25032"/>
                      </a:lnTo>
                      <a:lnTo>
                        <a:pt x="59622" y="23674"/>
                      </a:lnTo>
                      <a:lnTo>
                        <a:pt x="60124" y="22317"/>
                      </a:lnTo>
                      <a:lnTo>
                        <a:pt x="60626" y="20940"/>
                      </a:lnTo>
                      <a:lnTo>
                        <a:pt x="61147" y="19434"/>
                      </a:lnTo>
                      <a:lnTo>
                        <a:pt x="61649" y="17928"/>
                      </a:lnTo>
                      <a:lnTo>
                        <a:pt x="62672" y="14915"/>
                      </a:lnTo>
                      <a:lnTo>
                        <a:pt x="63211" y="13427"/>
                      </a:lnTo>
                      <a:lnTo>
                        <a:pt x="63769" y="11940"/>
                      </a:lnTo>
                      <a:lnTo>
                        <a:pt x="64067" y="11196"/>
                      </a:lnTo>
                      <a:lnTo>
                        <a:pt x="64364" y="10452"/>
                      </a:lnTo>
                      <a:lnTo>
                        <a:pt x="64680" y="9726"/>
                      </a:lnTo>
                      <a:lnTo>
                        <a:pt x="65015" y="9001"/>
                      </a:lnTo>
                      <a:lnTo>
                        <a:pt x="65387" y="8257"/>
                      </a:lnTo>
                      <a:lnTo>
                        <a:pt x="65759" y="7513"/>
                      </a:lnTo>
                      <a:lnTo>
                        <a:pt x="66187" y="6770"/>
                      </a:lnTo>
                      <a:lnTo>
                        <a:pt x="66614" y="6063"/>
                      </a:lnTo>
                      <a:lnTo>
                        <a:pt x="67079" y="5375"/>
                      </a:lnTo>
                      <a:lnTo>
                        <a:pt x="67581" y="4687"/>
                      </a:lnTo>
                      <a:lnTo>
                        <a:pt x="67842" y="4371"/>
                      </a:lnTo>
                      <a:lnTo>
                        <a:pt x="68121" y="4054"/>
                      </a:lnTo>
                      <a:lnTo>
                        <a:pt x="68400" y="3738"/>
                      </a:lnTo>
                      <a:lnTo>
                        <a:pt x="68679" y="3422"/>
                      </a:lnTo>
                      <a:lnTo>
                        <a:pt x="69051" y="3069"/>
                      </a:lnTo>
                      <a:lnTo>
                        <a:pt x="69423" y="2715"/>
                      </a:lnTo>
                      <a:lnTo>
                        <a:pt x="69609" y="2548"/>
                      </a:lnTo>
                      <a:lnTo>
                        <a:pt x="69813" y="2399"/>
                      </a:lnTo>
                      <a:lnTo>
                        <a:pt x="70036" y="2251"/>
                      </a:lnTo>
                      <a:lnTo>
                        <a:pt x="70259" y="2139"/>
                      </a:lnTo>
                      <a:lnTo>
                        <a:pt x="7025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232225" y="2051775"/>
                  <a:ext cx="1400825" cy="88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33" h="35224" extrusionOk="0">
                      <a:moveTo>
                        <a:pt x="0" y="1"/>
                      </a:moveTo>
                      <a:lnTo>
                        <a:pt x="0" y="3143"/>
                      </a:lnTo>
                      <a:lnTo>
                        <a:pt x="298" y="3181"/>
                      </a:lnTo>
                      <a:lnTo>
                        <a:pt x="595" y="3218"/>
                      </a:lnTo>
                      <a:lnTo>
                        <a:pt x="893" y="3274"/>
                      </a:lnTo>
                      <a:lnTo>
                        <a:pt x="1172" y="3348"/>
                      </a:lnTo>
                      <a:lnTo>
                        <a:pt x="1469" y="3441"/>
                      </a:lnTo>
                      <a:lnTo>
                        <a:pt x="1748" y="3534"/>
                      </a:lnTo>
                      <a:lnTo>
                        <a:pt x="2287" y="3757"/>
                      </a:lnTo>
                      <a:lnTo>
                        <a:pt x="2827" y="3999"/>
                      </a:lnTo>
                      <a:lnTo>
                        <a:pt x="3366" y="4278"/>
                      </a:lnTo>
                      <a:lnTo>
                        <a:pt x="3887" y="4575"/>
                      </a:lnTo>
                      <a:lnTo>
                        <a:pt x="4407" y="4873"/>
                      </a:lnTo>
                      <a:lnTo>
                        <a:pt x="5133" y="5338"/>
                      </a:lnTo>
                      <a:lnTo>
                        <a:pt x="5839" y="5840"/>
                      </a:lnTo>
                      <a:lnTo>
                        <a:pt x="6528" y="6379"/>
                      </a:lnTo>
                      <a:lnTo>
                        <a:pt x="7197" y="6937"/>
                      </a:lnTo>
                      <a:lnTo>
                        <a:pt x="7848" y="7514"/>
                      </a:lnTo>
                      <a:lnTo>
                        <a:pt x="8462" y="8127"/>
                      </a:lnTo>
                      <a:lnTo>
                        <a:pt x="9075" y="8741"/>
                      </a:lnTo>
                      <a:lnTo>
                        <a:pt x="9670" y="9392"/>
                      </a:lnTo>
                      <a:lnTo>
                        <a:pt x="10135" y="9913"/>
                      </a:lnTo>
                      <a:lnTo>
                        <a:pt x="10600" y="10452"/>
                      </a:lnTo>
                      <a:lnTo>
                        <a:pt x="11028" y="10991"/>
                      </a:lnTo>
                      <a:lnTo>
                        <a:pt x="11474" y="11549"/>
                      </a:lnTo>
                      <a:lnTo>
                        <a:pt x="12330" y="12665"/>
                      </a:lnTo>
                      <a:lnTo>
                        <a:pt x="13167" y="13799"/>
                      </a:lnTo>
                      <a:lnTo>
                        <a:pt x="14803" y="16087"/>
                      </a:lnTo>
                      <a:lnTo>
                        <a:pt x="15621" y="17221"/>
                      </a:lnTo>
                      <a:lnTo>
                        <a:pt x="16458" y="18356"/>
                      </a:lnTo>
                      <a:lnTo>
                        <a:pt x="16867" y="18895"/>
                      </a:lnTo>
                      <a:lnTo>
                        <a:pt x="17295" y="19434"/>
                      </a:lnTo>
                      <a:lnTo>
                        <a:pt x="17741" y="19974"/>
                      </a:lnTo>
                      <a:lnTo>
                        <a:pt x="18206" y="20476"/>
                      </a:lnTo>
                      <a:lnTo>
                        <a:pt x="18690" y="20978"/>
                      </a:lnTo>
                      <a:lnTo>
                        <a:pt x="19192" y="21461"/>
                      </a:lnTo>
                      <a:lnTo>
                        <a:pt x="19713" y="21908"/>
                      </a:lnTo>
                      <a:lnTo>
                        <a:pt x="20252" y="22335"/>
                      </a:lnTo>
                      <a:lnTo>
                        <a:pt x="20624" y="22577"/>
                      </a:lnTo>
                      <a:lnTo>
                        <a:pt x="20996" y="22819"/>
                      </a:lnTo>
                      <a:lnTo>
                        <a:pt x="21386" y="23061"/>
                      </a:lnTo>
                      <a:lnTo>
                        <a:pt x="21777" y="23265"/>
                      </a:lnTo>
                      <a:lnTo>
                        <a:pt x="22186" y="23451"/>
                      </a:lnTo>
                      <a:lnTo>
                        <a:pt x="22595" y="23637"/>
                      </a:lnTo>
                      <a:lnTo>
                        <a:pt x="23004" y="23786"/>
                      </a:lnTo>
                      <a:lnTo>
                        <a:pt x="23432" y="23935"/>
                      </a:lnTo>
                      <a:lnTo>
                        <a:pt x="23860" y="24046"/>
                      </a:lnTo>
                      <a:lnTo>
                        <a:pt x="24288" y="24158"/>
                      </a:lnTo>
                      <a:lnTo>
                        <a:pt x="24734" y="24251"/>
                      </a:lnTo>
                      <a:lnTo>
                        <a:pt x="25180" y="24325"/>
                      </a:lnTo>
                      <a:lnTo>
                        <a:pt x="25608" y="24381"/>
                      </a:lnTo>
                      <a:lnTo>
                        <a:pt x="26054" y="24418"/>
                      </a:lnTo>
                      <a:lnTo>
                        <a:pt x="26947" y="24418"/>
                      </a:lnTo>
                      <a:lnTo>
                        <a:pt x="27654" y="24400"/>
                      </a:lnTo>
                      <a:lnTo>
                        <a:pt x="28342" y="24325"/>
                      </a:lnTo>
                      <a:lnTo>
                        <a:pt x="29048" y="24232"/>
                      </a:lnTo>
                      <a:lnTo>
                        <a:pt x="29736" y="24102"/>
                      </a:lnTo>
                      <a:lnTo>
                        <a:pt x="30425" y="23953"/>
                      </a:lnTo>
                      <a:lnTo>
                        <a:pt x="31094" y="23805"/>
                      </a:lnTo>
                      <a:lnTo>
                        <a:pt x="32452" y="23433"/>
                      </a:lnTo>
                      <a:lnTo>
                        <a:pt x="33977" y="23005"/>
                      </a:lnTo>
                      <a:lnTo>
                        <a:pt x="35501" y="22521"/>
                      </a:lnTo>
                      <a:lnTo>
                        <a:pt x="37008" y="22038"/>
                      </a:lnTo>
                      <a:lnTo>
                        <a:pt x="38514" y="21536"/>
                      </a:lnTo>
                      <a:lnTo>
                        <a:pt x="40281" y="20959"/>
                      </a:lnTo>
                      <a:lnTo>
                        <a:pt x="42066" y="20401"/>
                      </a:lnTo>
                      <a:lnTo>
                        <a:pt x="43851" y="19862"/>
                      </a:lnTo>
                      <a:lnTo>
                        <a:pt x="45655" y="19360"/>
                      </a:lnTo>
                      <a:lnTo>
                        <a:pt x="46213" y="19211"/>
                      </a:lnTo>
                      <a:lnTo>
                        <a:pt x="46771" y="19081"/>
                      </a:lnTo>
                      <a:lnTo>
                        <a:pt x="47348" y="18969"/>
                      </a:lnTo>
                      <a:lnTo>
                        <a:pt x="47906" y="18858"/>
                      </a:lnTo>
                      <a:lnTo>
                        <a:pt x="48482" y="18802"/>
                      </a:lnTo>
                      <a:lnTo>
                        <a:pt x="49059" y="18765"/>
                      </a:lnTo>
                      <a:lnTo>
                        <a:pt x="49356" y="18765"/>
                      </a:lnTo>
                      <a:lnTo>
                        <a:pt x="49635" y="18783"/>
                      </a:lnTo>
                      <a:lnTo>
                        <a:pt x="49933" y="18802"/>
                      </a:lnTo>
                      <a:lnTo>
                        <a:pt x="50212" y="18839"/>
                      </a:lnTo>
                      <a:lnTo>
                        <a:pt x="50565" y="18914"/>
                      </a:lnTo>
                      <a:lnTo>
                        <a:pt x="50900" y="19007"/>
                      </a:lnTo>
                      <a:lnTo>
                        <a:pt x="51234" y="19155"/>
                      </a:lnTo>
                      <a:lnTo>
                        <a:pt x="51551" y="19323"/>
                      </a:lnTo>
                      <a:lnTo>
                        <a:pt x="51830" y="19527"/>
                      </a:lnTo>
                      <a:lnTo>
                        <a:pt x="52090" y="19769"/>
                      </a:lnTo>
                      <a:lnTo>
                        <a:pt x="52220" y="19899"/>
                      </a:lnTo>
                      <a:lnTo>
                        <a:pt x="52332" y="20029"/>
                      </a:lnTo>
                      <a:lnTo>
                        <a:pt x="52425" y="20178"/>
                      </a:lnTo>
                      <a:lnTo>
                        <a:pt x="52518" y="20327"/>
                      </a:lnTo>
                      <a:lnTo>
                        <a:pt x="52648" y="20569"/>
                      </a:lnTo>
                      <a:lnTo>
                        <a:pt x="52759" y="20811"/>
                      </a:lnTo>
                      <a:lnTo>
                        <a:pt x="52871" y="21052"/>
                      </a:lnTo>
                      <a:lnTo>
                        <a:pt x="52945" y="21313"/>
                      </a:lnTo>
                      <a:lnTo>
                        <a:pt x="53113" y="21815"/>
                      </a:lnTo>
                      <a:lnTo>
                        <a:pt x="53224" y="22335"/>
                      </a:lnTo>
                      <a:lnTo>
                        <a:pt x="53317" y="22856"/>
                      </a:lnTo>
                      <a:lnTo>
                        <a:pt x="53392" y="23395"/>
                      </a:lnTo>
                      <a:lnTo>
                        <a:pt x="53503" y="24455"/>
                      </a:lnTo>
                      <a:lnTo>
                        <a:pt x="53596" y="25794"/>
                      </a:lnTo>
                      <a:lnTo>
                        <a:pt x="53671" y="27152"/>
                      </a:lnTo>
                      <a:lnTo>
                        <a:pt x="53782" y="29849"/>
                      </a:lnTo>
                      <a:lnTo>
                        <a:pt x="53857" y="31206"/>
                      </a:lnTo>
                      <a:lnTo>
                        <a:pt x="53968" y="32545"/>
                      </a:lnTo>
                      <a:lnTo>
                        <a:pt x="54043" y="33215"/>
                      </a:lnTo>
                      <a:lnTo>
                        <a:pt x="54117" y="33903"/>
                      </a:lnTo>
                      <a:lnTo>
                        <a:pt x="54210" y="34572"/>
                      </a:lnTo>
                      <a:lnTo>
                        <a:pt x="54322" y="35223"/>
                      </a:lnTo>
                      <a:lnTo>
                        <a:pt x="56032" y="35223"/>
                      </a:lnTo>
                      <a:lnTo>
                        <a:pt x="55939" y="34591"/>
                      </a:lnTo>
                      <a:lnTo>
                        <a:pt x="55846" y="33959"/>
                      </a:lnTo>
                      <a:lnTo>
                        <a:pt x="55772" y="33308"/>
                      </a:lnTo>
                      <a:lnTo>
                        <a:pt x="55716" y="32657"/>
                      </a:lnTo>
                      <a:lnTo>
                        <a:pt x="55679" y="32006"/>
                      </a:lnTo>
                      <a:lnTo>
                        <a:pt x="55642" y="31374"/>
                      </a:lnTo>
                      <a:lnTo>
                        <a:pt x="55623" y="30072"/>
                      </a:lnTo>
                      <a:lnTo>
                        <a:pt x="55623" y="28770"/>
                      </a:lnTo>
                      <a:lnTo>
                        <a:pt x="55661" y="27487"/>
                      </a:lnTo>
                      <a:lnTo>
                        <a:pt x="55754" y="24883"/>
                      </a:lnTo>
                      <a:lnTo>
                        <a:pt x="55809" y="23061"/>
                      </a:lnTo>
                      <a:lnTo>
                        <a:pt x="55846" y="22131"/>
                      </a:lnTo>
                      <a:lnTo>
                        <a:pt x="55846" y="21220"/>
                      </a:lnTo>
                      <a:lnTo>
                        <a:pt x="55828" y="20308"/>
                      </a:lnTo>
                      <a:lnTo>
                        <a:pt x="55791" y="19397"/>
                      </a:lnTo>
                      <a:lnTo>
                        <a:pt x="55698" y="18486"/>
                      </a:lnTo>
                      <a:lnTo>
                        <a:pt x="55642" y="18021"/>
                      </a:lnTo>
                      <a:lnTo>
                        <a:pt x="55568" y="17575"/>
                      </a:lnTo>
                      <a:lnTo>
                        <a:pt x="55475" y="17128"/>
                      </a:lnTo>
                      <a:lnTo>
                        <a:pt x="55363" y="16682"/>
                      </a:lnTo>
                      <a:lnTo>
                        <a:pt x="55214" y="16236"/>
                      </a:lnTo>
                      <a:lnTo>
                        <a:pt x="55028" y="15808"/>
                      </a:lnTo>
                      <a:lnTo>
                        <a:pt x="54935" y="15603"/>
                      </a:lnTo>
                      <a:lnTo>
                        <a:pt x="54824" y="15417"/>
                      </a:lnTo>
                      <a:lnTo>
                        <a:pt x="54693" y="15213"/>
                      </a:lnTo>
                      <a:lnTo>
                        <a:pt x="54563" y="15027"/>
                      </a:lnTo>
                      <a:lnTo>
                        <a:pt x="54415" y="14859"/>
                      </a:lnTo>
                      <a:lnTo>
                        <a:pt x="54266" y="14692"/>
                      </a:lnTo>
                      <a:lnTo>
                        <a:pt x="54098" y="14543"/>
                      </a:lnTo>
                      <a:lnTo>
                        <a:pt x="53912" y="14395"/>
                      </a:lnTo>
                      <a:lnTo>
                        <a:pt x="53726" y="14264"/>
                      </a:lnTo>
                      <a:lnTo>
                        <a:pt x="53522" y="14153"/>
                      </a:lnTo>
                      <a:lnTo>
                        <a:pt x="53317" y="14041"/>
                      </a:lnTo>
                      <a:lnTo>
                        <a:pt x="53094" y="13967"/>
                      </a:lnTo>
                      <a:lnTo>
                        <a:pt x="52890" y="13892"/>
                      </a:lnTo>
                      <a:lnTo>
                        <a:pt x="52666" y="13837"/>
                      </a:lnTo>
                      <a:lnTo>
                        <a:pt x="52443" y="13781"/>
                      </a:lnTo>
                      <a:lnTo>
                        <a:pt x="52201" y="13744"/>
                      </a:lnTo>
                      <a:lnTo>
                        <a:pt x="51755" y="13706"/>
                      </a:lnTo>
                      <a:lnTo>
                        <a:pt x="51290" y="13706"/>
                      </a:lnTo>
                      <a:lnTo>
                        <a:pt x="50825" y="13725"/>
                      </a:lnTo>
                      <a:lnTo>
                        <a:pt x="50360" y="13762"/>
                      </a:lnTo>
                      <a:lnTo>
                        <a:pt x="49747" y="13874"/>
                      </a:lnTo>
                      <a:lnTo>
                        <a:pt x="49133" y="13985"/>
                      </a:lnTo>
                      <a:lnTo>
                        <a:pt x="48519" y="14116"/>
                      </a:lnTo>
                      <a:lnTo>
                        <a:pt x="47906" y="14264"/>
                      </a:lnTo>
                      <a:lnTo>
                        <a:pt x="46697" y="14581"/>
                      </a:lnTo>
                      <a:lnTo>
                        <a:pt x="45488" y="14897"/>
                      </a:lnTo>
                      <a:lnTo>
                        <a:pt x="41899" y="15845"/>
                      </a:lnTo>
                      <a:lnTo>
                        <a:pt x="41006" y="16087"/>
                      </a:lnTo>
                      <a:lnTo>
                        <a:pt x="40114" y="16291"/>
                      </a:lnTo>
                      <a:lnTo>
                        <a:pt x="39202" y="16496"/>
                      </a:lnTo>
                      <a:lnTo>
                        <a:pt x="38310" y="16682"/>
                      </a:lnTo>
                      <a:lnTo>
                        <a:pt x="37491" y="16849"/>
                      </a:lnTo>
                      <a:lnTo>
                        <a:pt x="36692" y="16980"/>
                      </a:lnTo>
                      <a:lnTo>
                        <a:pt x="35074" y="17221"/>
                      </a:lnTo>
                      <a:lnTo>
                        <a:pt x="33437" y="17426"/>
                      </a:lnTo>
                      <a:lnTo>
                        <a:pt x="31801" y="17612"/>
                      </a:lnTo>
                      <a:lnTo>
                        <a:pt x="31075" y="17630"/>
                      </a:lnTo>
                      <a:lnTo>
                        <a:pt x="30350" y="17630"/>
                      </a:lnTo>
                      <a:lnTo>
                        <a:pt x="29625" y="17612"/>
                      </a:lnTo>
                      <a:lnTo>
                        <a:pt x="28881" y="17593"/>
                      </a:lnTo>
                      <a:lnTo>
                        <a:pt x="28825" y="17537"/>
                      </a:lnTo>
                      <a:lnTo>
                        <a:pt x="28490" y="17500"/>
                      </a:lnTo>
                      <a:lnTo>
                        <a:pt x="28156" y="17444"/>
                      </a:lnTo>
                      <a:lnTo>
                        <a:pt x="27840" y="17389"/>
                      </a:lnTo>
                      <a:lnTo>
                        <a:pt x="27505" y="17314"/>
                      </a:lnTo>
                      <a:lnTo>
                        <a:pt x="26873" y="17147"/>
                      </a:lnTo>
                      <a:lnTo>
                        <a:pt x="26240" y="16942"/>
                      </a:lnTo>
                      <a:lnTo>
                        <a:pt x="25627" y="16701"/>
                      </a:lnTo>
                      <a:lnTo>
                        <a:pt x="25013" y="16422"/>
                      </a:lnTo>
                      <a:lnTo>
                        <a:pt x="24436" y="16124"/>
                      </a:lnTo>
                      <a:lnTo>
                        <a:pt x="23860" y="15808"/>
                      </a:lnTo>
                      <a:lnTo>
                        <a:pt x="23469" y="15566"/>
                      </a:lnTo>
                      <a:lnTo>
                        <a:pt x="23097" y="15324"/>
                      </a:lnTo>
                      <a:lnTo>
                        <a:pt x="22353" y="14804"/>
                      </a:lnTo>
                      <a:lnTo>
                        <a:pt x="21647" y="14246"/>
                      </a:lnTo>
                      <a:lnTo>
                        <a:pt x="20940" y="13669"/>
                      </a:lnTo>
                      <a:lnTo>
                        <a:pt x="20271" y="13074"/>
                      </a:lnTo>
                      <a:lnTo>
                        <a:pt x="19601" y="12479"/>
                      </a:lnTo>
                      <a:lnTo>
                        <a:pt x="18281" y="11252"/>
                      </a:lnTo>
                      <a:lnTo>
                        <a:pt x="16365" y="9373"/>
                      </a:lnTo>
                      <a:lnTo>
                        <a:pt x="15398" y="8462"/>
                      </a:lnTo>
                      <a:lnTo>
                        <a:pt x="14413" y="7551"/>
                      </a:lnTo>
                      <a:lnTo>
                        <a:pt x="13427" y="6658"/>
                      </a:lnTo>
                      <a:lnTo>
                        <a:pt x="12404" y="5784"/>
                      </a:lnTo>
                      <a:lnTo>
                        <a:pt x="11363" y="4947"/>
                      </a:lnTo>
                      <a:lnTo>
                        <a:pt x="10823" y="4557"/>
                      </a:lnTo>
                      <a:lnTo>
                        <a:pt x="10284" y="4148"/>
                      </a:lnTo>
                      <a:lnTo>
                        <a:pt x="9596" y="3664"/>
                      </a:lnTo>
                      <a:lnTo>
                        <a:pt x="8889" y="3199"/>
                      </a:lnTo>
                      <a:lnTo>
                        <a:pt x="8164" y="2753"/>
                      </a:lnTo>
                      <a:lnTo>
                        <a:pt x="7420" y="2344"/>
                      </a:lnTo>
                      <a:lnTo>
                        <a:pt x="6676" y="1953"/>
                      </a:lnTo>
                      <a:lnTo>
                        <a:pt x="5914" y="1581"/>
                      </a:lnTo>
                      <a:lnTo>
                        <a:pt x="5133" y="1247"/>
                      </a:lnTo>
                      <a:lnTo>
                        <a:pt x="4352" y="930"/>
                      </a:lnTo>
                      <a:lnTo>
                        <a:pt x="3812" y="763"/>
                      </a:lnTo>
                      <a:lnTo>
                        <a:pt x="3292" y="596"/>
                      </a:lnTo>
                      <a:lnTo>
                        <a:pt x="2752" y="428"/>
                      </a:lnTo>
                      <a:lnTo>
                        <a:pt x="2213" y="298"/>
                      </a:lnTo>
                      <a:lnTo>
                        <a:pt x="1674" y="187"/>
                      </a:lnTo>
                      <a:lnTo>
                        <a:pt x="1116" y="94"/>
                      </a:lnTo>
                      <a:lnTo>
                        <a:pt x="558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5109675" y="2575750"/>
                  <a:ext cx="164600" cy="3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" h="14265" extrusionOk="0">
                      <a:moveTo>
                        <a:pt x="6583" y="0"/>
                      </a:moveTo>
                      <a:lnTo>
                        <a:pt x="6435" y="168"/>
                      </a:lnTo>
                      <a:lnTo>
                        <a:pt x="6304" y="335"/>
                      </a:lnTo>
                      <a:lnTo>
                        <a:pt x="6193" y="521"/>
                      </a:lnTo>
                      <a:lnTo>
                        <a:pt x="6100" y="726"/>
                      </a:lnTo>
                      <a:lnTo>
                        <a:pt x="5951" y="1135"/>
                      </a:lnTo>
                      <a:lnTo>
                        <a:pt x="5802" y="1544"/>
                      </a:lnTo>
                      <a:lnTo>
                        <a:pt x="5300" y="2957"/>
                      </a:lnTo>
                      <a:lnTo>
                        <a:pt x="4780" y="4389"/>
                      </a:lnTo>
                      <a:lnTo>
                        <a:pt x="4240" y="5803"/>
                      </a:lnTo>
                      <a:lnTo>
                        <a:pt x="3682" y="7197"/>
                      </a:lnTo>
                      <a:lnTo>
                        <a:pt x="3087" y="8592"/>
                      </a:lnTo>
                      <a:lnTo>
                        <a:pt x="2771" y="9280"/>
                      </a:lnTo>
                      <a:lnTo>
                        <a:pt x="2455" y="9968"/>
                      </a:lnTo>
                      <a:lnTo>
                        <a:pt x="2120" y="10638"/>
                      </a:lnTo>
                      <a:lnTo>
                        <a:pt x="1767" y="11307"/>
                      </a:lnTo>
                      <a:lnTo>
                        <a:pt x="1413" y="11977"/>
                      </a:lnTo>
                      <a:lnTo>
                        <a:pt x="1042" y="12646"/>
                      </a:lnTo>
                      <a:lnTo>
                        <a:pt x="539" y="13464"/>
                      </a:lnTo>
                      <a:lnTo>
                        <a:pt x="279" y="13874"/>
                      </a:lnTo>
                      <a:lnTo>
                        <a:pt x="0" y="14264"/>
                      </a:lnTo>
                      <a:lnTo>
                        <a:pt x="3515" y="14264"/>
                      </a:lnTo>
                      <a:lnTo>
                        <a:pt x="3775" y="13874"/>
                      </a:lnTo>
                      <a:lnTo>
                        <a:pt x="4036" y="13464"/>
                      </a:lnTo>
                      <a:lnTo>
                        <a:pt x="4519" y="12646"/>
                      </a:lnTo>
                      <a:lnTo>
                        <a:pt x="4984" y="11791"/>
                      </a:lnTo>
                      <a:lnTo>
                        <a:pt x="5430" y="10954"/>
                      </a:lnTo>
                      <a:lnTo>
                        <a:pt x="5709" y="10415"/>
                      </a:lnTo>
                      <a:lnTo>
                        <a:pt x="5951" y="9875"/>
                      </a:lnTo>
                      <a:lnTo>
                        <a:pt x="6100" y="9615"/>
                      </a:lnTo>
                      <a:lnTo>
                        <a:pt x="6249" y="9355"/>
                      </a:lnTo>
                      <a:lnTo>
                        <a:pt x="6397" y="9113"/>
                      </a:lnTo>
                      <a:lnTo>
                        <a:pt x="6583" y="8871"/>
                      </a:lnTo>
                      <a:lnTo>
                        <a:pt x="65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1232225" y="2625025"/>
                  <a:ext cx="305000" cy="3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0" h="12294" extrusionOk="0">
                      <a:moveTo>
                        <a:pt x="0" y="1"/>
                      </a:moveTo>
                      <a:lnTo>
                        <a:pt x="0" y="8202"/>
                      </a:lnTo>
                      <a:lnTo>
                        <a:pt x="167" y="8313"/>
                      </a:lnTo>
                      <a:lnTo>
                        <a:pt x="316" y="8444"/>
                      </a:lnTo>
                      <a:lnTo>
                        <a:pt x="614" y="8722"/>
                      </a:lnTo>
                      <a:lnTo>
                        <a:pt x="893" y="9001"/>
                      </a:lnTo>
                      <a:lnTo>
                        <a:pt x="1172" y="9299"/>
                      </a:lnTo>
                      <a:lnTo>
                        <a:pt x="1618" y="9708"/>
                      </a:lnTo>
                      <a:lnTo>
                        <a:pt x="2046" y="10117"/>
                      </a:lnTo>
                      <a:lnTo>
                        <a:pt x="2511" y="10508"/>
                      </a:lnTo>
                      <a:lnTo>
                        <a:pt x="2957" y="10898"/>
                      </a:lnTo>
                      <a:lnTo>
                        <a:pt x="3440" y="11270"/>
                      </a:lnTo>
                      <a:lnTo>
                        <a:pt x="3924" y="11642"/>
                      </a:lnTo>
                      <a:lnTo>
                        <a:pt x="4407" y="11977"/>
                      </a:lnTo>
                      <a:lnTo>
                        <a:pt x="4910" y="12293"/>
                      </a:lnTo>
                      <a:lnTo>
                        <a:pt x="12200" y="12293"/>
                      </a:lnTo>
                      <a:lnTo>
                        <a:pt x="11642" y="12089"/>
                      </a:lnTo>
                      <a:lnTo>
                        <a:pt x="11102" y="11865"/>
                      </a:lnTo>
                      <a:lnTo>
                        <a:pt x="10582" y="11605"/>
                      </a:lnTo>
                      <a:lnTo>
                        <a:pt x="10061" y="11326"/>
                      </a:lnTo>
                      <a:lnTo>
                        <a:pt x="9540" y="11047"/>
                      </a:lnTo>
                      <a:lnTo>
                        <a:pt x="9057" y="10750"/>
                      </a:lnTo>
                      <a:lnTo>
                        <a:pt x="8555" y="10415"/>
                      </a:lnTo>
                      <a:lnTo>
                        <a:pt x="8071" y="10080"/>
                      </a:lnTo>
                      <a:lnTo>
                        <a:pt x="7606" y="9727"/>
                      </a:lnTo>
                      <a:lnTo>
                        <a:pt x="7160" y="9355"/>
                      </a:lnTo>
                      <a:lnTo>
                        <a:pt x="6713" y="8983"/>
                      </a:lnTo>
                      <a:lnTo>
                        <a:pt x="6286" y="8574"/>
                      </a:lnTo>
                      <a:lnTo>
                        <a:pt x="5858" y="8165"/>
                      </a:lnTo>
                      <a:lnTo>
                        <a:pt x="5449" y="7737"/>
                      </a:lnTo>
                      <a:lnTo>
                        <a:pt x="5058" y="7309"/>
                      </a:lnTo>
                      <a:lnTo>
                        <a:pt x="4686" y="6863"/>
                      </a:lnTo>
                      <a:lnTo>
                        <a:pt x="4147" y="6193"/>
                      </a:lnTo>
                      <a:lnTo>
                        <a:pt x="3645" y="5524"/>
                      </a:lnTo>
                      <a:lnTo>
                        <a:pt x="3161" y="4817"/>
                      </a:lnTo>
                      <a:lnTo>
                        <a:pt x="2697" y="4110"/>
                      </a:lnTo>
                      <a:lnTo>
                        <a:pt x="2250" y="3404"/>
                      </a:lnTo>
                      <a:lnTo>
                        <a:pt x="1804" y="2679"/>
                      </a:lnTo>
                      <a:lnTo>
                        <a:pt x="948" y="1209"/>
                      </a:lnTo>
                      <a:lnTo>
                        <a:pt x="762" y="875"/>
                      </a:lnTo>
                      <a:lnTo>
                        <a:pt x="558" y="558"/>
                      </a:lnTo>
                      <a:lnTo>
                        <a:pt x="428" y="391"/>
                      </a:lnTo>
                      <a:lnTo>
                        <a:pt x="316" y="242"/>
                      </a:lnTo>
                      <a:lnTo>
                        <a:pt x="167" y="1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3833000" y="2800775"/>
                  <a:ext cx="455625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5" h="5264" extrusionOk="0">
                      <a:moveTo>
                        <a:pt x="8908" y="0"/>
                      </a:moveTo>
                      <a:lnTo>
                        <a:pt x="8462" y="19"/>
                      </a:lnTo>
                      <a:lnTo>
                        <a:pt x="8015" y="56"/>
                      </a:lnTo>
                      <a:lnTo>
                        <a:pt x="7588" y="130"/>
                      </a:lnTo>
                      <a:lnTo>
                        <a:pt x="7160" y="242"/>
                      </a:lnTo>
                      <a:lnTo>
                        <a:pt x="6695" y="409"/>
                      </a:lnTo>
                      <a:lnTo>
                        <a:pt x="6267" y="595"/>
                      </a:lnTo>
                      <a:lnTo>
                        <a:pt x="5839" y="800"/>
                      </a:lnTo>
                      <a:lnTo>
                        <a:pt x="5412" y="1023"/>
                      </a:lnTo>
                      <a:lnTo>
                        <a:pt x="5003" y="1265"/>
                      </a:lnTo>
                      <a:lnTo>
                        <a:pt x="4593" y="1525"/>
                      </a:lnTo>
                      <a:lnTo>
                        <a:pt x="4203" y="1804"/>
                      </a:lnTo>
                      <a:lnTo>
                        <a:pt x="3812" y="2083"/>
                      </a:lnTo>
                      <a:lnTo>
                        <a:pt x="2845" y="2864"/>
                      </a:lnTo>
                      <a:lnTo>
                        <a:pt x="1878" y="3645"/>
                      </a:lnTo>
                      <a:lnTo>
                        <a:pt x="948" y="4463"/>
                      </a:lnTo>
                      <a:lnTo>
                        <a:pt x="0" y="5263"/>
                      </a:lnTo>
                      <a:lnTo>
                        <a:pt x="3738" y="5263"/>
                      </a:lnTo>
                      <a:lnTo>
                        <a:pt x="4203" y="4966"/>
                      </a:lnTo>
                      <a:lnTo>
                        <a:pt x="4686" y="4687"/>
                      </a:lnTo>
                      <a:lnTo>
                        <a:pt x="5189" y="4426"/>
                      </a:lnTo>
                      <a:lnTo>
                        <a:pt x="5691" y="4184"/>
                      </a:lnTo>
                      <a:lnTo>
                        <a:pt x="6211" y="3980"/>
                      </a:lnTo>
                      <a:lnTo>
                        <a:pt x="6751" y="3794"/>
                      </a:lnTo>
                      <a:lnTo>
                        <a:pt x="7011" y="3738"/>
                      </a:lnTo>
                      <a:lnTo>
                        <a:pt x="7290" y="3664"/>
                      </a:lnTo>
                      <a:lnTo>
                        <a:pt x="7569" y="3608"/>
                      </a:lnTo>
                      <a:lnTo>
                        <a:pt x="7848" y="3571"/>
                      </a:lnTo>
                      <a:lnTo>
                        <a:pt x="8238" y="3534"/>
                      </a:lnTo>
                      <a:lnTo>
                        <a:pt x="8629" y="3534"/>
                      </a:lnTo>
                      <a:lnTo>
                        <a:pt x="9038" y="3552"/>
                      </a:lnTo>
                      <a:lnTo>
                        <a:pt x="9429" y="3589"/>
                      </a:lnTo>
                      <a:lnTo>
                        <a:pt x="9819" y="3664"/>
                      </a:lnTo>
                      <a:lnTo>
                        <a:pt x="10210" y="3757"/>
                      </a:lnTo>
                      <a:lnTo>
                        <a:pt x="10582" y="3868"/>
                      </a:lnTo>
                      <a:lnTo>
                        <a:pt x="10954" y="4017"/>
                      </a:lnTo>
                      <a:lnTo>
                        <a:pt x="11270" y="4129"/>
                      </a:lnTo>
                      <a:lnTo>
                        <a:pt x="11567" y="4277"/>
                      </a:lnTo>
                      <a:lnTo>
                        <a:pt x="12162" y="4594"/>
                      </a:lnTo>
                      <a:lnTo>
                        <a:pt x="12739" y="4928"/>
                      </a:lnTo>
                      <a:lnTo>
                        <a:pt x="13315" y="5263"/>
                      </a:lnTo>
                      <a:lnTo>
                        <a:pt x="18225" y="5263"/>
                      </a:lnTo>
                      <a:lnTo>
                        <a:pt x="15640" y="3366"/>
                      </a:lnTo>
                      <a:lnTo>
                        <a:pt x="14338" y="2436"/>
                      </a:lnTo>
                      <a:lnTo>
                        <a:pt x="13687" y="1971"/>
                      </a:lnTo>
                      <a:lnTo>
                        <a:pt x="13018" y="1525"/>
                      </a:lnTo>
                      <a:lnTo>
                        <a:pt x="12460" y="1172"/>
                      </a:lnTo>
                      <a:lnTo>
                        <a:pt x="11865" y="837"/>
                      </a:lnTo>
                      <a:lnTo>
                        <a:pt x="11567" y="670"/>
                      </a:lnTo>
                      <a:lnTo>
                        <a:pt x="11270" y="539"/>
                      </a:lnTo>
                      <a:lnTo>
                        <a:pt x="10972" y="409"/>
                      </a:lnTo>
                      <a:lnTo>
                        <a:pt x="10656" y="298"/>
                      </a:lnTo>
                      <a:lnTo>
                        <a:pt x="10228" y="168"/>
                      </a:lnTo>
                      <a:lnTo>
                        <a:pt x="9782" y="75"/>
                      </a:lnTo>
                      <a:lnTo>
                        <a:pt x="9354" y="19"/>
                      </a:lnTo>
                      <a:lnTo>
                        <a:pt x="890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1960275" y="2871900"/>
                  <a:ext cx="457975" cy="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9" h="2419" extrusionOk="0">
                      <a:moveTo>
                        <a:pt x="11512" y="1"/>
                      </a:moveTo>
                      <a:lnTo>
                        <a:pt x="10843" y="38"/>
                      </a:lnTo>
                      <a:lnTo>
                        <a:pt x="10155" y="93"/>
                      </a:lnTo>
                      <a:lnTo>
                        <a:pt x="9485" y="168"/>
                      </a:lnTo>
                      <a:lnTo>
                        <a:pt x="8816" y="279"/>
                      </a:lnTo>
                      <a:lnTo>
                        <a:pt x="8128" y="410"/>
                      </a:lnTo>
                      <a:lnTo>
                        <a:pt x="7440" y="540"/>
                      </a:lnTo>
                      <a:lnTo>
                        <a:pt x="6063" y="856"/>
                      </a:lnTo>
                      <a:lnTo>
                        <a:pt x="4706" y="1209"/>
                      </a:lnTo>
                      <a:lnTo>
                        <a:pt x="3348" y="1563"/>
                      </a:lnTo>
                      <a:lnTo>
                        <a:pt x="2511" y="1767"/>
                      </a:lnTo>
                      <a:lnTo>
                        <a:pt x="1674" y="1972"/>
                      </a:lnTo>
                      <a:lnTo>
                        <a:pt x="838" y="2195"/>
                      </a:lnTo>
                      <a:lnTo>
                        <a:pt x="1" y="2418"/>
                      </a:lnTo>
                      <a:lnTo>
                        <a:pt x="18319" y="2418"/>
                      </a:lnTo>
                      <a:lnTo>
                        <a:pt x="17872" y="2046"/>
                      </a:lnTo>
                      <a:lnTo>
                        <a:pt x="17407" y="1711"/>
                      </a:lnTo>
                      <a:lnTo>
                        <a:pt x="16905" y="1395"/>
                      </a:lnTo>
                      <a:lnTo>
                        <a:pt x="16385" y="1098"/>
                      </a:lnTo>
                      <a:lnTo>
                        <a:pt x="15864" y="856"/>
                      </a:lnTo>
                      <a:lnTo>
                        <a:pt x="15306" y="633"/>
                      </a:lnTo>
                      <a:lnTo>
                        <a:pt x="14748" y="447"/>
                      </a:lnTo>
                      <a:lnTo>
                        <a:pt x="14190" y="279"/>
                      </a:lnTo>
                      <a:lnTo>
                        <a:pt x="13855" y="205"/>
                      </a:lnTo>
                      <a:lnTo>
                        <a:pt x="13521" y="149"/>
                      </a:lnTo>
                      <a:lnTo>
                        <a:pt x="13186" y="93"/>
                      </a:lnTo>
                      <a:lnTo>
                        <a:pt x="12851" y="56"/>
                      </a:lnTo>
                      <a:lnTo>
                        <a:pt x="12182" y="19"/>
                      </a:lnTo>
                      <a:lnTo>
                        <a:pt x="11512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634" name="Google Shape;634;p7"/>
          <p:cNvCxnSpPr/>
          <p:nvPr/>
        </p:nvCxnSpPr>
        <p:spPr>
          <a:xfrm>
            <a:off x="-12" y="3088756"/>
            <a:ext cx="100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7"/>
          <p:cNvCxnSpPr/>
          <p:nvPr/>
        </p:nvCxnSpPr>
        <p:spPr>
          <a:xfrm>
            <a:off x="8148638" y="2047606"/>
            <a:ext cx="100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7"/>
          <p:cNvCxnSpPr/>
          <p:nvPr/>
        </p:nvCxnSpPr>
        <p:spPr>
          <a:xfrm rot="10800000">
            <a:off x="3989525" y="4676700"/>
            <a:ext cx="0" cy="46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7" name="Google Shape;637;p7"/>
          <p:cNvGrpSpPr/>
          <p:nvPr/>
        </p:nvGrpSpPr>
        <p:grpSpPr>
          <a:xfrm>
            <a:off x="3989521" y="2054754"/>
            <a:ext cx="5154486" cy="3088741"/>
            <a:chOff x="-4" y="942562"/>
            <a:chExt cx="5154486" cy="3088741"/>
          </a:xfrm>
        </p:grpSpPr>
        <p:grpSp>
          <p:nvGrpSpPr>
            <p:cNvPr id="638" name="Google Shape;638;p7"/>
            <p:cNvGrpSpPr/>
            <p:nvPr/>
          </p:nvGrpSpPr>
          <p:grpSpPr>
            <a:xfrm rot="10800000" flipH="1">
              <a:off x="-4" y="942562"/>
              <a:ext cx="5154486" cy="1545691"/>
              <a:chOff x="-11" y="0"/>
              <a:chExt cx="9144023" cy="2694250"/>
            </a:xfrm>
          </p:grpSpPr>
          <p:grpSp>
            <p:nvGrpSpPr>
              <p:cNvPr id="639" name="Google Shape;639;p7"/>
              <p:cNvGrpSpPr/>
              <p:nvPr/>
            </p:nvGrpSpPr>
            <p:grpSpPr>
              <a:xfrm>
                <a:off x="-11" y="0"/>
                <a:ext cx="4574344" cy="2694250"/>
                <a:chOff x="1232225" y="238125"/>
                <a:chExt cx="4044155" cy="2694250"/>
              </a:xfrm>
            </p:grpSpPr>
            <p:sp>
              <p:nvSpPr>
                <p:cNvPr id="640" name="Google Shape;640;p7"/>
                <p:cNvSpPr/>
                <p:nvPr/>
              </p:nvSpPr>
              <p:spPr>
                <a:xfrm>
                  <a:off x="1232225" y="238125"/>
                  <a:ext cx="1024225" cy="46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69" h="18467" extrusionOk="0">
                      <a:moveTo>
                        <a:pt x="27802" y="0"/>
                      </a:moveTo>
                      <a:lnTo>
                        <a:pt x="26910" y="279"/>
                      </a:lnTo>
                      <a:lnTo>
                        <a:pt x="25998" y="595"/>
                      </a:lnTo>
                      <a:lnTo>
                        <a:pt x="25106" y="930"/>
                      </a:lnTo>
                      <a:lnTo>
                        <a:pt x="24213" y="1283"/>
                      </a:lnTo>
                      <a:lnTo>
                        <a:pt x="23339" y="1655"/>
                      </a:lnTo>
                      <a:lnTo>
                        <a:pt x="22465" y="2046"/>
                      </a:lnTo>
                      <a:lnTo>
                        <a:pt x="21610" y="2455"/>
                      </a:lnTo>
                      <a:lnTo>
                        <a:pt x="20754" y="2883"/>
                      </a:lnTo>
                      <a:lnTo>
                        <a:pt x="19266" y="3664"/>
                      </a:lnTo>
                      <a:lnTo>
                        <a:pt x="17779" y="4463"/>
                      </a:lnTo>
                      <a:lnTo>
                        <a:pt x="16328" y="5300"/>
                      </a:lnTo>
                      <a:lnTo>
                        <a:pt x="14859" y="6156"/>
                      </a:lnTo>
                      <a:lnTo>
                        <a:pt x="11976" y="7904"/>
                      </a:lnTo>
                      <a:lnTo>
                        <a:pt x="9075" y="9633"/>
                      </a:lnTo>
                      <a:lnTo>
                        <a:pt x="7997" y="10265"/>
                      </a:lnTo>
                      <a:lnTo>
                        <a:pt x="6881" y="10879"/>
                      </a:lnTo>
                      <a:lnTo>
                        <a:pt x="5765" y="11493"/>
                      </a:lnTo>
                      <a:lnTo>
                        <a:pt x="4649" y="12069"/>
                      </a:lnTo>
                      <a:lnTo>
                        <a:pt x="3515" y="12627"/>
                      </a:lnTo>
                      <a:lnTo>
                        <a:pt x="2362" y="13167"/>
                      </a:lnTo>
                      <a:lnTo>
                        <a:pt x="1190" y="13650"/>
                      </a:lnTo>
                      <a:lnTo>
                        <a:pt x="595" y="13873"/>
                      </a:lnTo>
                      <a:lnTo>
                        <a:pt x="0" y="14096"/>
                      </a:lnTo>
                      <a:lnTo>
                        <a:pt x="0" y="18467"/>
                      </a:lnTo>
                      <a:lnTo>
                        <a:pt x="874" y="18206"/>
                      </a:lnTo>
                      <a:lnTo>
                        <a:pt x="1748" y="17927"/>
                      </a:lnTo>
                      <a:lnTo>
                        <a:pt x="2604" y="17630"/>
                      </a:lnTo>
                      <a:lnTo>
                        <a:pt x="3459" y="17314"/>
                      </a:lnTo>
                      <a:lnTo>
                        <a:pt x="4296" y="16998"/>
                      </a:lnTo>
                      <a:lnTo>
                        <a:pt x="5133" y="16644"/>
                      </a:lnTo>
                      <a:lnTo>
                        <a:pt x="5970" y="16272"/>
                      </a:lnTo>
                      <a:lnTo>
                        <a:pt x="6788" y="15900"/>
                      </a:lnTo>
                      <a:lnTo>
                        <a:pt x="8443" y="15119"/>
                      </a:lnTo>
                      <a:lnTo>
                        <a:pt x="10061" y="14301"/>
                      </a:lnTo>
                      <a:lnTo>
                        <a:pt x="11679" y="13464"/>
                      </a:lnTo>
                      <a:lnTo>
                        <a:pt x="13278" y="12627"/>
                      </a:lnTo>
                      <a:lnTo>
                        <a:pt x="15491" y="11474"/>
                      </a:lnTo>
                      <a:lnTo>
                        <a:pt x="17723" y="10303"/>
                      </a:lnTo>
                      <a:lnTo>
                        <a:pt x="19936" y="9168"/>
                      </a:lnTo>
                      <a:lnTo>
                        <a:pt x="21070" y="8610"/>
                      </a:lnTo>
                      <a:lnTo>
                        <a:pt x="22186" y="8071"/>
                      </a:lnTo>
                      <a:lnTo>
                        <a:pt x="24399" y="7030"/>
                      </a:lnTo>
                      <a:lnTo>
                        <a:pt x="26612" y="6025"/>
                      </a:lnTo>
                      <a:lnTo>
                        <a:pt x="28844" y="5021"/>
                      </a:lnTo>
                      <a:lnTo>
                        <a:pt x="31057" y="4054"/>
                      </a:lnTo>
                      <a:lnTo>
                        <a:pt x="33307" y="3087"/>
                      </a:lnTo>
                      <a:lnTo>
                        <a:pt x="35539" y="2139"/>
                      </a:lnTo>
                      <a:lnTo>
                        <a:pt x="37789" y="1190"/>
                      </a:lnTo>
                      <a:lnTo>
                        <a:pt x="40039" y="279"/>
                      </a:lnTo>
                      <a:lnTo>
                        <a:pt x="40504" y="112"/>
                      </a:lnTo>
                      <a:lnTo>
                        <a:pt x="40727" y="37"/>
                      </a:lnTo>
                      <a:lnTo>
                        <a:pt x="4096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7"/>
                <p:cNvSpPr/>
                <p:nvPr/>
              </p:nvSpPr>
              <p:spPr>
                <a:xfrm>
                  <a:off x="2711600" y="238125"/>
                  <a:ext cx="2562675" cy="77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07" h="30871" extrusionOk="0">
                      <a:moveTo>
                        <a:pt x="0" y="0"/>
                      </a:moveTo>
                      <a:lnTo>
                        <a:pt x="261" y="130"/>
                      </a:lnTo>
                      <a:lnTo>
                        <a:pt x="521" y="298"/>
                      </a:lnTo>
                      <a:lnTo>
                        <a:pt x="763" y="465"/>
                      </a:lnTo>
                      <a:lnTo>
                        <a:pt x="1005" y="651"/>
                      </a:lnTo>
                      <a:lnTo>
                        <a:pt x="1451" y="1060"/>
                      </a:lnTo>
                      <a:lnTo>
                        <a:pt x="1879" y="1469"/>
                      </a:lnTo>
                      <a:lnTo>
                        <a:pt x="2344" y="1953"/>
                      </a:lnTo>
                      <a:lnTo>
                        <a:pt x="2790" y="2436"/>
                      </a:lnTo>
                      <a:lnTo>
                        <a:pt x="3218" y="2957"/>
                      </a:lnTo>
                      <a:lnTo>
                        <a:pt x="3627" y="3459"/>
                      </a:lnTo>
                      <a:lnTo>
                        <a:pt x="4036" y="3998"/>
                      </a:lnTo>
                      <a:lnTo>
                        <a:pt x="4426" y="4538"/>
                      </a:lnTo>
                      <a:lnTo>
                        <a:pt x="4798" y="5077"/>
                      </a:lnTo>
                      <a:lnTo>
                        <a:pt x="5170" y="5635"/>
                      </a:lnTo>
                      <a:lnTo>
                        <a:pt x="5524" y="6211"/>
                      </a:lnTo>
                      <a:lnTo>
                        <a:pt x="5858" y="6769"/>
                      </a:lnTo>
                      <a:lnTo>
                        <a:pt x="6193" y="7364"/>
                      </a:lnTo>
                      <a:lnTo>
                        <a:pt x="6509" y="7941"/>
                      </a:lnTo>
                      <a:lnTo>
                        <a:pt x="6807" y="8536"/>
                      </a:lnTo>
                      <a:lnTo>
                        <a:pt x="7104" y="9131"/>
                      </a:lnTo>
                      <a:lnTo>
                        <a:pt x="7681" y="10340"/>
                      </a:lnTo>
                      <a:lnTo>
                        <a:pt x="7997" y="11102"/>
                      </a:lnTo>
                      <a:lnTo>
                        <a:pt x="8295" y="11865"/>
                      </a:lnTo>
                      <a:lnTo>
                        <a:pt x="8574" y="12646"/>
                      </a:lnTo>
                      <a:lnTo>
                        <a:pt x="8834" y="13427"/>
                      </a:lnTo>
                      <a:lnTo>
                        <a:pt x="9057" y="14227"/>
                      </a:lnTo>
                      <a:lnTo>
                        <a:pt x="9280" y="15026"/>
                      </a:lnTo>
                      <a:lnTo>
                        <a:pt x="9485" y="15826"/>
                      </a:lnTo>
                      <a:lnTo>
                        <a:pt x="9689" y="16626"/>
                      </a:lnTo>
                      <a:lnTo>
                        <a:pt x="10043" y="18225"/>
                      </a:lnTo>
                      <a:lnTo>
                        <a:pt x="10415" y="19843"/>
                      </a:lnTo>
                      <a:lnTo>
                        <a:pt x="10787" y="21461"/>
                      </a:lnTo>
                      <a:lnTo>
                        <a:pt x="10973" y="22261"/>
                      </a:lnTo>
                      <a:lnTo>
                        <a:pt x="11177" y="23060"/>
                      </a:lnTo>
                      <a:lnTo>
                        <a:pt x="11363" y="23748"/>
                      </a:lnTo>
                      <a:lnTo>
                        <a:pt x="11586" y="24436"/>
                      </a:lnTo>
                      <a:lnTo>
                        <a:pt x="11809" y="25106"/>
                      </a:lnTo>
                      <a:lnTo>
                        <a:pt x="12051" y="25775"/>
                      </a:lnTo>
                      <a:lnTo>
                        <a:pt x="12349" y="26426"/>
                      </a:lnTo>
                      <a:lnTo>
                        <a:pt x="12665" y="27077"/>
                      </a:lnTo>
                      <a:lnTo>
                        <a:pt x="12832" y="27375"/>
                      </a:lnTo>
                      <a:lnTo>
                        <a:pt x="13018" y="27691"/>
                      </a:lnTo>
                      <a:lnTo>
                        <a:pt x="13204" y="27988"/>
                      </a:lnTo>
                      <a:lnTo>
                        <a:pt x="13427" y="28286"/>
                      </a:lnTo>
                      <a:lnTo>
                        <a:pt x="13743" y="28676"/>
                      </a:lnTo>
                      <a:lnTo>
                        <a:pt x="14078" y="29030"/>
                      </a:lnTo>
                      <a:lnTo>
                        <a:pt x="14450" y="29365"/>
                      </a:lnTo>
                      <a:lnTo>
                        <a:pt x="14859" y="29681"/>
                      </a:lnTo>
                      <a:lnTo>
                        <a:pt x="15287" y="29941"/>
                      </a:lnTo>
                      <a:lnTo>
                        <a:pt x="15733" y="30164"/>
                      </a:lnTo>
                      <a:lnTo>
                        <a:pt x="15975" y="30276"/>
                      </a:lnTo>
                      <a:lnTo>
                        <a:pt x="16217" y="30350"/>
                      </a:lnTo>
                      <a:lnTo>
                        <a:pt x="16440" y="30443"/>
                      </a:lnTo>
                      <a:lnTo>
                        <a:pt x="16700" y="30499"/>
                      </a:lnTo>
                      <a:lnTo>
                        <a:pt x="17054" y="30592"/>
                      </a:lnTo>
                      <a:lnTo>
                        <a:pt x="17426" y="30666"/>
                      </a:lnTo>
                      <a:lnTo>
                        <a:pt x="17779" y="30722"/>
                      </a:lnTo>
                      <a:lnTo>
                        <a:pt x="18151" y="30778"/>
                      </a:lnTo>
                      <a:lnTo>
                        <a:pt x="18895" y="30834"/>
                      </a:lnTo>
                      <a:lnTo>
                        <a:pt x="19620" y="30871"/>
                      </a:lnTo>
                      <a:lnTo>
                        <a:pt x="20364" y="30852"/>
                      </a:lnTo>
                      <a:lnTo>
                        <a:pt x="21108" y="30834"/>
                      </a:lnTo>
                      <a:lnTo>
                        <a:pt x="21852" y="30778"/>
                      </a:lnTo>
                      <a:lnTo>
                        <a:pt x="22596" y="30722"/>
                      </a:lnTo>
                      <a:lnTo>
                        <a:pt x="23339" y="30629"/>
                      </a:lnTo>
                      <a:lnTo>
                        <a:pt x="24083" y="30536"/>
                      </a:lnTo>
                      <a:lnTo>
                        <a:pt x="25590" y="30313"/>
                      </a:lnTo>
                      <a:lnTo>
                        <a:pt x="27077" y="30053"/>
                      </a:lnTo>
                      <a:lnTo>
                        <a:pt x="28565" y="29774"/>
                      </a:lnTo>
                      <a:lnTo>
                        <a:pt x="29551" y="29569"/>
                      </a:lnTo>
                      <a:lnTo>
                        <a:pt x="30499" y="29327"/>
                      </a:lnTo>
                      <a:lnTo>
                        <a:pt x="31466" y="29067"/>
                      </a:lnTo>
                      <a:lnTo>
                        <a:pt x="32415" y="28769"/>
                      </a:lnTo>
                      <a:lnTo>
                        <a:pt x="33363" y="28453"/>
                      </a:lnTo>
                      <a:lnTo>
                        <a:pt x="34274" y="28081"/>
                      </a:lnTo>
                      <a:lnTo>
                        <a:pt x="35186" y="27691"/>
                      </a:lnTo>
                      <a:lnTo>
                        <a:pt x="36078" y="27263"/>
                      </a:lnTo>
                      <a:lnTo>
                        <a:pt x="36636" y="26966"/>
                      </a:lnTo>
                      <a:lnTo>
                        <a:pt x="37157" y="26649"/>
                      </a:lnTo>
                      <a:lnTo>
                        <a:pt x="37696" y="26333"/>
                      </a:lnTo>
                      <a:lnTo>
                        <a:pt x="38217" y="26017"/>
                      </a:lnTo>
                      <a:lnTo>
                        <a:pt x="39240" y="25329"/>
                      </a:lnTo>
                      <a:lnTo>
                        <a:pt x="40244" y="24622"/>
                      </a:lnTo>
                      <a:lnTo>
                        <a:pt x="41230" y="23878"/>
                      </a:lnTo>
                      <a:lnTo>
                        <a:pt x="42215" y="23135"/>
                      </a:lnTo>
                      <a:lnTo>
                        <a:pt x="44168" y="21647"/>
                      </a:lnTo>
                      <a:lnTo>
                        <a:pt x="45154" y="20903"/>
                      </a:lnTo>
                      <a:lnTo>
                        <a:pt x="46139" y="20178"/>
                      </a:lnTo>
                      <a:lnTo>
                        <a:pt x="47143" y="19452"/>
                      </a:lnTo>
                      <a:lnTo>
                        <a:pt x="48148" y="18764"/>
                      </a:lnTo>
                      <a:lnTo>
                        <a:pt x="49171" y="18095"/>
                      </a:lnTo>
                      <a:lnTo>
                        <a:pt x="50231" y="17463"/>
                      </a:lnTo>
                      <a:lnTo>
                        <a:pt x="50770" y="17165"/>
                      </a:lnTo>
                      <a:lnTo>
                        <a:pt x="51309" y="16867"/>
                      </a:lnTo>
                      <a:lnTo>
                        <a:pt x="51848" y="16588"/>
                      </a:lnTo>
                      <a:lnTo>
                        <a:pt x="52406" y="16309"/>
                      </a:lnTo>
                      <a:lnTo>
                        <a:pt x="52909" y="16086"/>
                      </a:lnTo>
                      <a:lnTo>
                        <a:pt x="53429" y="15863"/>
                      </a:lnTo>
                      <a:lnTo>
                        <a:pt x="53950" y="15640"/>
                      </a:lnTo>
                      <a:lnTo>
                        <a:pt x="54489" y="15454"/>
                      </a:lnTo>
                      <a:lnTo>
                        <a:pt x="55010" y="15268"/>
                      </a:lnTo>
                      <a:lnTo>
                        <a:pt x="55549" y="15101"/>
                      </a:lnTo>
                      <a:lnTo>
                        <a:pt x="56107" y="14952"/>
                      </a:lnTo>
                      <a:lnTo>
                        <a:pt x="56646" y="14822"/>
                      </a:lnTo>
                      <a:lnTo>
                        <a:pt x="57204" y="14692"/>
                      </a:lnTo>
                      <a:lnTo>
                        <a:pt x="57744" y="14580"/>
                      </a:lnTo>
                      <a:lnTo>
                        <a:pt x="58302" y="14487"/>
                      </a:lnTo>
                      <a:lnTo>
                        <a:pt x="58860" y="14431"/>
                      </a:lnTo>
                      <a:lnTo>
                        <a:pt x="59436" y="14357"/>
                      </a:lnTo>
                      <a:lnTo>
                        <a:pt x="59994" y="14320"/>
                      </a:lnTo>
                      <a:lnTo>
                        <a:pt x="60552" y="14301"/>
                      </a:lnTo>
                      <a:lnTo>
                        <a:pt x="61128" y="14301"/>
                      </a:lnTo>
                      <a:lnTo>
                        <a:pt x="61612" y="14282"/>
                      </a:lnTo>
                      <a:lnTo>
                        <a:pt x="62114" y="14301"/>
                      </a:lnTo>
                      <a:lnTo>
                        <a:pt x="63118" y="14338"/>
                      </a:lnTo>
                      <a:lnTo>
                        <a:pt x="64104" y="14413"/>
                      </a:lnTo>
                      <a:lnTo>
                        <a:pt x="65108" y="14468"/>
                      </a:lnTo>
                      <a:lnTo>
                        <a:pt x="65573" y="14468"/>
                      </a:lnTo>
                      <a:lnTo>
                        <a:pt x="66057" y="14450"/>
                      </a:lnTo>
                      <a:lnTo>
                        <a:pt x="66521" y="14431"/>
                      </a:lnTo>
                      <a:lnTo>
                        <a:pt x="66986" y="14394"/>
                      </a:lnTo>
                      <a:lnTo>
                        <a:pt x="67470" y="14338"/>
                      </a:lnTo>
                      <a:lnTo>
                        <a:pt x="67935" y="14264"/>
                      </a:lnTo>
                      <a:lnTo>
                        <a:pt x="68400" y="14171"/>
                      </a:lnTo>
                      <a:lnTo>
                        <a:pt x="68865" y="14078"/>
                      </a:lnTo>
                      <a:lnTo>
                        <a:pt x="69330" y="13966"/>
                      </a:lnTo>
                      <a:lnTo>
                        <a:pt x="69776" y="13836"/>
                      </a:lnTo>
                      <a:lnTo>
                        <a:pt x="70241" y="13706"/>
                      </a:lnTo>
                      <a:lnTo>
                        <a:pt x="70687" y="13557"/>
                      </a:lnTo>
                      <a:lnTo>
                        <a:pt x="71133" y="13390"/>
                      </a:lnTo>
                      <a:lnTo>
                        <a:pt x="71561" y="13204"/>
                      </a:lnTo>
                      <a:lnTo>
                        <a:pt x="72008" y="13018"/>
                      </a:lnTo>
                      <a:lnTo>
                        <a:pt x="72435" y="12832"/>
                      </a:lnTo>
                      <a:lnTo>
                        <a:pt x="73142" y="12479"/>
                      </a:lnTo>
                      <a:lnTo>
                        <a:pt x="73849" y="12107"/>
                      </a:lnTo>
                      <a:lnTo>
                        <a:pt x="74555" y="11716"/>
                      </a:lnTo>
                      <a:lnTo>
                        <a:pt x="75225" y="11307"/>
                      </a:lnTo>
                      <a:lnTo>
                        <a:pt x="75913" y="10879"/>
                      </a:lnTo>
                      <a:lnTo>
                        <a:pt x="76582" y="10451"/>
                      </a:lnTo>
                      <a:lnTo>
                        <a:pt x="77903" y="9577"/>
                      </a:lnTo>
                      <a:lnTo>
                        <a:pt x="80544" y="7774"/>
                      </a:lnTo>
                      <a:lnTo>
                        <a:pt x="81864" y="6881"/>
                      </a:lnTo>
                      <a:lnTo>
                        <a:pt x="82533" y="6453"/>
                      </a:lnTo>
                      <a:lnTo>
                        <a:pt x="83203" y="6025"/>
                      </a:lnTo>
                      <a:lnTo>
                        <a:pt x="84319" y="5356"/>
                      </a:lnTo>
                      <a:lnTo>
                        <a:pt x="85434" y="4724"/>
                      </a:lnTo>
                      <a:lnTo>
                        <a:pt x="86011" y="4426"/>
                      </a:lnTo>
                      <a:lnTo>
                        <a:pt x="86587" y="4129"/>
                      </a:lnTo>
                      <a:lnTo>
                        <a:pt x="87164" y="3850"/>
                      </a:lnTo>
                      <a:lnTo>
                        <a:pt x="87741" y="3589"/>
                      </a:lnTo>
                      <a:lnTo>
                        <a:pt x="88336" y="3329"/>
                      </a:lnTo>
                      <a:lnTo>
                        <a:pt x="88931" y="3068"/>
                      </a:lnTo>
                      <a:lnTo>
                        <a:pt x="89544" y="2845"/>
                      </a:lnTo>
                      <a:lnTo>
                        <a:pt x="90140" y="2622"/>
                      </a:lnTo>
                      <a:lnTo>
                        <a:pt x="90753" y="2399"/>
                      </a:lnTo>
                      <a:lnTo>
                        <a:pt x="91367" y="2194"/>
                      </a:lnTo>
                      <a:lnTo>
                        <a:pt x="91981" y="2008"/>
                      </a:lnTo>
                      <a:lnTo>
                        <a:pt x="92594" y="1822"/>
                      </a:lnTo>
                      <a:lnTo>
                        <a:pt x="93208" y="1674"/>
                      </a:lnTo>
                      <a:lnTo>
                        <a:pt x="93803" y="1525"/>
                      </a:lnTo>
                      <a:lnTo>
                        <a:pt x="94417" y="1395"/>
                      </a:lnTo>
                      <a:lnTo>
                        <a:pt x="95030" y="1265"/>
                      </a:lnTo>
                      <a:lnTo>
                        <a:pt x="95644" y="1153"/>
                      </a:lnTo>
                      <a:lnTo>
                        <a:pt x="96276" y="1060"/>
                      </a:lnTo>
                      <a:lnTo>
                        <a:pt x="96890" y="986"/>
                      </a:lnTo>
                      <a:lnTo>
                        <a:pt x="97504" y="911"/>
                      </a:lnTo>
                      <a:lnTo>
                        <a:pt x="98136" y="855"/>
                      </a:lnTo>
                      <a:lnTo>
                        <a:pt x="98750" y="818"/>
                      </a:lnTo>
                      <a:lnTo>
                        <a:pt x="99382" y="781"/>
                      </a:lnTo>
                      <a:lnTo>
                        <a:pt x="99996" y="762"/>
                      </a:lnTo>
                      <a:lnTo>
                        <a:pt x="100628" y="762"/>
                      </a:lnTo>
                      <a:lnTo>
                        <a:pt x="101260" y="781"/>
                      </a:lnTo>
                      <a:lnTo>
                        <a:pt x="101874" y="800"/>
                      </a:lnTo>
                      <a:lnTo>
                        <a:pt x="102506" y="855"/>
                      </a:lnTo>
                      <a:lnTo>
                        <a:pt x="102506" y="0"/>
                      </a:lnTo>
                      <a:lnTo>
                        <a:pt x="89972" y="0"/>
                      </a:lnTo>
                      <a:lnTo>
                        <a:pt x="88670" y="465"/>
                      </a:lnTo>
                      <a:lnTo>
                        <a:pt x="87387" y="967"/>
                      </a:lnTo>
                      <a:lnTo>
                        <a:pt x="86755" y="1227"/>
                      </a:lnTo>
                      <a:lnTo>
                        <a:pt x="86123" y="1506"/>
                      </a:lnTo>
                      <a:lnTo>
                        <a:pt x="85509" y="1804"/>
                      </a:lnTo>
                      <a:lnTo>
                        <a:pt x="84895" y="2101"/>
                      </a:lnTo>
                      <a:lnTo>
                        <a:pt x="84207" y="2455"/>
                      </a:lnTo>
                      <a:lnTo>
                        <a:pt x="83519" y="2827"/>
                      </a:lnTo>
                      <a:lnTo>
                        <a:pt x="82850" y="3199"/>
                      </a:lnTo>
                      <a:lnTo>
                        <a:pt x="82180" y="3589"/>
                      </a:lnTo>
                      <a:lnTo>
                        <a:pt x="80841" y="4370"/>
                      </a:lnTo>
                      <a:lnTo>
                        <a:pt x="79521" y="5189"/>
                      </a:lnTo>
                      <a:lnTo>
                        <a:pt x="78200" y="5988"/>
                      </a:lnTo>
                      <a:lnTo>
                        <a:pt x="76880" y="6788"/>
                      </a:lnTo>
                      <a:lnTo>
                        <a:pt x="75541" y="7569"/>
                      </a:lnTo>
                      <a:lnTo>
                        <a:pt x="74853" y="7941"/>
                      </a:lnTo>
                      <a:lnTo>
                        <a:pt x="74183" y="8313"/>
                      </a:lnTo>
                      <a:lnTo>
                        <a:pt x="73458" y="8666"/>
                      </a:lnTo>
                      <a:lnTo>
                        <a:pt x="72714" y="9020"/>
                      </a:lnTo>
                      <a:lnTo>
                        <a:pt x="71989" y="9354"/>
                      </a:lnTo>
                      <a:lnTo>
                        <a:pt x="71226" y="9652"/>
                      </a:lnTo>
                      <a:lnTo>
                        <a:pt x="70464" y="9912"/>
                      </a:lnTo>
                      <a:lnTo>
                        <a:pt x="69683" y="10135"/>
                      </a:lnTo>
                      <a:lnTo>
                        <a:pt x="68902" y="10340"/>
                      </a:lnTo>
                      <a:lnTo>
                        <a:pt x="68511" y="10414"/>
                      </a:lnTo>
                      <a:lnTo>
                        <a:pt x="68102" y="10489"/>
                      </a:lnTo>
                      <a:lnTo>
                        <a:pt x="67600" y="10563"/>
                      </a:lnTo>
                      <a:lnTo>
                        <a:pt x="67079" y="10619"/>
                      </a:lnTo>
                      <a:lnTo>
                        <a:pt x="66577" y="10637"/>
                      </a:lnTo>
                      <a:lnTo>
                        <a:pt x="66057" y="10656"/>
                      </a:lnTo>
                      <a:lnTo>
                        <a:pt x="65554" y="10637"/>
                      </a:lnTo>
                      <a:lnTo>
                        <a:pt x="65034" y="10619"/>
                      </a:lnTo>
                      <a:lnTo>
                        <a:pt x="64513" y="10563"/>
                      </a:lnTo>
                      <a:lnTo>
                        <a:pt x="64011" y="10507"/>
                      </a:lnTo>
                      <a:lnTo>
                        <a:pt x="62486" y="10340"/>
                      </a:lnTo>
                      <a:lnTo>
                        <a:pt x="60961" y="10191"/>
                      </a:lnTo>
                      <a:lnTo>
                        <a:pt x="60180" y="10117"/>
                      </a:lnTo>
                      <a:lnTo>
                        <a:pt x="59417" y="10061"/>
                      </a:lnTo>
                      <a:lnTo>
                        <a:pt x="58655" y="10042"/>
                      </a:lnTo>
                      <a:lnTo>
                        <a:pt x="57874" y="10042"/>
                      </a:lnTo>
                      <a:lnTo>
                        <a:pt x="57093" y="10061"/>
                      </a:lnTo>
                      <a:lnTo>
                        <a:pt x="56293" y="10117"/>
                      </a:lnTo>
                      <a:lnTo>
                        <a:pt x="55493" y="10228"/>
                      </a:lnTo>
                      <a:lnTo>
                        <a:pt x="54712" y="10358"/>
                      </a:lnTo>
                      <a:lnTo>
                        <a:pt x="53931" y="10507"/>
                      </a:lnTo>
                      <a:lnTo>
                        <a:pt x="53169" y="10712"/>
                      </a:lnTo>
                      <a:lnTo>
                        <a:pt x="52388" y="10935"/>
                      </a:lnTo>
                      <a:lnTo>
                        <a:pt x="51644" y="11177"/>
                      </a:lnTo>
                      <a:lnTo>
                        <a:pt x="51123" y="11363"/>
                      </a:lnTo>
                      <a:lnTo>
                        <a:pt x="50621" y="11567"/>
                      </a:lnTo>
                      <a:lnTo>
                        <a:pt x="50119" y="11772"/>
                      </a:lnTo>
                      <a:lnTo>
                        <a:pt x="49635" y="11995"/>
                      </a:lnTo>
                      <a:lnTo>
                        <a:pt x="48650" y="12460"/>
                      </a:lnTo>
                      <a:lnTo>
                        <a:pt x="47683" y="12962"/>
                      </a:lnTo>
                      <a:lnTo>
                        <a:pt x="46753" y="13483"/>
                      </a:lnTo>
                      <a:lnTo>
                        <a:pt x="45804" y="14041"/>
                      </a:lnTo>
                      <a:lnTo>
                        <a:pt x="44893" y="14617"/>
                      </a:lnTo>
                      <a:lnTo>
                        <a:pt x="43982" y="15212"/>
                      </a:lnTo>
                      <a:lnTo>
                        <a:pt x="42755" y="16049"/>
                      </a:lnTo>
                      <a:lnTo>
                        <a:pt x="41509" y="16905"/>
                      </a:lnTo>
                      <a:lnTo>
                        <a:pt x="40263" y="17741"/>
                      </a:lnTo>
                      <a:lnTo>
                        <a:pt x="38998" y="18560"/>
                      </a:lnTo>
                      <a:lnTo>
                        <a:pt x="38366" y="18950"/>
                      </a:lnTo>
                      <a:lnTo>
                        <a:pt x="37715" y="19341"/>
                      </a:lnTo>
                      <a:lnTo>
                        <a:pt x="37064" y="19713"/>
                      </a:lnTo>
                      <a:lnTo>
                        <a:pt x="36413" y="20066"/>
                      </a:lnTo>
                      <a:lnTo>
                        <a:pt x="35744" y="20401"/>
                      </a:lnTo>
                      <a:lnTo>
                        <a:pt x="35074" y="20717"/>
                      </a:lnTo>
                      <a:lnTo>
                        <a:pt x="34386" y="21033"/>
                      </a:lnTo>
                      <a:lnTo>
                        <a:pt x="33679" y="21312"/>
                      </a:lnTo>
                      <a:lnTo>
                        <a:pt x="32842" y="21610"/>
                      </a:lnTo>
                      <a:lnTo>
                        <a:pt x="32006" y="21907"/>
                      </a:lnTo>
                      <a:lnTo>
                        <a:pt x="31150" y="22168"/>
                      </a:lnTo>
                      <a:lnTo>
                        <a:pt x="30295" y="22409"/>
                      </a:lnTo>
                      <a:lnTo>
                        <a:pt x="29421" y="22651"/>
                      </a:lnTo>
                      <a:lnTo>
                        <a:pt x="28565" y="22874"/>
                      </a:lnTo>
                      <a:lnTo>
                        <a:pt x="26817" y="23302"/>
                      </a:lnTo>
                      <a:lnTo>
                        <a:pt x="26017" y="23469"/>
                      </a:lnTo>
                      <a:lnTo>
                        <a:pt x="25199" y="23655"/>
                      </a:lnTo>
                      <a:lnTo>
                        <a:pt x="24381" y="23804"/>
                      </a:lnTo>
                      <a:lnTo>
                        <a:pt x="23563" y="23934"/>
                      </a:lnTo>
                      <a:lnTo>
                        <a:pt x="22744" y="24027"/>
                      </a:lnTo>
                      <a:lnTo>
                        <a:pt x="21926" y="24083"/>
                      </a:lnTo>
                      <a:lnTo>
                        <a:pt x="21498" y="24102"/>
                      </a:lnTo>
                      <a:lnTo>
                        <a:pt x="21089" y="24102"/>
                      </a:lnTo>
                      <a:lnTo>
                        <a:pt x="20680" y="24083"/>
                      </a:lnTo>
                      <a:lnTo>
                        <a:pt x="20252" y="24046"/>
                      </a:lnTo>
                      <a:lnTo>
                        <a:pt x="19880" y="23990"/>
                      </a:lnTo>
                      <a:lnTo>
                        <a:pt x="19508" y="23897"/>
                      </a:lnTo>
                      <a:lnTo>
                        <a:pt x="19118" y="23785"/>
                      </a:lnTo>
                      <a:lnTo>
                        <a:pt x="18765" y="23655"/>
                      </a:lnTo>
                      <a:lnTo>
                        <a:pt x="18411" y="23506"/>
                      </a:lnTo>
                      <a:lnTo>
                        <a:pt x="18077" y="23321"/>
                      </a:lnTo>
                      <a:lnTo>
                        <a:pt x="17742" y="23116"/>
                      </a:lnTo>
                      <a:lnTo>
                        <a:pt x="17426" y="22874"/>
                      </a:lnTo>
                      <a:lnTo>
                        <a:pt x="17184" y="22651"/>
                      </a:lnTo>
                      <a:lnTo>
                        <a:pt x="16942" y="22409"/>
                      </a:lnTo>
                      <a:lnTo>
                        <a:pt x="16700" y="22168"/>
                      </a:lnTo>
                      <a:lnTo>
                        <a:pt x="16496" y="21926"/>
                      </a:lnTo>
                      <a:lnTo>
                        <a:pt x="16291" y="21665"/>
                      </a:lnTo>
                      <a:lnTo>
                        <a:pt x="16087" y="21405"/>
                      </a:lnTo>
                      <a:lnTo>
                        <a:pt x="15715" y="20847"/>
                      </a:lnTo>
                      <a:lnTo>
                        <a:pt x="15380" y="20252"/>
                      </a:lnTo>
                      <a:lnTo>
                        <a:pt x="15082" y="19657"/>
                      </a:lnTo>
                      <a:lnTo>
                        <a:pt x="14785" y="19062"/>
                      </a:lnTo>
                      <a:lnTo>
                        <a:pt x="14525" y="18448"/>
                      </a:lnTo>
                      <a:lnTo>
                        <a:pt x="14190" y="17667"/>
                      </a:lnTo>
                      <a:lnTo>
                        <a:pt x="13892" y="16867"/>
                      </a:lnTo>
                      <a:lnTo>
                        <a:pt x="13316" y="15249"/>
                      </a:lnTo>
                      <a:lnTo>
                        <a:pt x="12739" y="13632"/>
                      </a:lnTo>
                      <a:lnTo>
                        <a:pt x="12442" y="12832"/>
                      </a:lnTo>
                      <a:lnTo>
                        <a:pt x="12144" y="12032"/>
                      </a:lnTo>
                      <a:lnTo>
                        <a:pt x="11865" y="11326"/>
                      </a:lnTo>
                      <a:lnTo>
                        <a:pt x="11586" y="10600"/>
                      </a:lnTo>
                      <a:lnTo>
                        <a:pt x="11289" y="9912"/>
                      </a:lnTo>
                      <a:lnTo>
                        <a:pt x="10973" y="9205"/>
                      </a:lnTo>
                      <a:lnTo>
                        <a:pt x="10638" y="8517"/>
                      </a:lnTo>
                      <a:lnTo>
                        <a:pt x="10303" y="7829"/>
                      </a:lnTo>
                      <a:lnTo>
                        <a:pt x="9950" y="7160"/>
                      </a:lnTo>
                      <a:lnTo>
                        <a:pt x="9578" y="6490"/>
                      </a:lnTo>
                      <a:lnTo>
                        <a:pt x="9187" y="5839"/>
                      </a:lnTo>
                      <a:lnTo>
                        <a:pt x="8797" y="5207"/>
                      </a:lnTo>
                      <a:lnTo>
                        <a:pt x="8388" y="4575"/>
                      </a:lnTo>
                      <a:lnTo>
                        <a:pt x="7978" y="3961"/>
                      </a:lnTo>
                      <a:lnTo>
                        <a:pt x="7123" y="2734"/>
                      </a:lnTo>
                      <a:lnTo>
                        <a:pt x="6230" y="1525"/>
                      </a:lnTo>
                      <a:lnTo>
                        <a:pt x="5617" y="744"/>
                      </a:lnTo>
                      <a:lnTo>
                        <a:pt x="5300" y="353"/>
                      </a:lnTo>
                      <a:lnTo>
                        <a:pt x="4947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7"/>
                <p:cNvSpPr/>
                <p:nvPr/>
              </p:nvSpPr>
              <p:spPr>
                <a:xfrm>
                  <a:off x="1232225" y="522650"/>
                  <a:ext cx="4042050" cy="12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50677" extrusionOk="0">
                      <a:moveTo>
                        <a:pt x="161681" y="0"/>
                      </a:moveTo>
                      <a:lnTo>
                        <a:pt x="161254" y="75"/>
                      </a:lnTo>
                      <a:lnTo>
                        <a:pt x="160845" y="130"/>
                      </a:lnTo>
                      <a:lnTo>
                        <a:pt x="160435" y="223"/>
                      </a:lnTo>
                      <a:lnTo>
                        <a:pt x="160026" y="316"/>
                      </a:lnTo>
                      <a:lnTo>
                        <a:pt x="159617" y="409"/>
                      </a:lnTo>
                      <a:lnTo>
                        <a:pt x="159208" y="521"/>
                      </a:lnTo>
                      <a:lnTo>
                        <a:pt x="158818" y="651"/>
                      </a:lnTo>
                      <a:lnTo>
                        <a:pt x="158408" y="781"/>
                      </a:lnTo>
                      <a:lnTo>
                        <a:pt x="158018" y="930"/>
                      </a:lnTo>
                      <a:lnTo>
                        <a:pt x="157627" y="1098"/>
                      </a:lnTo>
                      <a:lnTo>
                        <a:pt x="157237" y="1265"/>
                      </a:lnTo>
                      <a:lnTo>
                        <a:pt x="156865" y="1432"/>
                      </a:lnTo>
                      <a:lnTo>
                        <a:pt x="156474" y="1618"/>
                      </a:lnTo>
                      <a:lnTo>
                        <a:pt x="156102" y="1823"/>
                      </a:lnTo>
                      <a:lnTo>
                        <a:pt x="155749" y="2027"/>
                      </a:lnTo>
                      <a:lnTo>
                        <a:pt x="155377" y="2251"/>
                      </a:lnTo>
                      <a:lnTo>
                        <a:pt x="154838" y="2585"/>
                      </a:lnTo>
                      <a:lnTo>
                        <a:pt x="154298" y="2957"/>
                      </a:lnTo>
                      <a:lnTo>
                        <a:pt x="153796" y="3329"/>
                      </a:lnTo>
                      <a:lnTo>
                        <a:pt x="153276" y="3720"/>
                      </a:lnTo>
                      <a:lnTo>
                        <a:pt x="152792" y="4129"/>
                      </a:lnTo>
                      <a:lnTo>
                        <a:pt x="152290" y="4557"/>
                      </a:lnTo>
                      <a:lnTo>
                        <a:pt x="151342" y="5412"/>
                      </a:lnTo>
                      <a:lnTo>
                        <a:pt x="150412" y="6305"/>
                      </a:lnTo>
                      <a:lnTo>
                        <a:pt x="149482" y="7197"/>
                      </a:lnTo>
                      <a:lnTo>
                        <a:pt x="148571" y="8109"/>
                      </a:lnTo>
                      <a:lnTo>
                        <a:pt x="147641" y="9001"/>
                      </a:lnTo>
                      <a:lnTo>
                        <a:pt x="146358" y="10191"/>
                      </a:lnTo>
                      <a:lnTo>
                        <a:pt x="145074" y="11382"/>
                      </a:lnTo>
                      <a:lnTo>
                        <a:pt x="144442" y="11958"/>
                      </a:lnTo>
                      <a:lnTo>
                        <a:pt x="143773" y="12535"/>
                      </a:lnTo>
                      <a:lnTo>
                        <a:pt x="143103" y="13093"/>
                      </a:lnTo>
                      <a:lnTo>
                        <a:pt x="142415" y="13632"/>
                      </a:lnTo>
                      <a:lnTo>
                        <a:pt x="141857" y="14022"/>
                      </a:lnTo>
                      <a:lnTo>
                        <a:pt x="141281" y="14413"/>
                      </a:lnTo>
                      <a:lnTo>
                        <a:pt x="140704" y="14748"/>
                      </a:lnTo>
                      <a:lnTo>
                        <a:pt x="140090" y="15082"/>
                      </a:lnTo>
                      <a:lnTo>
                        <a:pt x="139477" y="15380"/>
                      </a:lnTo>
                      <a:lnTo>
                        <a:pt x="138844" y="15640"/>
                      </a:lnTo>
                      <a:lnTo>
                        <a:pt x="138194" y="15863"/>
                      </a:lnTo>
                      <a:lnTo>
                        <a:pt x="137543" y="16049"/>
                      </a:lnTo>
                      <a:lnTo>
                        <a:pt x="137096" y="16161"/>
                      </a:lnTo>
                      <a:lnTo>
                        <a:pt x="136669" y="16254"/>
                      </a:lnTo>
                      <a:lnTo>
                        <a:pt x="136222" y="16328"/>
                      </a:lnTo>
                      <a:lnTo>
                        <a:pt x="135776" y="16403"/>
                      </a:lnTo>
                      <a:lnTo>
                        <a:pt x="135330" y="16459"/>
                      </a:lnTo>
                      <a:lnTo>
                        <a:pt x="134902" y="16496"/>
                      </a:lnTo>
                      <a:lnTo>
                        <a:pt x="133991" y="16552"/>
                      </a:lnTo>
                      <a:lnTo>
                        <a:pt x="133098" y="16570"/>
                      </a:lnTo>
                      <a:lnTo>
                        <a:pt x="132205" y="16570"/>
                      </a:lnTo>
                      <a:lnTo>
                        <a:pt x="131313" y="16533"/>
                      </a:lnTo>
                      <a:lnTo>
                        <a:pt x="130420" y="16496"/>
                      </a:lnTo>
                      <a:lnTo>
                        <a:pt x="129044" y="16403"/>
                      </a:lnTo>
                      <a:lnTo>
                        <a:pt x="127668" y="16310"/>
                      </a:lnTo>
                      <a:lnTo>
                        <a:pt x="126292" y="16217"/>
                      </a:lnTo>
                      <a:lnTo>
                        <a:pt x="124915" y="16161"/>
                      </a:lnTo>
                      <a:lnTo>
                        <a:pt x="123614" y="16105"/>
                      </a:lnTo>
                      <a:lnTo>
                        <a:pt x="122963" y="16087"/>
                      </a:lnTo>
                      <a:lnTo>
                        <a:pt x="122312" y="16068"/>
                      </a:lnTo>
                      <a:lnTo>
                        <a:pt x="121680" y="16087"/>
                      </a:lnTo>
                      <a:lnTo>
                        <a:pt x="121029" y="16105"/>
                      </a:lnTo>
                      <a:lnTo>
                        <a:pt x="120378" y="16161"/>
                      </a:lnTo>
                      <a:lnTo>
                        <a:pt x="119745" y="16254"/>
                      </a:lnTo>
                      <a:lnTo>
                        <a:pt x="119132" y="16366"/>
                      </a:lnTo>
                      <a:lnTo>
                        <a:pt x="118537" y="16533"/>
                      </a:lnTo>
                      <a:lnTo>
                        <a:pt x="117960" y="16719"/>
                      </a:lnTo>
                      <a:lnTo>
                        <a:pt x="117384" y="16942"/>
                      </a:lnTo>
                      <a:lnTo>
                        <a:pt x="116844" y="17202"/>
                      </a:lnTo>
                      <a:lnTo>
                        <a:pt x="116305" y="17500"/>
                      </a:lnTo>
                      <a:lnTo>
                        <a:pt x="115784" y="17835"/>
                      </a:lnTo>
                      <a:lnTo>
                        <a:pt x="115282" y="18207"/>
                      </a:lnTo>
                      <a:lnTo>
                        <a:pt x="114892" y="18523"/>
                      </a:lnTo>
                      <a:lnTo>
                        <a:pt x="114520" y="18858"/>
                      </a:lnTo>
                      <a:lnTo>
                        <a:pt x="114148" y="19192"/>
                      </a:lnTo>
                      <a:lnTo>
                        <a:pt x="113794" y="19564"/>
                      </a:lnTo>
                      <a:lnTo>
                        <a:pt x="113460" y="19936"/>
                      </a:lnTo>
                      <a:lnTo>
                        <a:pt x="113144" y="20327"/>
                      </a:lnTo>
                      <a:lnTo>
                        <a:pt x="112846" y="20736"/>
                      </a:lnTo>
                      <a:lnTo>
                        <a:pt x="112548" y="21145"/>
                      </a:lnTo>
                      <a:lnTo>
                        <a:pt x="112269" y="21573"/>
                      </a:lnTo>
                      <a:lnTo>
                        <a:pt x="112009" y="22000"/>
                      </a:lnTo>
                      <a:lnTo>
                        <a:pt x="111767" y="22428"/>
                      </a:lnTo>
                      <a:lnTo>
                        <a:pt x="111526" y="22893"/>
                      </a:lnTo>
                      <a:lnTo>
                        <a:pt x="111302" y="23339"/>
                      </a:lnTo>
                      <a:lnTo>
                        <a:pt x="111098" y="23786"/>
                      </a:lnTo>
                      <a:lnTo>
                        <a:pt x="110893" y="24251"/>
                      </a:lnTo>
                      <a:lnTo>
                        <a:pt x="110707" y="24716"/>
                      </a:lnTo>
                      <a:lnTo>
                        <a:pt x="110410" y="25497"/>
                      </a:lnTo>
                      <a:lnTo>
                        <a:pt x="110131" y="26278"/>
                      </a:lnTo>
                      <a:lnTo>
                        <a:pt x="109870" y="27059"/>
                      </a:lnTo>
                      <a:lnTo>
                        <a:pt x="109647" y="27840"/>
                      </a:lnTo>
                      <a:lnTo>
                        <a:pt x="109424" y="28640"/>
                      </a:lnTo>
                      <a:lnTo>
                        <a:pt x="109220" y="29439"/>
                      </a:lnTo>
                      <a:lnTo>
                        <a:pt x="108829" y="31039"/>
                      </a:lnTo>
                      <a:lnTo>
                        <a:pt x="108104" y="34274"/>
                      </a:lnTo>
                      <a:lnTo>
                        <a:pt x="107713" y="35874"/>
                      </a:lnTo>
                      <a:lnTo>
                        <a:pt x="107490" y="36673"/>
                      </a:lnTo>
                      <a:lnTo>
                        <a:pt x="107267" y="37454"/>
                      </a:lnTo>
                      <a:lnTo>
                        <a:pt x="107062" y="38105"/>
                      </a:lnTo>
                      <a:lnTo>
                        <a:pt x="106839" y="38738"/>
                      </a:lnTo>
                      <a:lnTo>
                        <a:pt x="106597" y="39370"/>
                      </a:lnTo>
                      <a:lnTo>
                        <a:pt x="106337" y="39984"/>
                      </a:lnTo>
                      <a:lnTo>
                        <a:pt x="106040" y="40579"/>
                      </a:lnTo>
                      <a:lnTo>
                        <a:pt x="105705" y="41174"/>
                      </a:lnTo>
                      <a:lnTo>
                        <a:pt x="105537" y="41453"/>
                      </a:lnTo>
                      <a:lnTo>
                        <a:pt x="105351" y="41732"/>
                      </a:lnTo>
                      <a:lnTo>
                        <a:pt x="105147" y="42011"/>
                      </a:lnTo>
                      <a:lnTo>
                        <a:pt x="104942" y="42271"/>
                      </a:lnTo>
                      <a:lnTo>
                        <a:pt x="104756" y="42494"/>
                      </a:lnTo>
                      <a:lnTo>
                        <a:pt x="104570" y="42699"/>
                      </a:lnTo>
                      <a:lnTo>
                        <a:pt x="104366" y="42903"/>
                      </a:lnTo>
                      <a:lnTo>
                        <a:pt x="104143" y="43108"/>
                      </a:lnTo>
                      <a:lnTo>
                        <a:pt x="103919" y="43294"/>
                      </a:lnTo>
                      <a:lnTo>
                        <a:pt x="103696" y="43480"/>
                      </a:lnTo>
                      <a:lnTo>
                        <a:pt x="103455" y="43647"/>
                      </a:lnTo>
                      <a:lnTo>
                        <a:pt x="103213" y="43796"/>
                      </a:lnTo>
                      <a:lnTo>
                        <a:pt x="102971" y="43945"/>
                      </a:lnTo>
                      <a:lnTo>
                        <a:pt x="102711" y="44075"/>
                      </a:lnTo>
                      <a:lnTo>
                        <a:pt x="102450" y="44205"/>
                      </a:lnTo>
                      <a:lnTo>
                        <a:pt x="102190" y="44317"/>
                      </a:lnTo>
                      <a:lnTo>
                        <a:pt x="101930" y="44428"/>
                      </a:lnTo>
                      <a:lnTo>
                        <a:pt x="101651" y="44521"/>
                      </a:lnTo>
                      <a:lnTo>
                        <a:pt x="101372" y="44596"/>
                      </a:lnTo>
                      <a:lnTo>
                        <a:pt x="101093" y="44651"/>
                      </a:lnTo>
                      <a:lnTo>
                        <a:pt x="100739" y="44726"/>
                      </a:lnTo>
                      <a:lnTo>
                        <a:pt x="100386" y="44782"/>
                      </a:lnTo>
                      <a:lnTo>
                        <a:pt x="100033" y="44819"/>
                      </a:lnTo>
                      <a:lnTo>
                        <a:pt x="99679" y="44837"/>
                      </a:lnTo>
                      <a:lnTo>
                        <a:pt x="98973" y="44837"/>
                      </a:lnTo>
                      <a:lnTo>
                        <a:pt x="98619" y="44819"/>
                      </a:lnTo>
                      <a:lnTo>
                        <a:pt x="98266" y="44782"/>
                      </a:lnTo>
                      <a:lnTo>
                        <a:pt x="97559" y="44689"/>
                      </a:lnTo>
                      <a:lnTo>
                        <a:pt x="96853" y="44540"/>
                      </a:lnTo>
                      <a:lnTo>
                        <a:pt x="96165" y="44373"/>
                      </a:lnTo>
                      <a:lnTo>
                        <a:pt x="95495" y="44187"/>
                      </a:lnTo>
                      <a:lnTo>
                        <a:pt x="94974" y="44019"/>
                      </a:lnTo>
                      <a:lnTo>
                        <a:pt x="94454" y="43833"/>
                      </a:lnTo>
                      <a:lnTo>
                        <a:pt x="93933" y="43629"/>
                      </a:lnTo>
                      <a:lnTo>
                        <a:pt x="93431" y="43424"/>
                      </a:lnTo>
                      <a:lnTo>
                        <a:pt x="92427" y="42996"/>
                      </a:lnTo>
                      <a:lnTo>
                        <a:pt x="91422" y="42513"/>
                      </a:lnTo>
                      <a:lnTo>
                        <a:pt x="90455" y="42011"/>
                      </a:lnTo>
                      <a:lnTo>
                        <a:pt x="89488" y="41490"/>
                      </a:lnTo>
                      <a:lnTo>
                        <a:pt x="88521" y="40951"/>
                      </a:lnTo>
                      <a:lnTo>
                        <a:pt x="87573" y="40411"/>
                      </a:lnTo>
                      <a:lnTo>
                        <a:pt x="86215" y="39593"/>
                      </a:lnTo>
                      <a:lnTo>
                        <a:pt x="84858" y="38756"/>
                      </a:lnTo>
                      <a:lnTo>
                        <a:pt x="83500" y="37938"/>
                      </a:lnTo>
                      <a:lnTo>
                        <a:pt x="82143" y="37101"/>
                      </a:lnTo>
                      <a:lnTo>
                        <a:pt x="80785" y="36301"/>
                      </a:lnTo>
                      <a:lnTo>
                        <a:pt x="79390" y="35520"/>
                      </a:lnTo>
                      <a:lnTo>
                        <a:pt x="78702" y="35148"/>
                      </a:lnTo>
                      <a:lnTo>
                        <a:pt x="77995" y="34777"/>
                      </a:lnTo>
                      <a:lnTo>
                        <a:pt x="77270" y="34423"/>
                      </a:lnTo>
                      <a:lnTo>
                        <a:pt x="76563" y="34088"/>
                      </a:lnTo>
                      <a:lnTo>
                        <a:pt x="75764" y="33717"/>
                      </a:lnTo>
                      <a:lnTo>
                        <a:pt x="74983" y="33382"/>
                      </a:lnTo>
                      <a:lnTo>
                        <a:pt x="74183" y="33047"/>
                      </a:lnTo>
                      <a:lnTo>
                        <a:pt x="73365" y="32731"/>
                      </a:lnTo>
                      <a:lnTo>
                        <a:pt x="71747" y="32117"/>
                      </a:lnTo>
                      <a:lnTo>
                        <a:pt x="70110" y="31541"/>
                      </a:lnTo>
                      <a:lnTo>
                        <a:pt x="69497" y="31318"/>
                      </a:lnTo>
                      <a:lnTo>
                        <a:pt x="68883" y="31094"/>
                      </a:lnTo>
                      <a:lnTo>
                        <a:pt x="68269" y="30853"/>
                      </a:lnTo>
                      <a:lnTo>
                        <a:pt x="67674" y="30592"/>
                      </a:lnTo>
                      <a:lnTo>
                        <a:pt x="67079" y="30313"/>
                      </a:lnTo>
                      <a:lnTo>
                        <a:pt x="66503" y="29997"/>
                      </a:lnTo>
                      <a:lnTo>
                        <a:pt x="65945" y="29644"/>
                      </a:lnTo>
                      <a:lnTo>
                        <a:pt x="65684" y="29458"/>
                      </a:lnTo>
                      <a:lnTo>
                        <a:pt x="65424" y="29253"/>
                      </a:lnTo>
                      <a:lnTo>
                        <a:pt x="64922" y="28863"/>
                      </a:lnTo>
                      <a:lnTo>
                        <a:pt x="64438" y="28416"/>
                      </a:lnTo>
                      <a:lnTo>
                        <a:pt x="63992" y="27951"/>
                      </a:lnTo>
                      <a:lnTo>
                        <a:pt x="63583" y="27449"/>
                      </a:lnTo>
                      <a:lnTo>
                        <a:pt x="63192" y="26947"/>
                      </a:lnTo>
                      <a:lnTo>
                        <a:pt x="62820" y="26408"/>
                      </a:lnTo>
                      <a:lnTo>
                        <a:pt x="62486" y="25869"/>
                      </a:lnTo>
                      <a:lnTo>
                        <a:pt x="62169" y="25292"/>
                      </a:lnTo>
                      <a:lnTo>
                        <a:pt x="61816" y="24567"/>
                      </a:lnTo>
                      <a:lnTo>
                        <a:pt x="61481" y="23842"/>
                      </a:lnTo>
                      <a:lnTo>
                        <a:pt x="61165" y="23098"/>
                      </a:lnTo>
                      <a:lnTo>
                        <a:pt x="60868" y="22335"/>
                      </a:lnTo>
                      <a:lnTo>
                        <a:pt x="60291" y="20829"/>
                      </a:lnTo>
                      <a:lnTo>
                        <a:pt x="60012" y="20085"/>
                      </a:lnTo>
                      <a:lnTo>
                        <a:pt x="59715" y="19323"/>
                      </a:lnTo>
                      <a:lnTo>
                        <a:pt x="59380" y="18616"/>
                      </a:lnTo>
                      <a:lnTo>
                        <a:pt x="59213" y="18262"/>
                      </a:lnTo>
                      <a:lnTo>
                        <a:pt x="59027" y="17909"/>
                      </a:lnTo>
                      <a:lnTo>
                        <a:pt x="58841" y="17556"/>
                      </a:lnTo>
                      <a:lnTo>
                        <a:pt x="58617" y="17221"/>
                      </a:lnTo>
                      <a:lnTo>
                        <a:pt x="58394" y="16905"/>
                      </a:lnTo>
                      <a:lnTo>
                        <a:pt x="58153" y="16589"/>
                      </a:lnTo>
                      <a:lnTo>
                        <a:pt x="57892" y="16310"/>
                      </a:lnTo>
                      <a:lnTo>
                        <a:pt x="57632" y="16031"/>
                      </a:lnTo>
                      <a:lnTo>
                        <a:pt x="57074" y="15510"/>
                      </a:lnTo>
                      <a:lnTo>
                        <a:pt x="56516" y="14989"/>
                      </a:lnTo>
                      <a:lnTo>
                        <a:pt x="55939" y="14487"/>
                      </a:lnTo>
                      <a:lnTo>
                        <a:pt x="54675" y="13371"/>
                      </a:lnTo>
                      <a:lnTo>
                        <a:pt x="54043" y="12814"/>
                      </a:lnTo>
                      <a:lnTo>
                        <a:pt x="53410" y="12274"/>
                      </a:lnTo>
                      <a:lnTo>
                        <a:pt x="52759" y="11735"/>
                      </a:lnTo>
                      <a:lnTo>
                        <a:pt x="52090" y="11214"/>
                      </a:lnTo>
                      <a:lnTo>
                        <a:pt x="51402" y="10712"/>
                      </a:lnTo>
                      <a:lnTo>
                        <a:pt x="50695" y="10266"/>
                      </a:lnTo>
                      <a:lnTo>
                        <a:pt x="50230" y="9968"/>
                      </a:lnTo>
                      <a:lnTo>
                        <a:pt x="49747" y="9708"/>
                      </a:lnTo>
                      <a:lnTo>
                        <a:pt x="49263" y="9448"/>
                      </a:lnTo>
                      <a:lnTo>
                        <a:pt x="48761" y="9206"/>
                      </a:lnTo>
                      <a:lnTo>
                        <a:pt x="48278" y="8983"/>
                      </a:lnTo>
                      <a:lnTo>
                        <a:pt x="47757" y="8778"/>
                      </a:lnTo>
                      <a:lnTo>
                        <a:pt x="47255" y="8573"/>
                      </a:lnTo>
                      <a:lnTo>
                        <a:pt x="46734" y="8406"/>
                      </a:lnTo>
                      <a:lnTo>
                        <a:pt x="46213" y="8239"/>
                      </a:lnTo>
                      <a:lnTo>
                        <a:pt x="45693" y="8071"/>
                      </a:lnTo>
                      <a:lnTo>
                        <a:pt x="45153" y="7941"/>
                      </a:lnTo>
                      <a:lnTo>
                        <a:pt x="44614" y="7811"/>
                      </a:lnTo>
                      <a:lnTo>
                        <a:pt x="44075" y="7681"/>
                      </a:lnTo>
                      <a:lnTo>
                        <a:pt x="43554" y="7569"/>
                      </a:lnTo>
                      <a:lnTo>
                        <a:pt x="42996" y="7476"/>
                      </a:lnTo>
                      <a:lnTo>
                        <a:pt x="42457" y="7402"/>
                      </a:lnTo>
                      <a:lnTo>
                        <a:pt x="41620" y="7290"/>
                      </a:lnTo>
                      <a:lnTo>
                        <a:pt x="40783" y="7197"/>
                      </a:lnTo>
                      <a:lnTo>
                        <a:pt x="39928" y="7123"/>
                      </a:lnTo>
                      <a:lnTo>
                        <a:pt x="39091" y="7086"/>
                      </a:lnTo>
                      <a:lnTo>
                        <a:pt x="38235" y="7067"/>
                      </a:lnTo>
                      <a:lnTo>
                        <a:pt x="37380" y="7067"/>
                      </a:lnTo>
                      <a:lnTo>
                        <a:pt x="36543" y="7086"/>
                      </a:lnTo>
                      <a:lnTo>
                        <a:pt x="35687" y="7142"/>
                      </a:lnTo>
                      <a:lnTo>
                        <a:pt x="34851" y="7197"/>
                      </a:lnTo>
                      <a:lnTo>
                        <a:pt x="33995" y="7272"/>
                      </a:lnTo>
                      <a:lnTo>
                        <a:pt x="33158" y="7365"/>
                      </a:lnTo>
                      <a:lnTo>
                        <a:pt x="32321" y="7476"/>
                      </a:lnTo>
                      <a:lnTo>
                        <a:pt x="31485" y="7606"/>
                      </a:lnTo>
                      <a:lnTo>
                        <a:pt x="30648" y="7755"/>
                      </a:lnTo>
                      <a:lnTo>
                        <a:pt x="29811" y="7923"/>
                      </a:lnTo>
                      <a:lnTo>
                        <a:pt x="28974" y="8090"/>
                      </a:lnTo>
                      <a:lnTo>
                        <a:pt x="27933" y="8332"/>
                      </a:lnTo>
                      <a:lnTo>
                        <a:pt x="26910" y="8592"/>
                      </a:lnTo>
                      <a:lnTo>
                        <a:pt x="25868" y="8871"/>
                      </a:lnTo>
                      <a:lnTo>
                        <a:pt x="24845" y="9169"/>
                      </a:lnTo>
                      <a:lnTo>
                        <a:pt x="23823" y="9485"/>
                      </a:lnTo>
                      <a:lnTo>
                        <a:pt x="22800" y="9801"/>
                      </a:lnTo>
                      <a:lnTo>
                        <a:pt x="21796" y="10136"/>
                      </a:lnTo>
                      <a:lnTo>
                        <a:pt x="20791" y="10489"/>
                      </a:lnTo>
                      <a:lnTo>
                        <a:pt x="19787" y="10861"/>
                      </a:lnTo>
                      <a:lnTo>
                        <a:pt x="18783" y="11233"/>
                      </a:lnTo>
                      <a:lnTo>
                        <a:pt x="16793" y="12014"/>
                      </a:lnTo>
                      <a:lnTo>
                        <a:pt x="14803" y="12814"/>
                      </a:lnTo>
                      <a:lnTo>
                        <a:pt x="12850" y="13650"/>
                      </a:lnTo>
                      <a:lnTo>
                        <a:pt x="10954" y="14469"/>
                      </a:lnTo>
                      <a:lnTo>
                        <a:pt x="9057" y="15306"/>
                      </a:lnTo>
                      <a:lnTo>
                        <a:pt x="7178" y="16142"/>
                      </a:lnTo>
                      <a:lnTo>
                        <a:pt x="6230" y="16552"/>
                      </a:lnTo>
                      <a:lnTo>
                        <a:pt x="5282" y="16942"/>
                      </a:lnTo>
                      <a:lnTo>
                        <a:pt x="3980" y="17444"/>
                      </a:lnTo>
                      <a:lnTo>
                        <a:pt x="3347" y="17667"/>
                      </a:lnTo>
                      <a:lnTo>
                        <a:pt x="2678" y="17891"/>
                      </a:lnTo>
                      <a:lnTo>
                        <a:pt x="2027" y="18077"/>
                      </a:lnTo>
                      <a:lnTo>
                        <a:pt x="1358" y="18262"/>
                      </a:lnTo>
                      <a:lnTo>
                        <a:pt x="688" y="18411"/>
                      </a:lnTo>
                      <a:lnTo>
                        <a:pt x="0" y="18541"/>
                      </a:lnTo>
                      <a:lnTo>
                        <a:pt x="0" y="21201"/>
                      </a:lnTo>
                      <a:lnTo>
                        <a:pt x="539" y="21071"/>
                      </a:lnTo>
                      <a:lnTo>
                        <a:pt x="1079" y="20922"/>
                      </a:lnTo>
                      <a:lnTo>
                        <a:pt x="1599" y="20754"/>
                      </a:lnTo>
                      <a:lnTo>
                        <a:pt x="2120" y="20587"/>
                      </a:lnTo>
                      <a:lnTo>
                        <a:pt x="2641" y="20401"/>
                      </a:lnTo>
                      <a:lnTo>
                        <a:pt x="3143" y="20197"/>
                      </a:lnTo>
                      <a:lnTo>
                        <a:pt x="4166" y="19769"/>
                      </a:lnTo>
                      <a:lnTo>
                        <a:pt x="5170" y="19323"/>
                      </a:lnTo>
                      <a:lnTo>
                        <a:pt x="6174" y="18858"/>
                      </a:lnTo>
                      <a:lnTo>
                        <a:pt x="8164" y="17909"/>
                      </a:lnTo>
                      <a:lnTo>
                        <a:pt x="9577" y="17221"/>
                      </a:lnTo>
                      <a:lnTo>
                        <a:pt x="11009" y="16552"/>
                      </a:lnTo>
                      <a:lnTo>
                        <a:pt x="12441" y="15882"/>
                      </a:lnTo>
                      <a:lnTo>
                        <a:pt x="13873" y="15231"/>
                      </a:lnTo>
                      <a:lnTo>
                        <a:pt x="15324" y="14617"/>
                      </a:lnTo>
                      <a:lnTo>
                        <a:pt x="16774" y="14004"/>
                      </a:lnTo>
                      <a:lnTo>
                        <a:pt x="18244" y="13427"/>
                      </a:lnTo>
                      <a:lnTo>
                        <a:pt x="19713" y="12869"/>
                      </a:lnTo>
                      <a:lnTo>
                        <a:pt x="21275" y="12330"/>
                      </a:lnTo>
                      <a:lnTo>
                        <a:pt x="22856" y="11809"/>
                      </a:lnTo>
                      <a:lnTo>
                        <a:pt x="24436" y="11326"/>
                      </a:lnTo>
                      <a:lnTo>
                        <a:pt x="25236" y="11103"/>
                      </a:lnTo>
                      <a:lnTo>
                        <a:pt x="26036" y="10880"/>
                      </a:lnTo>
                      <a:lnTo>
                        <a:pt x="26835" y="10694"/>
                      </a:lnTo>
                      <a:lnTo>
                        <a:pt x="27654" y="10508"/>
                      </a:lnTo>
                      <a:lnTo>
                        <a:pt x="28453" y="10340"/>
                      </a:lnTo>
                      <a:lnTo>
                        <a:pt x="29272" y="10173"/>
                      </a:lnTo>
                      <a:lnTo>
                        <a:pt x="30090" y="10043"/>
                      </a:lnTo>
                      <a:lnTo>
                        <a:pt x="30908" y="9931"/>
                      </a:lnTo>
                      <a:lnTo>
                        <a:pt x="31726" y="9819"/>
                      </a:lnTo>
                      <a:lnTo>
                        <a:pt x="32545" y="9745"/>
                      </a:lnTo>
                      <a:lnTo>
                        <a:pt x="33177" y="9708"/>
                      </a:lnTo>
                      <a:lnTo>
                        <a:pt x="33791" y="9671"/>
                      </a:lnTo>
                      <a:lnTo>
                        <a:pt x="34404" y="9652"/>
                      </a:lnTo>
                      <a:lnTo>
                        <a:pt x="35018" y="9652"/>
                      </a:lnTo>
                      <a:lnTo>
                        <a:pt x="35650" y="9689"/>
                      </a:lnTo>
                      <a:lnTo>
                        <a:pt x="36264" y="9708"/>
                      </a:lnTo>
                      <a:lnTo>
                        <a:pt x="36878" y="9764"/>
                      </a:lnTo>
                      <a:lnTo>
                        <a:pt x="37491" y="9838"/>
                      </a:lnTo>
                      <a:lnTo>
                        <a:pt x="38105" y="9931"/>
                      </a:lnTo>
                      <a:lnTo>
                        <a:pt x="38719" y="10043"/>
                      </a:lnTo>
                      <a:lnTo>
                        <a:pt x="39314" y="10173"/>
                      </a:lnTo>
                      <a:lnTo>
                        <a:pt x="39909" y="10322"/>
                      </a:lnTo>
                      <a:lnTo>
                        <a:pt x="40504" y="10489"/>
                      </a:lnTo>
                      <a:lnTo>
                        <a:pt x="41099" y="10694"/>
                      </a:lnTo>
                      <a:lnTo>
                        <a:pt x="41676" y="10898"/>
                      </a:lnTo>
                      <a:lnTo>
                        <a:pt x="42252" y="11140"/>
                      </a:lnTo>
                      <a:lnTo>
                        <a:pt x="42736" y="11344"/>
                      </a:lnTo>
                      <a:lnTo>
                        <a:pt x="43219" y="11586"/>
                      </a:lnTo>
                      <a:lnTo>
                        <a:pt x="43684" y="11847"/>
                      </a:lnTo>
                      <a:lnTo>
                        <a:pt x="44149" y="12107"/>
                      </a:lnTo>
                      <a:lnTo>
                        <a:pt x="44595" y="12386"/>
                      </a:lnTo>
                      <a:lnTo>
                        <a:pt x="45042" y="12683"/>
                      </a:lnTo>
                      <a:lnTo>
                        <a:pt x="45469" y="13000"/>
                      </a:lnTo>
                      <a:lnTo>
                        <a:pt x="45897" y="13316"/>
                      </a:lnTo>
                      <a:lnTo>
                        <a:pt x="46306" y="13650"/>
                      </a:lnTo>
                      <a:lnTo>
                        <a:pt x="46715" y="14004"/>
                      </a:lnTo>
                      <a:lnTo>
                        <a:pt x="47106" y="14357"/>
                      </a:lnTo>
                      <a:lnTo>
                        <a:pt x="47496" y="14729"/>
                      </a:lnTo>
                      <a:lnTo>
                        <a:pt x="47868" y="15101"/>
                      </a:lnTo>
                      <a:lnTo>
                        <a:pt x="48240" y="15492"/>
                      </a:lnTo>
                      <a:lnTo>
                        <a:pt x="48612" y="15882"/>
                      </a:lnTo>
                      <a:lnTo>
                        <a:pt x="48947" y="16273"/>
                      </a:lnTo>
                      <a:lnTo>
                        <a:pt x="49505" y="16924"/>
                      </a:lnTo>
                      <a:lnTo>
                        <a:pt x="50044" y="17593"/>
                      </a:lnTo>
                      <a:lnTo>
                        <a:pt x="51141" y="18895"/>
                      </a:lnTo>
                      <a:lnTo>
                        <a:pt x="51681" y="19546"/>
                      </a:lnTo>
                      <a:lnTo>
                        <a:pt x="52257" y="20178"/>
                      </a:lnTo>
                      <a:lnTo>
                        <a:pt x="52834" y="20810"/>
                      </a:lnTo>
                      <a:lnTo>
                        <a:pt x="53447" y="21387"/>
                      </a:lnTo>
                      <a:lnTo>
                        <a:pt x="53764" y="21684"/>
                      </a:lnTo>
                      <a:lnTo>
                        <a:pt x="54061" y="21945"/>
                      </a:lnTo>
                      <a:lnTo>
                        <a:pt x="54693" y="22465"/>
                      </a:lnTo>
                      <a:lnTo>
                        <a:pt x="55344" y="22986"/>
                      </a:lnTo>
                      <a:lnTo>
                        <a:pt x="55977" y="23507"/>
                      </a:lnTo>
                      <a:lnTo>
                        <a:pt x="56200" y="23711"/>
                      </a:lnTo>
                      <a:lnTo>
                        <a:pt x="56404" y="23916"/>
                      </a:lnTo>
                      <a:lnTo>
                        <a:pt x="56814" y="24344"/>
                      </a:lnTo>
                      <a:lnTo>
                        <a:pt x="57204" y="24790"/>
                      </a:lnTo>
                      <a:lnTo>
                        <a:pt x="57576" y="25236"/>
                      </a:lnTo>
                      <a:lnTo>
                        <a:pt x="58413" y="26315"/>
                      </a:lnTo>
                      <a:lnTo>
                        <a:pt x="59250" y="27375"/>
                      </a:lnTo>
                      <a:lnTo>
                        <a:pt x="59677" y="27914"/>
                      </a:lnTo>
                      <a:lnTo>
                        <a:pt x="60124" y="28435"/>
                      </a:lnTo>
                      <a:lnTo>
                        <a:pt x="60570" y="28937"/>
                      </a:lnTo>
                      <a:lnTo>
                        <a:pt x="61054" y="29421"/>
                      </a:lnTo>
                      <a:lnTo>
                        <a:pt x="61537" y="29886"/>
                      </a:lnTo>
                      <a:lnTo>
                        <a:pt x="62039" y="30332"/>
                      </a:lnTo>
                      <a:lnTo>
                        <a:pt x="62541" y="30760"/>
                      </a:lnTo>
                      <a:lnTo>
                        <a:pt x="63081" y="31169"/>
                      </a:lnTo>
                      <a:lnTo>
                        <a:pt x="63639" y="31541"/>
                      </a:lnTo>
                      <a:lnTo>
                        <a:pt x="64215" y="31894"/>
                      </a:lnTo>
                      <a:lnTo>
                        <a:pt x="64792" y="32210"/>
                      </a:lnTo>
                      <a:lnTo>
                        <a:pt x="65405" y="32508"/>
                      </a:lnTo>
                      <a:lnTo>
                        <a:pt x="66075" y="32805"/>
                      </a:lnTo>
                      <a:lnTo>
                        <a:pt x="66763" y="33103"/>
                      </a:lnTo>
                      <a:lnTo>
                        <a:pt x="68139" y="33642"/>
                      </a:lnTo>
                      <a:lnTo>
                        <a:pt x="69534" y="34181"/>
                      </a:lnTo>
                      <a:lnTo>
                        <a:pt x="70222" y="34460"/>
                      </a:lnTo>
                      <a:lnTo>
                        <a:pt x="70910" y="34739"/>
                      </a:lnTo>
                      <a:lnTo>
                        <a:pt x="71728" y="35111"/>
                      </a:lnTo>
                      <a:lnTo>
                        <a:pt x="72547" y="35483"/>
                      </a:lnTo>
                      <a:lnTo>
                        <a:pt x="73346" y="35892"/>
                      </a:lnTo>
                      <a:lnTo>
                        <a:pt x="74146" y="36301"/>
                      </a:lnTo>
                      <a:lnTo>
                        <a:pt x="74946" y="36729"/>
                      </a:lnTo>
                      <a:lnTo>
                        <a:pt x="75727" y="37157"/>
                      </a:lnTo>
                      <a:lnTo>
                        <a:pt x="76508" y="37622"/>
                      </a:lnTo>
                      <a:lnTo>
                        <a:pt x="77270" y="38087"/>
                      </a:lnTo>
                      <a:lnTo>
                        <a:pt x="78200" y="38663"/>
                      </a:lnTo>
                      <a:lnTo>
                        <a:pt x="79093" y="39258"/>
                      </a:lnTo>
                      <a:lnTo>
                        <a:pt x="80897" y="40486"/>
                      </a:lnTo>
                      <a:lnTo>
                        <a:pt x="84467" y="42959"/>
                      </a:lnTo>
                      <a:lnTo>
                        <a:pt x="86252" y="44187"/>
                      </a:lnTo>
                      <a:lnTo>
                        <a:pt x="87164" y="44782"/>
                      </a:lnTo>
                      <a:lnTo>
                        <a:pt x="88056" y="45377"/>
                      </a:lnTo>
                      <a:lnTo>
                        <a:pt x="88986" y="45953"/>
                      </a:lnTo>
                      <a:lnTo>
                        <a:pt x="89897" y="46530"/>
                      </a:lnTo>
                      <a:lnTo>
                        <a:pt x="90846" y="47069"/>
                      </a:lnTo>
                      <a:lnTo>
                        <a:pt x="91776" y="47608"/>
                      </a:lnTo>
                      <a:lnTo>
                        <a:pt x="92743" y="48129"/>
                      </a:lnTo>
                      <a:lnTo>
                        <a:pt x="93710" y="48613"/>
                      </a:lnTo>
                      <a:lnTo>
                        <a:pt x="94714" y="49059"/>
                      </a:lnTo>
                      <a:lnTo>
                        <a:pt x="95216" y="49282"/>
                      </a:lnTo>
                      <a:lnTo>
                        <a:pt x="95718" y="49487"/>
                      </a:lnTo>
                      <a:lnTo>
                        <a:pt x="96220" y="49673"/>
                      </a:lnTo>
                      <a:lnTo>
                        <a:pt x="96741" y="49859"/>
                      </a:lnTo>
                      <a:lnTo>
                        <a:pt x="97262" y="50026"/>
                      </a:lnTo>
                      <a:lnTo>
                        <a:pt x="97782" y="50175"/>
                      </a:lnTo>
                      <a:lnTo>
                        <a:pt x="98303" y="50305"/>
                      </a:lnTo>
                      <a:lnTo>
                        <a:pt x="98843" y="50417"/>
                      </a:lnTo>
                      <a:lnTo>
                        <a:pt x="99382" y="50528"/>
                      </a:lnTo>
                      <a:lnTo>
                        <a:pt x="99921" y="50603"/>
                      </a:lnTo>
                      <a:lnTo>
                        <a:pt x="100535" y="50658"/>
                      </a:lnTo>
                      <a:lnTo>
                        <a:pt x="101167" y="50677"/>
                      </a:lnTo>
                      <a:lnTo>
                        <a:pt x="101781" y="50677"/>
                      </a:lnTo>
                      <a:lnTo>
                        <a:pt x="102413" y="50640"/>
                      </a:lnTo>
                      <a:lnTo>
                        <a:pt x="103027" y="50547"/>
                      </a:lnTo>
                      <a:lnTo>
                        <a:pt x="103343" y="50491"/>
                      </a:lnTo>
                      <a:lnTo>
                        <a:pt x="103641" y="50435"/>
                      </a:lnTo>
                      <a:lnTo>
                        <a:pt x="103938" y="50342"/>
                      </a:lnTo>
                      <a:lnTo>
                        <a:pt x="104236" y="50249"/>
                      </a:lnTo>
                      <a:lnTo>
                        <a:pt x="104533" y="50138"/>
                      </a:lnTo>
                      <a:lnTo>
                        <a:pt x="104831" y="50026"/>
                      </a:lnTo>
                      <a:lnTo>
                        <a:pt x="105128" y="49877"/>
                      </a:lnTo>
                      <a:lnTo>
                        <a:pt x="105444" y="49728"/>
                      </a:lnTo>
                      <a:lnTo>
                        <a:pt x="105742" y="49561"/>
                      </a:lnTo>
                      <a:lnTo>
                        <a:pt x="106021" y="49375"/>
                      </a:lnTo>
                      <a:lnTo>
                        <a:pt x="106300" y="49189"/>
                      </a:lnTo>
                      <a:lnTo>
                        <a:pt x="106560" y="48966"/>
                      </a:lnTo>
                      <a:lnTo>
                        <a:pt x="106821" y="48761"/>
                      </a:lnTo>
                      <a:lnTo>
                        <a:pt x="107081" y="48520"/>
                      </a:lnTo>
                      <a:lnTo>
                        <a:pt x="107323" y="48278"/>
                      </a:lnTo>
                      <a:lnTo>
                        <a:pt x="107564" y="48036"/>
                      </a:lnTo>
                      <a:lnTo>
                        <a:pt x="107788" y="47776"/>
                      </a:lnTo>
                      <a:lnTo>
                        <a:pt x="107992" y="47515"/>
                      </a:lnTo>
                      <a:lnTo>
                        <a:pt x="108197" y="47236"/>
                      </a:lnTo>
                      <a:lnTo>
                        <a:pt x="108401" y="46958"/>
                      </a:lnTo>
                      <a:lnTo>
                        <a:pt x="108587" y="46679"/>
                      </a:lnTo>
                      <a:lnTo>
                        <a:pt x="108755" y="46381"/>
                      </a:lnTo>
                      <a:lnTo>
                        <a:pt x="108959" y="46009"/>
                      </a:lnTo>
                      <a:lnTo>
                        <a:pt x="109164" y="45619"/>
                      </a:lnTo>
                      <a:lnTo>
                        <a:pt x="109350" y="45247"/>
                      </a:lnTo>
                      <a:lnTo>
                        <a:pt x="109517" y="44856"/>
                      </a:lnTo>
                      <a:lnTo>
                        <a:pt x="109833" y="44056"/>
                      </a:lnTo>
                      <a:lnTo>
                        <a:pt x="110131" y="43238"/>
                      </a:lnTo>
                      <a:lnTo>
                        <a:pt x="110373" y="42420"/>
                      </a:lnTo>
                      <a:lnTo>
                        <a:pt x="110596" y="41602"/>
                      </a:lnTo>
                      <a:lnTo>
                        <a:pt x="110800" y="40765"/>
                      </a:lnTo>
                      <a:lnTo>
                        <a:pt x="110986" y="39928"/>
                      </a:lnTo>
                      <a:lnTo>
                        <a:pt x="111228" y="38700"/>
                      </a:lnTo>
                      <a:lnTo>
                        <a:pt x="111433" y="37473"/>
                      </a:lnTo>
                      <a:lnTo>
                        <a:pt x="111860" y="35018"/>
                      </a:lnTo>
                      <a:lnTo>
                        <a:pt x="112065" y="33791"/>
                      </a:lnTo>
                      <a:lnTo>
                        <a:pt x="112288" y="32564"/>
                      </a:lnTo>
                      <a:lnTo>
                        <a:pt x="112530" y="31336"/>
                      </a:lnTo>
                      <a:lnTo>
                        <a:pt x="112827" y="30127"/>
                      </a:lnTo>
                      <a:lnTo>
                        <a:pt x="113069" y="29253"/>
                      </a:lnTo>
                      <a:lnTo>
                        <a:pt x="113330" y="28379"/>
                      </a:lnTo>
                      <a:lnTo>
                        <a:pt x="113627" y="27524"/>
                      </a:lnTo>
                      <a:lnTo>
                        <a:pt x="113962" y="26668"/>
                      </a:lnTo>
                      <a:lnTo>
                        <a:pt x="114129" y="26259"/>
                      </a:lnTo>
                      <a:lnTo>
                        <a:pt x="114334" y="25831"/>
                      </a:lnTo>
                      <a:lnTo>
                        <a:pt x="114538" y="25441"/>
                      </a:lnTo>
                      <a:lnTo>
                        <a:pt x="114743" y="25032"/>
                      </a:lnTo>
                      <a:lnTo>
                        <a:pt x="114985" y="24641"/>
                      </a:lnTo>
                      <a:lnTo>
                        <a:pt x="115226" y="24251"/>
                      </a:lnTo>
                      <a:lnTo>
                        <a:pt x="115487" y="23879"/>
                      </a:lnTo>
                      <a:lnTo>
                        <a:pt x="115747" y="23507"/>
                      </a:lnTo>
                      <a:lnTo>
                        <a:pt x="116156" y="23005"/>
                      </a:lnTo>
                      <a:lnTo>
                        <a:pt x="116603" y="22540"/>
                      </a:lnTo>
                      <a:lnTo>
                        <a:pt x="117086" y="22093"/>
                      </a:lnTo>
                      <a:lnTo>
                        <a:pt x="117328" y="21870"/>
                      </a:lnTo>
                      <a:lnTo>
                        <a:pt x="117588" y="21684"/>
                      </a:lnTo>
                      <a:lnTo>
                        <a:pt x="117849" y="21480"/>
                      </a:lnTo>
                      <a:lnTo>
                        <a:pt x="118109" y="21294"/>
                      </a:lnTo>
                      <a:lnTo>
                        <a:pt x="118388" y="21126"/>
                      </a:lnTo>
                      <a:lnTo>
                        <a:pt x="118667" y="20978"/>
                      </a:lnTo>
                      <a:lnTo>
                        <a:pt x="118964" y="20829"/>
                      </a:lnTo>
                      <a:lnTo>
                        <a:pt x="119262" y="20680"/>
                      </a:lnTo>
                      <a:lnTo>
                        <a:pt x="119559" y="20550"/>
                      </a:lnTo>
                      <a:lnTo>
                        <a:pt x="119857" y="20438"/>
                      </a:lnTo>
                      <a:lnTo>
                        <a:pt x="120378" y="20290"/>
                      </a:lnTo>
                      <a:lnTo>
                        <a:pt x="120917" y="20159"/>
                      </a:lnTo>
                      <a:lnTo>
                        <a:pt x="121438" y="20085"/>
                      </a:lnTo>
                      <a:lnTo>
                        <a:pt x="121996" y="20029"/>
                      </a:lnTo>
                      <a:lnTo>
                        <a:pt x="122535" y="19992"/>
                      </a:lnTo>
                      <a:lnTo>
                        <a:pt x="123074" y="19973"/>
                      </a:lnTo>
                      <a:lnTo>
                        <a:pt x="123614" y="19992"/>
                      </a:lnTo>
                      <a:lnTo>
                        <a:pt x="124153" y="20029"/>
                      </a:lnTo>
                      <a:lnTo>
                        <a:pt x="125157" y="20141"/>
                      </a:lnTo>
                      <a:lnTo>
                        <a:pt x="126161" y="20271"/>
                      </a:lnTo>
                      <a:lnTo>
                        <a:pt x="127147" y="20457"/>
                      </a:lnTo>
                      <a:lnTo>
                        <a:pt x="128133" y="20661"/>
                      </a:lnTo>
                      <a:lnTo>
                        <a:pt x="129118" y="20885"/>
                      </a:lnTo>
                      <a:lnTo>
                        <a:pt x="130104" y="21126"/>
                      </a:lnTo>
                      <a:lnTo>
                        <a:pt x="132057" y="21610"/>
                      </a:lnTo>
                      <a:lnTo>
                        <a:pt x="132931" y="21814"/>
                      </a:lnTo>
                      <a:lnTo>
                        <a:pt x="133805" y="22019"/>
                      </a:lnTo>
                      <a:lnTo>
                        <a:pt x="134697" y="22205"/>
                      </a:lnTo>
                      <a:lnTo>
                        <a:pt x="135571" y="22372"/>
                      </a:lnTo>
                      <a:lnTo>
                        <a:pt x="136464" y="22503"/>
                      </a:lnTo>
                      <a:lnTo>
                        <a:pt x="137357" y="22596"/>
                      </a:lnTo>
                      <a:lnTo>
                        <a:pt x="137803" y="22633"/>
                      </a:lnTo>
                      <a:lnTo>
                        <a:pt x="138249" y="22651"/>
                      </a:lnTo>
                      <a:lnTo>
                        <a:pt x="139644" y="22651"/>
                      </a:lnTo>
                      <a:lnTo>
                        <a:pt x="140109" y="22633"/>
                      </a:lnTo>
                      <a:lnTo>
                        <a:pt x="140593" y="22596"/>
                      </a:lnTo>
                      <a:lnTo>
                        <a:pt x="141057" y="22521"/>
                      </a:lnTo>
                      <a:lnTo>
                        <a:pt x="141522" y="22447"/>
                      </a:lnTo>
                      <a:lnTo>
                        <a:pt x="141987" y="22354"/>
                      </a:lnTo>
                      <a:lnTo>
                        <a:pt x="142452" y="22242"/>
                      </a:lnTo>
                      <a:lnTo>
                        <a:pt x="142917" y="22112"/>
                      </a:lnTo>
                      <a:lnTo>
                        <a:pt x="143159" y="22056"/>
                      </a:lnTo>
                      <a:lnTo>
                        <a:pt x="143475" y="21945"/>
                      </a:lnTo>
                      <a:lnTo>
                        <a:pt x="144535" y="21517"/>
                      </a:lnTo>
                      <a:lnTo>
                        <a:pt x="144777" y="21405"/>
                      </a:lnTo>
                      <a:lnTo>
                        <a:pt x="145372" y="21126"/>
                      </a:lnTo>
                      <a:lnTo>
                        <a:pt x="145948" y="20810"/>
                      </a:lnTo>
                      <a:lnTo>
                        <a:pt x="146525" y="20476"/>
                      </a:lnTo>
                      <a:lnTo>
                        <a:pt x="147064" y="20122"/>
                      </a:lnTo>
                      <a:lnTo>
                        <a:pt x="147790" y="19639"/>
                      </a:lnTo>
                      <a:lnTo>
                        <a:pt x="148478" y="19137"/>
                      </a:lnTo>
                      <a:lnTo>
                        <a:pt x="149166" y="18597"/>
                      </a:lnTo>
                      <a:lnTo>
                        <a:pt x="149817" y="18058"/>
                      </a:lnTo>
                      <a:lnTo>
                        <a:pt x="150468" y="17481"/>
                      </a:lnTo>
                      <a:lnTo>
                        <a:pt x="151081" y="16886"/>
                      </a:lnTo>
                      <a:lnTo>
                        <a:pt x="151676" y="16273"/>
                      </a:lnTo>
                      <a:lnTo>
                        <a:pt x="152234" y="15622"/>
                      </a:lnTo>
                      <a:lnTo>
                        <a:pt x="152867" y="14896"/>
                      </a:lnTo>
                      <a:lnTo>
                        <a:pt x="153462" y="14171"/>
                      </a:lnTo>
                      <a:lnTo>
                        <a:pt x="154689" y="12683"/>
                      </a:lnTo>
                      <a:lnTo>
                        <a:pt x="155303" y="11958"/>
                      </a:lnTo>
                      <a:lnTo>
                        <a:pt x="155916" y="11214"/>
                      </a:lnTo>
                      <a:lnTo>
                        <a:pt x="156567" y="10508"/>
                      </a:lnTo>
                      <a:lnTo>
                        <a:pt x="157218" y="9801"/>
                      </a:lnTo>
                      <a:lnTo>
                        <a:pt x="157702" y="9336"/>
                      </a:lnTo>
                      <a:lnTo>
                        <a:pt x="158185" y="8871"/>
                      </a:lnTo>
                      <a:lnTo>
                        <a:pt x="158687" y="8425"/>
                      </a:lnTo>
                      <a:lnTo>
                        <a:pt x="159208" y="7997"/>
                      </a:lnTo>
                      <a:lnTo>
                        <a:pt x="159747" y="7588"/>
                      </a:lnTo>
                      <a:lnTo>
                        <a:pt x="160287" y="7197"/>
                      </a:lnTo>
                      <a:lnTo>
                        <a:pt x="160863" y="6825"/>
                      </a:lnTo>
                      <a:lnTo>
                        <a:pt x="161440" y="6491"/>
                      </a:lnTo>
                      <a:lnTo>
                        <a:pt x="161570" y="6416"/>
                      </a:lnTo>
                      <a:lnTo>
                        <a:pt x="161681" y="6342"/>
                      </a:lnTo>
                      <a:lnTo>
                        <a:pt x="16168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7"/>
                <p:cNvSpPr/>
                <p:nvPr/>
              </p:nvSpPr>
              <p:spPr>
                <a:xfrm>
                  <a:off x="1232225" y="905275"/>
                  <a:ext cx="4042050" cy="11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7832" extrusionOk="0">
                      <a:moveTo>
                        <a:pt x="31782" y="1"/>
                      </a:moveTo>
                      <a:lnTo>
                        <a:pt x="31261" y="38"/>
                      </a:lnTo>
                      <a:lnTo>
                        <a:pt x="30555" y="94"/>
                      </a:lnTo>
                      <a:lnTo>
                        <a:pt x="29848" y="187"/>
                      </a:lnTo>
                      <a:lnTo>
                        <a:pt x="29160" y="280"/>
                      </a:lnTo>
                      <a:lnTo>
                        <a:pt x="28453" y="410"/>
                      </a:lnTo>
                      <a:lnTo>
                        <a:pt x="27765" y="540"/>
                      </a:lnTo>
                      <a:lnTo>
                        <a:pt x="27077" y="689"/>
                      </a:lnTo>
                      <a:lnTo>
                        <a:pt x="26389" y="856"/>
                      </a:lnTo>
                      <a:lnTo>
                        <a:pt x="25701" y="1042"/>
                      </a:lnTo>
                      <a:lnTo>
                        <a:pt x="25013" y="1247"/>
                      </a:lnTo>
                      <a:lnTo>
                        <a:pt x="24343" y="1451"/>
                      </a:lnTo>
                      <a:lnTo>
                        <a:pt x="23674" y="1674"/>
                      </a:lnTo>
                      <a:lnTo>
                        <a:pt x="22986" y="1897"/>
                      </a:lnTo>
                      <a:lnTo>
                        <a:pt x="21665" y="2400"/>
                      </a:lnTo>
                      <a:lnTo>
                        <a:pt x="20345" y="2939"/>
                      </a:lnTo>
                      <a:lnTo>
                        <a:pt x="19062" y="3497"/>
                      </a:lnTo>
                      <a:lnTo>
                        <a:pt x="17797" y="4092"/>
                      </a:lnTo>
                      <a:lnTo>
                        <a:pt x="16551" y="4724"/>
                      </a:lnTo>
                      <a:lnTo>
                        <a:pt x="15324" y="5375"/>
                      </a:lnTo>
                      <a:lnTo>
                        <a:pt x="14096" y="6063"/>
                      </a:lnTo>
                      <a:lnTo>
                        <a:pt x="12906" y="6788"/>
                      </a:lnTo>
                      <a:lnTo>
                        <a:pt x="11716" y="7551"/>
                      </a:lnTo>
                      <a:lnTo>
                        <a:pt x="10544" y="8313"/>
                      </a:lnTo>
                      <a:lnTo>
                        <a:pt x="7959" y="10080"/>
                      </a:lnTo>
                      <a:lnTo>
                        <a:pt x="6676" y="10973"/>
                      </a:lnTo>
                      <a:lnTo>
                        <a:pt x="5375" y="11847"/>
                      </a:lnTo>
                      <a:lnTo>
                        <a:pt x="4054" y="12702"/>
                      </a:lnTo>
                      <a:lnTo>
                        <a:pt x="2734" y="13521"/>
                      </a:lnTo>
                      <a:lnTo>
                        <a:pt x="1376" y="14320"/>
                      </a:lnTo>
                      <a:lnTo>
                        <a:pt x="688" y="14711"/>
                      </a:lnTo>
                      <a:lnTo>
                        <a:pt x="0" y="15083"/>
                      </a:lnTo>
                      <a:lnTo>
                        <a:pt x="0" y="17947"/>
                      </a:lnTo>
                      <a:lnTo>
                        <a:pt x="632" y="17593"/>
                      </a:lnTo>
                      <a:lnTo>
                        <a:pt x="1246" y="17203"/>
                      </a:lnTo>
                      <a:lnTo>
                        <a:pt x="2455" y="16403"/>
                      </a:lnTo>
                      <a:lnTo>
                        <a:pt x="3868" y="15417"/>
                      </a:lnTo>
                      <a:lnTo>
                        <a:pt x="5282" y="14432"/>
                      </a:lnTo>
                      <a:lnTo>
                        <a:pt x="8052" y="12405"/>
                      </a:lnTo>
                      <a:lnTo>
                        <a:pt x="10284" y="10750"/>
                      </a:lnTo>
                      <a:lnTo>
                        <a:pt x="11418" y="9931"/>
                      </a:lnTo>
                      <a:lnTo>
                        <a:pt x="12534" y="9132"/>
                      </a:lnTo>
                      <a:lnTo>
                        <a:pt x="13687" y="8351"/>
                      </a:lnTo>
                      <a:lnTo>
                        <a:pt x="14840" y="7588"/>
                      </a:lnTo>
                      <a:lnTo>
                        <a:pt x="16031" y="6863"/>
                      </a:lnTo>
                      <a:lnTo>
                        <a:pt x="16626" y="6509"/>
                      </a:lnTo>
                      <a:lnTo>
                        <a:pt x="17239" y="6175"/>
                      </a:lnTo>
                      <a:lnTo>
                        <a:pt x="17927" y="5803"/>
                      </a:lnTo>
                      <a:lnTo>
                        <a:pt x="18615" y="5431"/>
                      </a:lnTo>
                      <a:lnTo>
                        <a:pt x="19322" y="5078"/>
                      </a:lnTo>
                      <a:lnTo>
                        <a:pt x="20029" y="4743"/>
                      </a:lnTo>
                      <a:lnTo>
                        <a:pt x="20736" y="4408"/>
                      </a:lnTo>
                      <a:lnTo>
                        <a:pt x="21461" y="4092"/>
                      </a:lnTo>
                      <a:lnTo>
                        <a:pt x="22186" y="3794"/>
                      </a:lnTo>
                      <a:lnTo>
                        <a:pt x="22911" y="3515"/>
                      </a:lnTo>
                      <a:lnTo>
                        <a:pt x="23655" y="3236"/>
                      </a:lnTo>
                      <a:lnTo>
                        <a:pt x="24399" y="2976"/>
                      </a:lnTo>
                      <a:lnTo>
                        <a:pt x="25143" y="2734"/>
                      </a:lnTo>
                      <a:lnTo>
                        <a:pt x="25887" y="2511"/>
                      </a:lnTo>
                      <a:lnTo>
                        <a:pt x="26649" y="2307"/>
                      </a:lnTo>
                      <a:lnTo>
                        <a:pt x="27412" y="2121"/>
                      </a:lnTo>
                      <a:lnTo>
                        <a:pt x="28174" y="1953"/>
                      </a:lnTo>
                      <a:lnTo>
                        <a:pt x="28955" y="1804"/>
                      </a:lnTo>
                      <a:lnTo>
                        <a:pt x="29439" y="1730"/>
                      </a:lnTo>
                      <a:lnTo>
                        <a:pt x="29922" y="1656"/>
                      </a:lnTo>
                      <a:lnTo>
                        <a:pt x="30425" y="1600"/>
                      </a:lnTo>
                      <a:lnTo>
                        <a:pt x="30927" y="1563"/>
                      </a:lnTo>
                      <a:lnTo>
                        <a:pt x="31410" y="1526"/>
                      </a:lnTo>
                      <a:lnTo>
                        <a:pt x="31912" y="1507"/>
                      </a:lnTo>
                      <a:lnTo>
                        <a:pt x="32414" y="1507"/>
                      </a:lnTo>
                      <a:lnTo>
                        <a:pt x="32917" y="1526"/>
                      </a:lnTo>
                      <a:lnTo>
                        <a:pt x="33400" y="1563"/>
                      </a:lnTo>
                      <a:lnTo>
                        <a:pt x="33902" y="1619"/>
                      </a:lnTo>
                      <a:lnTo>
                        <a:pt x="34386" y="1693"/>
                      </a:lnTo>
                      <a:lnTo>
                        <a:pt x="34869" y="1786"/>
                      </a:lnTo>
                      <a:lnTo>
                        <a:pt x="35353" y="1897"/>
                      </a:lnTo>
                      <a:lnTo>
                        <a:pt x="35836" y="2046"/>
                      </a:lnTo>
                      <a:lnTo>
                        <a:pt x="36301" y="2195"/>
                      </a:lnTo>
                      <a:lnTo>
                        <a:pt x="36766" y="2381"/>
                      </a:lnTo>
                      <a:lnTo>
                        <a:pt x="37119" y="2530"/>
                      </a:lnTo>
                      <a:lnTo>
                        <a:pt x="37473" y="2697"/>
                      </a:lnTo>
                      <a:lnTo>
                        <a:pt x="37807" y="2883"/>
                      </a:lnTo>
                      <a:lnTo>
                        <a:pt x="38142" y="3069"/>
                      </a:lnTo>
                      <a:lnTo>
                        <a:pt x="38477" y="3274"/>
                      </a:lnTo>
                      <a:lnTo>
                        <a:pt x="38793" y="3478"/>
                      </a:lnTo>
                      <a:lnTo>
                        <a:pt x="39109" y="3701"/>
                      </a:lnTo>
                      <a:lnTo>
                        <a:pt x="39407" y="3943"/>
                      </a:lnTo>
                      <a:lnTo>
                        <a:pt x="39704" y="4185"/>
                      </a:lnTo>
                      <a:lnTo>
                        <a:pt x="40002" y="4445"/>
                      </a:lnTo>
                      <a:lnTo>
                        <a:pt x="40281" y="4706"/>
                      </a:lnTo>
                      <a:lnTo>
                        <a:pt x="40560" y="4966"/>
                      </a:lnTo>
                      <a:lnTo>
                        <a:pt x="41081" y="5542"/>
                      </a:lnTo>
                      <a:lnTo>
                        <a:pt x="41564" y="6119"/>
                      </a:lnTo>
                      <a:lnTo>
                        <a:pt x="41973" y="6640"/>
                      </a:lnTo>
                      <a:lnTo>
                        <a:pt x="42364" y="7179"/>
                      </a:lnTo>
                      <a:lnTo>
                        <a:pt x="42717" y="7718"/>
                      </a:lnTo>
                      <a:lnTo>
                        <a:pt x="43070" y="8276"/>
                      </a:lnTo>
                      <a:lnTo>
                        <a:pt x="43405" y="8853"/>
                      </a:lnTo>
                      <a:lnTo>
                        <a:pt x="43740" y="9411"/>
                      </a:lnTo>
                      <a:lnTo>
                        <a:pt x="44354" y="10582"/>
                      </a:lnTo>
                      <a:lnTo>
                        <a:pt x="44949" y="11754"/>
                      </a:lnTo>
                      <a:lnTo>
                        <a:pt x="45544" y="12944"/>
                      </a:lnTo>
                      <a:lnTo>
                        <a:pt x="46139" y="14116"/>
                      </a:lnTo>
                      <a:lnTo>
                        <a:pt x="46753" y="15269"/>
                      </a:lnTo>
                      <a:lnTo>
                        <a:pt x="47069" y="15827"/>
                      </a:lnTo>
                      <a:lnTo>
                        <a:pt x="47403" y="16384"/>
                      </a:lnTo>
                      <a:lnTo>
                        <a:pt x="47738" y="16924"/>
                      </a:lnTo>
                      <a:lnTo>
                        <a:pt x="48092" y="17463"/>
                      </a:lnTo>
                      <a:lnTo>
                        <a:pt x="48445" y="17984"/>
                      </a:lnTo>
                      <a:lnTo>
                        <a:pt x="48835" y="18504"/>
                      </a:lnTo>
                      <a:lnTo>
                        <a:pt x="49207" y="19025"/>
                      </a:lnTo>
                      <a:lnTo>
                        <a:pt x="49617" y="19527"/>
                      </a:lnTo>
                      <a:lnTo>
                        <a:pt x="50026" y="20011"/>
                      </a:lnTo>
                      <a:lnTo>
                        <a:pt x="50453" y="20494"/>
                      </a:lnTo>
                      <a:lnTo>
                        <a:pt x="50900" y="20959"/>
                      </a:lnTo>
                      <a:lnTo>
                        <a:pt x="51346" y="21424"/>
                      </a:lnTo>
                      <a:lnTo>
                        <a:pt x="51811" y="21852"/>
                      </a:lnTo>
                      <a:lnTo>
                        <a:pt x="52294" y="22280"/>
                      </a:lnTo>
                      <a:lnTo>
                        <a:pt x="52797" y="22689"/>
                      </a:lnTo>
                      <a:lnTo>
                        <a:pt x="53299" y="23079"/>
                      </a:lnTo>
                      <a:lnTo>
                        <a:pt x="53596" y="23303"/>
                      </a:lnTo>
                      <a:lnTo>
                        <a:pt x="53912" y="23507"/>
                      </a:lnTo>
                      <a:lnTo>
                        <a:pt x="54545" y="23898"/>
                      </a:lnTo>
                      <a:lnTo>
                        <a:pt x="55196" y="24251"/>
                      </a:lnTo>
                      <a:lnTo>
                        <a:pt x="55865" y="24586"/>
                      </a:lnTo>
                      <a:lnTo>
                        <a:pt x="56535" y="24883"/>
                      </a:lnTo>
                      <a:lnTo>
                        <a:pt x="57223" y="25181"/>
                      </a:lnTo>
                      <a:lnTo>
                        <a:pt x="58599" y="25757"/>
                      </a:lnTo>
                      <a:lnTo>
                        <a:pt x="60328" y="26464"/>
                      </a:lnTo>
                      <a:lnTo>
                        <a:pt x="62058" y="27152"/>
                      </a:lnTo>
                      <a:lnTo>
                        <a:pt x="62913" y="27505"/>
                      </a:lnTo>
                      <a:lnTo>
                        <a:pt x="63787" y="27859"/>
                      </a:lnTo>
                      <a:lnTo>
                        <a:pt x="64624" y="28231"/>
                      </a:lnTo>
                      <a:lnTo>
                        <a:pt x="65480" y="28640"/>
                      </a:lnTo>
                      <a:lnTo>
                        <a:pt x="66093" y="28937"/>
                      </a:lnTo>
                      <a:lnTo>
                        <a:pt x="66707" y="29254"/>
                      </a:lnTo>
                      <a:lnTo>
                        <a:pt x="67916" y="29904"/>
                      </a:lnTo>
                      <a:lnTo>
                        <a:pt x="69106" y="30592"/>
                      </a:lnTo>
                      <a:lnTo>
                        <a:pt x="70278" y="31299"/>
                      </a:lnTo>
                      <a:lnTo>
                        <a:pt x="71375" y="32006"/>
                      </a:lnTo>
                      <a:lnTo>
                        <a:pt x="72454" y="32731"/>
                      </a:lnTo>
                      <a:lnTo>
                        <a:pt x="73532" y="33456"/>
                      </a:lnTo>
                      <a:lnTo>
                        <a:pt x="74592" y="34200"/>
                      </a:lnTo>
                      <a:lnTo>
                        <a:pt x="76694" y="35725"/>
                      </a:lnTo>
                      <a:lnTo>
                        <a:pt x="78795" y="37250"/>
                      </a:lnTo>
                      <a:lnTo>
                        <a:pt x="80897" y="38775"/>
                      </a:lnTo>
                      <a:lnTo>
                        <a:pt x="81957" y="39519"/>
                      </a:lnTo>
                      <a:lnTo>
                        <a:pt x="83017" y="40263"/>
                      </a:lnTo>
                      <a:lnTo>
                        <a:pt x="84095" y="41007"/>
                      </a:lnTo>
                      <a:lnTo>
                        <a:pt x="85174" y="41713"/>
                      </a:lnTo>
                      <a:lnTo>
                        <a:pt x="86252" y="42420"/>
                      </a:lnTo>
                      <a:lnTo>
                        <a:pt x="87368" y="43108"/>
                      </a:lnTo>
                      <a:lnTo>
                        <a:pt x="88391" y="43722"/>
                      </a:lnTo>
                      <a:lnTo>
                        <a:pt x="89432" y="44298"/>
                      </a:lnTo>
                      <a:lnTo>
                        <a:pt x="90493" y="44856"/>
                      </a:lnTo>
                      <a:lnTo>
                        <a:pt x="91553" y="45377"/>
                      </a:lnTo>
                      <a:lnTo>
                        <a:pt x="92650" y="45861"/>
                      </a:lnTo>
                      <a:lnTo>
                        <a:pt x="93189" y="46084"/>
                      </a:lnTo>
                      <a:lnTo>
                        <a:pt x="93747" y="46307"/>
                      </a:lnTo>
                      <a:lnTo>
                        <a:pt x="94305" y="46511"/>
                      </a:lnTo>
                      <a:lnTo>
                        <a:pt x="94881" y="46716"/>
                      </a:lnTo>
                      <a:lnTo>
                        <a:pt x="95439" y="46883"/>
                      </a:lnTo>
                      <a:lnTo>
                        <a:pt x="96016" y="47051"/>
                      </a:lnTo>
                      <a:lnTo>
                        <a:pt x="97001" y="47293"/>
                      </a:lnTo>
                      <a:lnTo>
                        <a:pt x="97485" y="47404"/>
                      </a:lnTo>
                      <a:lnTo>
                        <a:pt x="97987" y="47497"/>
                      </a:lnTo>
                      <a:lnTo>
                        <a:pt x="98489" y="47590"/>
                      </a:lnTo>
                      <a:lnTo>
                        <a:pt x="98991" y="47664"/>
                      </a:lnTo>
                      <a:lnTo>
                        <a:pt x="99493" y="47720"/>
                      </a:lnTo>
                      <a:lnTo>
                        <a:pt x="99996" y="47776"/>
                      </a:lnTo>
                      <a:lnTo>
                        <a:pt x="100498" y="47813"/>
                      </a:lnTo>
                      <a:lnTo>
                        <a:pt x="101000" y="47832"/>
                      </a:lnTo>
                      <a:lnTo>
                        <a:pt x="102004" y="47832"/>
                      </a:lnTo>
                      <a:lnTo>
                        <a:pt x="102506" y="47813"/>
                      </a:lnTo>
                      <a:lnTo>
                        <a:pt x="103008" y="47776"/>
                      </a:lnTo>
                      <a:lnTo>
                        <a:pt x="103510" y="47739"/>
                      </a:lnTo>
                      <a:lnTo>
                        <a:pt x="104012" y="47664"/>
                      </a:lnTo>
                      <a:lnTo>
                        <a:pt x="104756" y="47553"/>
                      </a:lnTo>
                      <a:lnTo>
                        <a:pt x="105482" y="47404"/>
                      </a:lnTo>
                      <a:lnTo>
                        <a:pt x="106188" y="47237"/>
                      </a:lnTo>
                      <a:lnTo>
                        <a:pt x="106895" y="47032"/>
                      </a:lnTo>
                      <a:lnTo>
                        <a:pt x="107602" y="46772"/>
                      </a:lnTo>
                      <a:lnTo>
                        <a:pt x="108290" y="46493"/>
                      </a:lnTo>
                      <a:lnTo>
                        <a:pt x="108959" y="46177"/>
                      </a:lnTo>
                      <a:lnTo>
                        <a:pt x="109610" y="45823"/>
                      </a:lnTo>
                      <a:lnTo>
                        <a:pt x="110317" y="45414"/>
                      </a:lnTo>
                      <a:lnTo>
                        <a:pt x="111005" y="44949"/>
                      </a:lnTo>
                      <a:lnTo>
                        <a:pt x="111656" y="44447"/>
                      </a:lnTo>
                      <a:lnTo>
                        <a:pt x="112307" y="43926"/>
                      </a:lnTo>
                      <a:lnTo>
                        <a:pt x="112920" y="43387"/>
                      </a:lnTo>
                      <a:lnTo>
                        <a:pt x="113515" y="42811"/>
                      </a:lnTo>
                      <a:lnTo>
                        <a:pt x="114092" y="42216"/>
                      </a:lnTo>
                      <a:lnTo>
                        <a:pt x="114650" y="41602"/>
                      </a:lnTo>
                      <a:lnTo>
                        <a:pt x="115096" y="41100"/>
                      </a:lnTo>
                      <a:lnTo>
                        <a:pt x="115524" y="40560"/>
                      </a:lnTo>
                      <a:lnTo>
                        <a:pt x="115933" y="40040"/>
                      </a:lnTo>
                      <a:lnTo>
                        <a:pt x="116324" y="39482"/>
                      </a:lnTo>
                      <a:lnTo>
                        <a:pt x="116714" y="38924"/>
                      </a:lnTo>
                      <a:lnTo>
                        <a:pt x="117067" y="38366"/>
                      </a:lnTo>
                      <a:lnTo>
                        <a:pt x="117439" y="37789"/>
                      </a:lnTo>
                      <a:lnTo>
                        <a:pt x="117774" y="37213"/>
                      </a:lnTo>
                      <a:lnTo>
                        <a:pt x="118128" y="36636"/>
                      </a:lnTo>
                      <a:lnTo>
                        <a:pt x="118444" y="36041"/>
                      </a:lnTo>
                      <a:lnTo>
                        <a:pt x="119076" y="34833"/>
                      </a:lnTo>
                      <a:lnTo>
                        <a:pt x="119652" y="33624"/>
                      </a:lnTo>
                      <a:lnTo>
                        <a:pt x="120229" y="32396"/>
                      </a:lnTo>
                      <a:lnTo>
                        <a:pt x="120843" y="31020"/>
                      </a:lnTo>
                      <a:lnTo>
                        <a:pt x="121456" y="29644"/>
                      </a:lnTo>
                      <a:lnTo>
                        <a:pt x="121791" y="28975"/>
                      </a:lnTo>
                      <a:lnTo>
                        <a:pt x="122126" y="28305"/>
                      </a:lnTo>
                      <a:lnTo>
                        <a:pt x="122498" y="27636"/>
                      </a:lnTo>
                      <a:lnTo>
                        <a:pt x="122870" y="26985"/>
                      </a:lnTo>
                      <a:lnTo>
                        <a:pt x="123204" y="26483"/>
                      </a:lnTo>
                      <a:lnTo>
                        <a:pt x="123558" y="25999"/>
                      </a:lnTo>
                      <a:lnTo>
                        <a:pt x="123948" y="25534"/>
                      </a:lnTo>
                      <a:lnTo>
                        <a:pt x="124357" y="25088"/>
                      </a:lnTo>
                      <a:lnTo>
                        <a:pt x="124804" y="24679"/>
                      </a:lnTo>
                      <a:lnTo>
                        <a:pt x="125269" y="24288"/>
                      </a:lnTo>
                      <a:lnTo>
                        <a:pt x="125510" y="24102"/>
                      </a:lnTo>
                      <a:lnTo>
                        <a:pt x="125771" y="23935"/>
                      </a:lnTo>
                      <a:lnTo>
                        <a:pt x="126031" y="23786"/>
                      </a:lnTo>
                      <a:lnTo>
                        <a:pt x="126292" y="23637"/>
                      </a:lnTo>
                      <a:lnTo>
                        <a:pt x="126552" y="23507"/>
                      </a:lnTo>
                      <a:lnTo>
                        <a:pt x="126812" y="23395"/>
                      </a:lnTo>
                      <a:lnTo>
                        <a:pt x="127073" y="23303"/>
                      </a:lnTo>
                      <a:lnTo>
                        <a:pt x="127352" y="23210"/>
                      </a:lnTo>
                      <a:lnTo>
                        <a:pt x="127631" y="23154"/>
                      </a:lnTo>
                      <a:lnTo>
                        <a:pt x="127909" y="23098"/>
                      </a:lnTo>
                      <a:lnTo>
                        <a:pt x="128188" y="23061"/>
                      </a:lnTo>
                      <a:lnTo>
                        <a:pt x="128467" y="23024"/>
                      </a:lnTo>
                      <a:lnTo>
                        <a:pt x="129044" y="23005"/>
                      </a:lnTo>
                      <a:lnTo>
                        <a:pt x="129620" y="23024"/>
                      </a:lnTo>
                      <a:lnTo>
                        <a:pt x="130178" y="23061"/>
                      </a:lnTo>
                      <a:lnTo>
                        <a:pt x="130736" y="23117"/>
                      </a:lnTo>
                      <a:lnTo>
                        <a:pt x="131573" y="23265"/>
                      </a:lnTo>
                      <a:lnTo>
                        <a:pt x="132410" y="23433"/>
                      </a:lnTo>
                      <a:lnTo>
                        <a:pt x="133247" y="23619"/>
                      </a:lnTo>
                      <a:lnTo>
                        <a:pt x="134065" y="23842"/>
                      </a:lnTo>
                      <a:lnTo>
                        <a:pt x="134883" y="24065"/>
                      </a:lnTo>
                      <a:lnTo>
                        <a:pt x="135683" y="24307"/>
                      </a:lnTo>
                      <a:lnTo>
                        <a:pt x="137301" y="24809"/>
                      </a:lnTo>
                      <a:lnTo>
                        <a:pt x="140555" y="25850"/>
                      </a:lnTo>
                      <a:lnTo>
                        <a:pt x="142173" y="26352"/>
                      </a:lnTo>
                      <a:lnTo>
                        <a:pt x="143810" y="26817"/>
                      </a:lnTo>
                      <a:lnTo>
                        <a:pt x="145465" y="27264"/>
                      </a:lnTo>
                      <a:lnTo>
                        <a:pt x="146283" y="27468"/>
                      </a:lnTo>
                      <a:lnTo>
                        <a:pt x="147101" y="27673"/>
                      </a:lnTo>
                      <a:lnTo>
                        <a:pt x="147938" y="27840"/>
                      </a:lnTo>
                      <a:lnTo>
                        <a:pt x="148775" y="28008"/>
                      </a:lnTo>
                      <a:lnTo>
                        <a:pt x="149612" y="28175"/>
                      </a:lnTo>
                      <a:lnTo>
                        <a:pt x="150449" y="28305"/>
                      </a:lnTo>
                      <a:lnTo>
                        <a:pt x="151360" y="28417"/>
                      </a:lnTo>
                      <a:lnTo>
                        <a:pt x="151806" y="28454"/>
                      </a:lnTo>
                      <a:lnTo>
                        <a:pt x="152253" y="28491"/>
                      </a:lnTo>
                      <a:lnTo>
                        <a:pt x="152718" y="28510"/>
                      </a:lnTo>
                      <a:lnTo>
                        <a:pt x="153164" y="28510"/>
                      </a:lnTo>
                      <a:lnTo>
                        <a:pt x="153610" y="28491"/>
                      </a:lnTo>
                      <a:lnTo>
                        <a:pt x="154075" y="28472"/>
                      </a:lnTo>
                      <a:lnTo>
                        <a:pt x="154522" y="28435"/>
                      </a:lnTo>
                      <a:lnTo>
                        <a:pt x="154968" y="28398"/>
                      </a:lnTo>
                      <a:lnTo>
                        <a:pt x="155414" y="28324"/>
                      </a:lnTo>
                      <a:lnTo>
                        <a:pt x="155861" y="28249"/>
                      </a:lnTo>
                      <a:lnTo>
                        <a:pt x="156307" y="28156"/>
                      </a:lnTo>
                      <a:lnTo>
                        <a:pt x="156753" y="28026"/>
                      </a:lnTo>
                      <a:lnTo>
                        <a:pt x="157181" y="27915"/>
                      </a:lnTo>
                      <a:lnTo>
                        <a:pt x="157609" y="27766"/>
                      </a:lnTo>
                      <a:lnTo>
                        <a:pt x="158167" y="27543"/>
                      </a:lnTo>
                      <a:lnTo>
                        <a:pt x="158706" y="27301"/>
                      </a:lnTo>
                      <a:lnTo>
                        <a:pt x="159227" y="27040"/>
                      </a:lnTo>
                      <a:lnTo>
                        <a:pt x="159747" y="26743"/>
                      </a:lnTo>
                      <a:lnTo>
                        <a:pt x="160249" y="26427"/>
                      </a:lnTo>
                      <a:lnTo>
                        <a:pt x="160733" y="26092"/>
                      </a:lnTo>
                      <a:lnTo>
                        <a:pt x="161217" y="25739"/>
                      </a:lnTo>
                      <a:lnTo>
                        <a:pt x="161681" y="25385"/>
                      </a:lnTo>
                      <a:lnTo>
                        <a:pt x="161681" y="21685"/>
                      </a:lnTo>
                      <a:lnTo>
                        <a:pt x="161235" y="22057"/>
                      </a:lnTo>
                      <a:lnTo>
                        <a:pt x="160807" y="22447"/>
                      </a:lnTo>
                      <a:lnTo>
                        <a:pt x="160361" y="22838"/>
                      </a:lnTo>
                      <a:lnTo>
                        <a:pt x="160138" y="23005"/>
                      </a:lnTo>
                      <a:lnTo>
                        <a:pt x="159915" y="23191"/>
                      </a:lnTo>
                      <a:lnTo>
                        <a:pt x="159561" y="23433"/>
                      </a:lnTo>
                      <a:lnTo>
                        <a:pt x="159227" y="23656"/>
                      </a:lnTo>
                      <a:lnTo>
                        <a:pt x="158855" y="23879"/>
                      </a:lnTo>
                      <a:lnTo>
                        <a:pt x="158501" y="24084"/>
                      </a:lnTo>
                      <a:lnTo>
                        <a:pt x="158129" y="24288"/>
                      </a:lnTo>
                      <a:lnTo>
                        <a:pt x="157739" y="24456"/>
                      </a:lnTo>
                      <a:lnTo>
                        <a:pt x="157367" y="24623"/>
                      </a:lnTo>
                      <a:lnTo>
                        <a:pt x="156958" y="24772"/>
                      </a:lnTo>
                      <a:lnTo>
                        <a:pt x="156567" y="24920"/>
                      </a:lnTo>
                      <a:lnTo>
                        <a:pt x="156177" y="25032"/>
                      </a:lnTo>
                      <a:lnTo>
                        <a:pt x="155768" y="25144"/>
                      </a:lnTo>
                      <a:lnTo>
                        <a:pt x="155358" y="25237"/>
                      </a:lnTo>
                      <a:lnTo>
                        <a:pt x="154949" y="25311"/>
                      </a:lnTo>
                      <a:lnTo>
                        <a:pt x="154522" y="25385"/>
                      </a:lnTo>
                      <a:lnTo>
                        <a:pt x="154113" y="25423"/>
                      </a:lnTo>
                      <a:lnTo>
                        <a:pt x="153685" y="25460"/>
                      </a:lnTo>
                      <a:lnTo>
                        <a:pt x="153257" y="25478"/>
                      </a:lnTo>
                      <a:lnTo>
                        <a:pt x="152811" y="25497"/>
                      </a:lnTo>
                      <a:lnTo>
                        <a:pt x="151937" y="25497"/>
                      </a:lnTo>
                      <a:lnTo>
                        <a:pt x="151081" y="25441"/>
                      </a:lnTo>
                      <a:lnTo>
                        <a:pt x="150207" y="25348"/>
                      </a:lnTo>
                      <a:lnTo>
                        <a:pt x="149333" y="25237"/>
                      </a:lnTo>
                      <a:lnTo>
                        <a:pt x="148478" y="25106"/>
                      </a:lnTo>
                      <a:lnTo>
                        <a:pt x="147604" y="24958"/>
                      </a:lnTo>
                      <a:lnTo>
                        <a:pt x="146748" y="24790"/>
                      </a:lnTo>
                      <a:lnTo>
                        <a:pt x="145930" y="24623"/>
                      </a:lnTo>
                      <a:lnTo>
                        <a:pt x="145130" y="24437"/>
                      </a:lnTo>
                      <a:lnTo>
                        <a:pt x="144312" y="24232"/>
                      </a:lnTo>
                      <a:lnTo>
                        <a:pt x="143512" y="24028"/>
                      </a:lnTo>
                      <a:lnTo>
                        <a:pt x="142713" y="23805"/>
                      </a:lnTo>
                      <a:lnTo>
                        <a:pt x="141913" y="23563"/>
                      </a:lnTo>
                      <a:lnTo>
                        <a:pt x="140332" y="23061"/>
                      </a:lnTo>
                      <a:lnTo>
                        <a:pt x="138751" y="22540"/>
                      </a:lnTo>
                      <a:lnTo>
                        <a:pt x="137171" y="21982"/>
                      </a:lnTo>
                      <a:lnTo>
                        <a:pt x="134028" y="20885"/>
                      </a:lnTo>
                      <a:lnTo>
                        <a:pt x="132875" y="20513"/>
                      </a:lnTo>
                      <a:lnTo>
                        <a:pt x="131722" y="20160"/>
                      </a:lnTo>
                      <a:lnTo>
                        <a:pt x="131145" y="19992"/>
                      </a:lnTo>
                      <a:lnTo>
                        <a:pt x="130569" y="19843"/>
                      </a:lnTo>
                      <a:lnTo>
                        <a:pt x="129974" y="19695"/>
                      </a:lnTo>
                      <a:lnTo>
                        <a:pt x="129379" y="19583"/>
                      </a:lnTo>
                      <a:lnTo>
                        <a:pt x="128914" y="19509"/>
                      </a:lnTo>
                      <a:lnTo>
                        <a:pt x="128430" y="19453"/>
                      </a:lnTo>
                      <a:lnTo>
                        <a:pt x="127928" y="19416"/>
                      </a:lnTo>
                      <a:lnTo>
                        <a:pt x="127445" y="19397"/>
                      </a:lnTo>
                      <a:lnTo>
                        <a:pt x="126961" y="19416"/>
                      </a:lnTo>
                      <a:lnTo>
                        <a:pt x="126478" y="19472"/>
                      </a:lnTo>
                      <a:lnTo>
                        <a:pt x="125994" y="19565"/>
                      </a:lnTo>
                      <a:lnTo>
                        <a:pt x="125771" y="19620"/>
                      </a:lnTo>
                      <a:lnTo>
                        <a:pt x="125529" y="19695"/>
                      </a:lnTo>
                      <a:lnTo>
                        <a:pt x="125232" y="19788"/>
                      </a:lnTo>
                      <a:lnTo>
                        <a:pt x="124953" y="19918"/>
                      </a:lnTo>
                      <a:lnTo>
                        <a:pt x="124674" y="20048"/>
                      </a:lnTo>
                      <a:lnTo>
                        <a:pt x="124395" y="20197"/>
                      </a:lnTo>
                      <a:lnTo>
                        <a:pt x="124134" y="20346"/>
                      </a:lnTo>
                      <a:lnTo>
                        <a:pt x="123893" y="20532"/>
                      </a:lnTo>
                      <a:lnTo>
                        <a:pt x="123632" y="20718"/>
                      </a:lnTo>
                      <a:lnTo>
                        <a:pt x="123390" y="20903"/>
                      </a:lnTo>
                      <a:lnTo>
                        <a:pt x="123167" y="21108"/>
                      </a:lnTo>
                      <a:lnTo>
                        <a:pt x="122944" y="21331"/>
                      </a:lnTo>
                      <a:lnTo>
                        <a:pt x="122740" y="21554"/>
                      </a:lnTo>
                      <a:lnTo>
                        <a:pt x="122535" y="21778"/>
                      </a:lnTo>
                      <a:lnTo>
                        <a:pt x="122330" y="22019"/>
                      </a:lnTo>
                      <a:lnTo>
                        <a:pt x="122144" y="22280"/>
                      </a:lnTo>
                      <a:lnTo>
                        <a:pt x="121977" y="22521"/>
                      </a:lnTo>
                      <a:lnTo>
                        <a:pt x="121810" y="22782"/>
                      </a:lnTo>
                      <a:lnTo>
                        <a:pt x="121605" y="23117"/>
                      </a:lnTo>
                      <a:lnTo>
                        <a:pt x="121419" y="23451"/>
                      </a:lnTo>
                      <a:lnTo>
                        <a:pt x="121066" y="24139"/>
                      </a:lnTo>
                      <a:lnTo>
                        <a:pt x="120750" y="24846"/>
                      </a:lnTo>
                      <a:lnTo>
                        <a:pt x="120471" y="25571"/>
                      </a:lnTo>
                      <a:lnTo>
                        <a:pt x="120192" y="26297"/>
                      </a:lnTo>
                      <a:lnTo>
                        <a:pt x="119931" y="27022"/>
                      </a:lnTo>
                      <a:lnTo>
                        <a:pt x="119429" y="28491"/>
                      </a:lnTo>
                      <a:lnTo>
                        <a:pt x="119002" y="29793"/>
                      </a:lnTo>
                      <a:lnTo>
                        <a:pt x="118555" y="31076"/>
                      </a:lnTo>
                      <a:lnTo>
                        <a:pt x="118072" y="32378"/>
                      </a:lnTo>
                      <a:lnTo>
                        <a:pt x="117811" y="33010"/>
                      </a:lnTo>
                      <a:lnTo>
                        <a:pt x="117551" y="33642"/>
                      </a:lnTo>
                      <a:lnTo>
                        <a:pt x="117291" y="34275"/>
                      </a:lnTo>
                      <a:lnTo>
                        <a:pt x="116993" y="34888"/>
                      </a:lnTo>
                      <a:lnTo>
                        <a:pt x="116696" y="35502"/>
                      </a:lnTo>
                      <a:lnTo>
                        <a:pt x="116379" y="36116"/>
                      </a:lnTo>
                      <a:lnTo>
                        <a:pt x="116063" y="36729"/>
                      </a:lnTo>
                      <a:lnTo>
                        <a:pt x="115710" y="37306"/>
                      </a:lnTo>
                      <a:lnTo>
                        <a:pt x="115357" y="37901"/>
                      </a:lnTo>
                      <a:lnTo>
                        <a:pt x="114985" y="38478"/>
                      </a:lnTo>
                      <a:lnTo>
                        <a:pt x="114594" y="39017"/>
                      </a:lnTo>
                      <a:lnTo>
                        <a:pt x="114204" y="39538"/>
                      </a:lnTo>
                      <a:lnTo>
                        <a:pt x="113813" y="40058"/>
                      </a:lnTo>
                      <a:lnTo>
                        <a:pt x="113385" y="40560"/>
                      </a:lnTo>
                      <a:lnTo>
                        <a:pt x="112939" y="41044"/>
                      </a:lnTo>
                      <a:lnTo>
                        <a:pt x="112474" y="41527"/>
                      </a:lnTo>
                      <a:lnTo>
                        <a:pt x="112009" y="41974"/>
                      </a:lnTo>
                      <a:lnTo>
                        <a:pt x="111526" y="42420"/>
                      </a:lnTo>
                      <a:lnTo>
                        <a:pt x="111005" y="42848"/>
                      </a:lnTo>
                      <a:lnTo>
                        <a:pt x="110484" y="43238"/>
                      </a:lnTo>
                      <a:lnTo>
                        <a:pt x="109945" y="43610"/>
                      </a:lnTo>
                      <a:lnTo>
                        <a:pt x="109406" y="43964"/>
                      </a:lnTo>
                      <a:lnTo>
                        <a:pt x="108829" y="44280"/>
                      </a:lnTo>
                      <a:lnTo>
                        <a:pt x="108234" y="44577"/>
                      </a:lnTo>
                      <a:lnTo>
                        <a:pt x="107639" y="44838"/>
                      </a:lnTo>
                      <a:lnTo>
                        <a:pt x="107025" y="45061"/>
                      </a:lnTo>
                      <a:lnTo>
                        <a:pt x="106467" y="45247"/>
                      </a:lnTo>
                      <a:lnTo>
                        <a:pt x="105909" y="45396"/>
                      </a:lnTo>
                      <a:lnTo>
                        <a:pt x="105351" y="45526"/>
                      </a:lnTo>
                      <a:lnTo>
                        <a:pt x="104775" y="45637"/>
                      </a:lnTo>
                      <a:lnTo>
                        <a:pt x="104217" y="45712"/>
                      </a:lnTo>
                      <a:lnTo>
                        <a:pt x="103641" y="45786"/>
                      </a:lnTo>
                      <a:lnTo>
                        <a:pt x="103064" y="45823"/>
                      </a:lnTo>
                      <a:lnTo>
                        <a:pt x="102488" y="45842"/>
                      </a:lnTo>
                      <a:lnTo>
                        <a:pt x="101911" y="45861"/>
                      </a:lnTo>
                      <a:lnTo>
                        <a:pt x="101335" y="45842"/>
                      </a:lnTo>
                      <a:lnTo>
                        <a:pt x="100758" y="45805"/>
                      </a:lnTo>
                      <a:lnTo>
                        <a:pt x="100181" y="45749"/>
                      </a:lnTo>
                      <a:lnTo>
                        <a:pt x="99605" y="45675"/>
                      </a:lnTo>
                      <a:lnTo>
                        <a:pt x="99047" y="45582"/>
                      </a:lnTo>
                      <a:lnTo>
                        <a:pt x="98471" y="45470"/>
                      </a:lnTo>
                      <a:lnTo>
                        <a:pt x="97913" y="45358"/>
                      </a:lnTo>
                      <a:lnTo>
                        <a:pt x="97318" y="45191"/>
                      </a:lnTo>
                      <a:lnTo>
                        <a:pt x="96741" y="45042"/>
                      </a:lnTo>
                      <a:lnTo>
                        <a:pt x="96146" y="44856"/>
                      </a:lnTo>
                      <a:lnTo>
                        <a:pt x="95569" y="44652"/>
                      </a:lnTo>
                      <a:lnTo>
                        <a:pt x="94993" y="44447"/>
                      </a:lnTo>
                      <a:lnTo>
                        <a:pt x="94435" y="44224"/>
                      </a:lnTo>
                      <a:lnTo>
                        <a:pt x="93859" y="44001"/>
                      </a:lnTo>
                      <a:lnTo>
                        <a:pt x="93301" y="43759"/>
                      </a:lnTo>
                      <a:lnTo>
                        <a:pt x="92185" y="43238"/>
                      </a:lnTo>
                      <a:lnTo>
                        <a:pt x="91106" y="42680"/>
                      </a:lnTo>
                      <a:lnTo>
                        <a:pt x="90028" y="42104"/>
                      </a:lnTo>
                      <a:lnTo>
                        <a:pt x="88968" y="41490"/>
                      </a:lnTo>
                      <a:lnTo>
                        <a:pt x="87833" y="40802"/>
                      </a:lnTo>
                      <a:lnTo>
                        <a:pt x="86717" y="40096"/>
                      </a:lnTo>
                      <a:lnTo>
                        <a:pt x="85602" y="39370"/>
                      </a:lnTo>
                      <a:lnTo>
                        <a:pt x="84504" y="38626"/>
                      </a:lnTo>
                      <a:lnTo>
                        <a:pt x="83426" y="37864"/>
                      </a:lnTo>
                      <a:lnTo>
                        <a:pt x="82347" y="37101"/>
                      </a:lnTo>
                      <a:lnTo>
                        <a:pt x="80208" y="35539"/>
                      </a:lnTo>
                      <a:lnTo>
                        <a:pt x="78070" y="33959"/>
                      </a:lnTo>
                      <a:lnTo>
                        <a:pt x="75931" y="32396"/>
                      </a:lnTo>
                      <a:lnTo>
                        <a:pt x="74853" y="31615"/>
                      </a:lnTo>
                      <a:lnTo>
                        <a:pt x="73755" y="30853"/>
                      </a:lnTo>
                      <a:lnTo>
                        <a:pt x="72677" y="30109"/>
                      </a:lnTo>
                      <a:lnTo>
                        <a:pt x="71561" y="29365"/>
                      </a:lnTo>
                      <a:lnTo>
                        <a:pt x="70371" y="28603"/>
                      </a:lnTo>
                      <a:lnTo>
                        <a:pt x="69143" y="27877"/>
                      </a:lnTo>
                      <a:lnTo>
                        <a:pt x="68530" y="27543"/>
                      </a:lnTo>
                      <a:lnTo>
                        <a:pt x="67897" y="27189"/>
                      </a:lnTo>
                      <a:lnTo>
                        <a:pt x="67265" y="26873"/>
                      </a:lnTo>
                      <a:lnTo>
                        <a:pt x="66633" y="26557"/>
                      </a:lnTo>
                      <a:lnTo>
                        <a:pt x="65740" y="26148"/>
                      </a:lnTo>
                      <a:lnTo>
                        <a:pt x="64847" y="25739"/>
                      </a:lnTo>
                      <a:lnTo>
                        <a:pt x="63955" y="25348"/>
                      </a:lnTo>
                      <a:lnTo>
                        <a:pt x="63043" y="24976"/>
                      </a:lnTo>
                      <a:lnTo>
                        <a:pt x="61221" y="24232"/>
                      </a:lnTo>
                      <a:lnTo>
                        <a:pt x="59417" y="23507"/>
                      </a:lnTo>
                      <a:lnTo>
                        <a:pt x="58190" y="23005"/>
                      </a:lnTo>
                      <a:lnTo>
                        <a:pt x="56962" y="22484"/>
                      </a:lnTo>
                      <a:lnTo>
                        <a:pt x="56349" y="22205"/>
                      </a:lnTo>
                      <a:lnTo>
                        <a:pt x="55754" y="21926"/>
                      </a:lnTo>
                      <a:lnTo>
                        <a:pt x="55158" y="21647"/>
                      </a:lnTo>
                      <a:lnTo>
                        <a:pt x="54563" y="21331"/>
                      </a:lnTo>
                      <a:lnTo>
                        <a:pt x="53931" y="20978"/>
                      </a:lnTo>
                      <a:lnTo>
                        <a:pt x="53317" y="20587"/>
                      </a:lnTo>
                      <a:lnTo>
                        <a:pt x="52722" y="20160"/>
                      </a:lnTo>
                      <a:lnTo>
                        <a:pt x="52164" y="19695"/>
                      </a:lnTo>
                      <a:lnTo>
                        <a:pt x="51606" y="19230"/>
                      </a:lnTo>
                      <a:lnTo>
                        <a:pt x="51086" y="18709"/>
                      </a:lnTo>
                      <a:lnTo>
                        <a:pt x="50584" y="18188"/>
                      </a:lnTo>
                      <a:lnTo>
                        <a:pt x="50100" y="17630"/>
                      </a:lnTo>
                      <a:lnTo>
                        <a:pt x="49672" y="17110"/>
                      </a:lnTo>
                      <a:lnTo>
                        <a:pt x="49282" y="16570"/>
                      </a:lnTo>
                      <a:lnTo>
                        <a:pt x="48891" y="16031"/>
                      </a:lnTo>
                      <a:lnTo>
                        <a:pt x="48519" y="15473"/>
                      </a:lnTo>
                      <a:lnTo>
                        <a:pt x="48166" y="14897"/>
                      </a:lnTo>
                      <a:lnTo>
                        <a:pt x="47813" y="14320"/>
                      </a:lnTo>
                      <a:lnTo>
                        <a:pt x="47496" y="13744"/>
                      </a:lnTo>
                      <a:lnTo>
                        <a:pt x="47162" y="13149"/>
                      </a:lnTo>
                      <a:lnTo>
                        <a:pt x="46548" y="11977"/>
                      </a:lnTo>
                      <a:lnTo>
                        <a:pt x="45934" y="10768"/>
                      </a:lnTo>
                      <a:lnTo>
                        <a:pt x="45321" y="9578"/>
                      </a:lnTo>
                      <a:lnTo>
                        <a:pt x="44688" y="8388"/>
                      </a:lnTo>
                      <a:lnTo>
                        <a:pt x="44168" y="7439"/>
                      </a:lnTo>
                      <a:lnTo>
                        <a:pt x="43870" y="6974"/>
                      </a:lnTo>
                      <a:lnTo>
                        <a:pt x="43591" y="6509"/>
                      </a:lnTo>
                      <a:lnTo>
                        <a:pt x="43275" y="6063"/>
                      </a:lnTo>
                      <a:lnTo>
                        <a:pt x="42959" y="5617"/>
                      </a:lnTo>
                      <a:lnTo>
                        <a:pt x="42643" y="5171"/>
                      </a:lnTo>
                      <a:lnTo>
                        <a:pt x="42289" y="4743"/>
                      </a:lnTo>
                      <a:lnTo>
                        <a:pt x="41955" y="4334"/>
                      </a:lnTo>
                      <a:lnTo>
                        <a:pt x="41583" y="3925"/>
                      </a:lnTo>
                      <a:lnTo>
                        <a:pt x="41192" y="3534"/>
                      </a:lnTo>
                      <a:lnTo>
                        <a:pt x="40802" y="3162"/>
                      </a:lnTo>
                      <a:lnTo>
                        <a:pt x="40392" y="2790"/>
                      </a:lnTo>
                      <a:lnTo>
                        <a:pt x="39965" y="2455"/>
                      </a:lnTo>
                      <a:lnTo>
                        <a:pt x="39537" y="2139"/>
                      </a:lnTo>
                      <a:lnTo>
                        <a:pt x="39072" y="1823"/>
                      </a:lnTo>
                      <a:lnTo>
                        <a:pt x="38644" y="1563"/>
                      </a:lnTo>
                      <a:lnTo>
                        <a:pt x="38179" y="1321"/>
                      </a:lnTo>
                      <a:lnTo>
                        <a:pt x="37733" y="1098"/>
                      </a:lnTo>
                      <a:lnTo>
                        <a:pt x="37268" y="893"/>
                      </a:lnTo>
                      <a:lnTo>
                        <a:pt x="36785" y="726"/>
                      </a:lnTo>
                      <a:lnTo>
                        <a:pt x="36301" y="558"/>
                      </a:lnTo>
                      <a:lnTo>
                        <a:pt x="35818" y="428"/>
                      </a:lnTo>
                      <a:lnTo>
                        <a:pt x="35316" y="298"/>
                      </a:lnTo>
                      <a:lnTo>
                        <a:pt x="34813" y="205"/>
                      </a:lnTo>
                      <a:lnTo>
                        <a:pt x="34311" y="131"/>
                      </a:lnTo>
                      <a:lnTo>
                        <a:pt x="33809" y="56"/>
                      </a:lnTo>
                      <a:lnTo>
                        <a:pt x="33307" y="19"/>
                      </a:lnTo>
                      <a:lnTo>
                        <a:pt x="3278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7"/>
                <p:cNvSpPr/>
                <p:nvPr/>
              </p:nvSpPr>
              <p:spPr>
                <a:xfrm>
                  <a:off x="1232225" y="1104275"/>
                  <a:ext cx="4042050" cy="12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8855" extrusionOk="0">
                      <a:moveTo>
                        <a:pt x="31261" y="0"/>
                      </a:moveTo>
                      <a:lnTo>
                        <a:pt x="30592" y="37"/>
                      </a:lnTo>
                      <a:lnTo>
                        <a:pt x="29922" y="112"/>
                      </a:lnTo>
                      <a:lnTo>
                        <a:pt x="29253" y="223"/>
                      </a:lnTo>
                      <a:lnTo>
                        <a:pt x="28583" y="353"/>
                      </a:lnTo>
                      <a:lnTo>
                        <a:pt x="27933" y="521"/>
                      </a:lnTo>
                      <a:lnTo>
                        <a:pt x="27282" y="707"/>
                      </a:lnTo>
                      <a:lnTo>
                        <a:pt x="26649" y="911"/>
                      </a:lnTo>
                      <a:lnTo>
                        <a:pt x="26017" y="1134"/>
                      </a:lnTo>
                      <a:lnTo>
                        <a:pt x="25403" y="1376"/>
                      </a:lnTo>
                      <a:lnTo>
                        <a:pt x="24808" y="1618"/>
                      </a:lnTo>
                      <a:lnTo>
                        <a:pt x="24213" y="1897"/>
                      </a:lnTo>
                      <a:lnTo>
                        <a:pt x="23618" y="2176"/>
                      </a:lnTo>
                      <a:lnTo>
                        <a:pt x="23023" y="2473"/>
                      </a:lnTo>
                      <a:lnTo>
                        <a:pt x="22446" y="2790"/>
                      </a:lnTo>
                      <a:lnTo>
                        <a:pt x="21870" y="3106"/>
                      </a:lnTo>
                      <a:lnTo>
                        <a:pt x="21312" y="3459"/>
                      </a:lnTo>
                      <a:lnTo>
                        <a:pt x="20736" y="3794"/>
                      </a:lnTo>
                      <a:lnTo>
                        <a:pt x="20196" y="4166"/>
                      </a:lnTo>
                      <a:lnTo>
                        <a:pt x="19638" y="4519"/>
                      </a:lnTo>
                      <a:lnTo>
                        <a:pt x="19099" y="4910"/>
                      </a:lnTo>
                      <a:lnTo>
                        <a:pt x="18039" y="5691"/>
                      </a:lnTo>
                      <a:lnTo>
                        <a:pt x="17016" y="6490"/>
                      </a:lnTo>
                      <a:lnTo>
                        <a:pt x="15993" y="7327"/>
                      </a:lnTo>
                      <a:lnTo>
                        <a:pt x="14989" y="8164"/>
                      </a:lnTo>
                      <a:lnTo>
                        <a:pt x="13985" y="9001"/>
                      </a:lnTo>
                      <a:lnTo>
                        <a:pt x="12014" y="10712"/>
                      </a:lnTo>
                      <a:lnTo>
                        <a:pt x="10024" y="12441"/>
                      </a:lnTo>
                      <a:lnTo>
                        <a:pt x="7736" y="14431"/>
                      </a:lnTo>
                      <a:lnTo>
                        <a:pt x="6583" y="15435"/>
                      </a:lnTo>
                      <a:lnTo>
                        <a:pt x="5412" y="16421"/>
                      </a:lnTo>
                      <a:lnTo>
                        <a:pt x="4221" y="17388"/>
                      </a:lnTo>
                      <a:lnTo>
                        <a:pt x="3031" y="18337"/>
                      </a:lnTo>
                      <a:lnTo>
                        <a:pt x="2418" y="18802"/>
                      </a:lnTo>
                      <a:lnTo>
                        <a:pt x="1804" y="19248"/>
                      </a:lnTo>
                      <a:lnTo>
                        <a:pt x="1172" y="19676"/>
                      </a:lnTo>
                      <a:lnTo>
                        <a:pt x="539" y="20103"/>
                      </a:lnTo>
                      <a:lnTo>
                        <a:pt x="279" y="20271"/>
                      </a:lnTo>
                      <a:lnTo>
                        <a:pt x="0" y="20401"/>
                      </a:lnTo>
                      <a:lnTo>
                        <a:pt x="0" y="23525"/>
                      </a:lnTo>
                      <a:lnTo>
                        <a:pt x="744" y="23135"/>
                      </a:lnTo>
                      <a:lnTo>
                        <a:pt x="1451" y="22725"/>
                      </a:lnTo>
                      <a:lnTo>
                        <a:pt x="2157" y="22316"/>
                      </a:lnTo>
                      <a:lnTo>
                        <a:pt x="2864" y="21870"/>
                      </a:lnTo>
                      <a:lnTo>
                        <a:pt x="3552" y="21405"/>
                      </a:lnTo>
                      <a:lnTo>
                        <a:pt x="4221" y="20940"/>
                      </a:lnTo>
                      <a:lnTo>
                        <a:pt x="4872" y="20457"/>
                      </a:lnTo>
                      <a:lnTo>
                        <a:pt x="5542" y="19955"/>
                      </a:lnTo>
                      <a:lnTo>
                        <a:pt x="6174" y="19434"/>
                      </a:lnTo>
                      <a:lnTo>
                        <a:pt x="6825" y="18913"/>
                      </a:lnTo>
                      <a:lnTo>
                        <a:pt x="8071" y="17853"/>
                      </a:lnTo>
                      <a:lnTo>
                        <a:pt x="9317" y="16756"/>
                      </a:lnTo>
                      <a:lnTo>
                        <a:pt x="10544" y="15659"/>
                      </a:lnTo>
                      <a:lnTo>
                        <a:pt x="12162" y="14208"/>
                      </a:lnTo>
                      <a:lnTo>
                        <a:pt x="13799" y="12758"/>
                      </a:lnTo>
                      <a:lnTo>
                        <a:pt x="15435" y="11326"/>
                      </a:lnTo>
                      <a:lnTo>
                        <a:pt x="17091" y="9931"/>
                      </a:lnTo>
                      <a:lnTo>
                        <a:pt x="18020" y="9150"/>
                      </a:lnTo>
                      <a:lnTo>
                        <a:pt x="18969" y="8406"/>
                      </a:lnTo>
                      <a:lnTo>
                        <a:pt x="19936" y="7681"/>
                      </a:lnTo>
                      <a:lnTo>
                        <a:pt x="20903" y="6974"/>
                      </a:lnTo>
                      <a:lnTo>
                        <a:pt x="21907" y="6304"/>
                      </a:lnTo>
                      <a:lnTo>
                        <a:pt x="22428" y="5970"/>
                      </a:lnTo>
                      <a:lnTo>
                        <a:pt x="22930" y="5654"/>
                      </a:lnTo>
                      <a:lnTo>
                        <a:pt x="23451" y="5356"/>
                      </a:lnTo>
                      <a:lnTo>
                        <a:pt x="23990" y="5077"/>
                      </a:lnTo>
                      <a:lnTo>
                        <a:pt x="24529" y="4798"/>
                      </a:lnTo>
                      <a:lnTo>
                        <a:pt x="25069" y="4538"/>
                      </a:lnTo>
                      <a:lnTo>
                        <a:pt x="25868" y="4184"/>
                      </a:lnTo>
                      <a:lnTo>
                        <a:pt x="26687" y="3868"/>
                      </a:lnTo>
                      <a:lnTo>
                        <a:pt x="27505" y="3589"/>
                      </a:lnTo>
                      <a:lnTo>
                        <a:pt x="27933" y="3459"/>
                      </a:lnTo>
                      <a:lnTo>
                        <a:pt x="28360" y="3347"/>
                      </a:lnTo>
                      <a:lnTo>
                        <a:pt x="28769" y="3236"/>
                      </a:lnTo>
                      <a:lnTo>
                        <a:pt x="29197" y="3162"/>
                      </a:lnTo>
                      <a:lnTo>
                        <a:pt x="29625" y="3087"/>
                      </a:lnTo>
                      <a:lnTo>
                        <a:pt x="30071" y="3013"/>
                      </a:lnTo>
                      <a:lnTo>
                        <a:pt x="30499" y="2976"/>
                      </a:lnTo>
                      <a:lnTo>
                        <a:pt x="30927" y="2938"/>
                      </a:lnTo>
                      <a:lnTo>
                        <a:pt x="31801" y="2938"/>
                      </a:lnTo>
                      <a:lnTo>
                        <a:pt x="32191" y="2976"/>
                      </a:lnTo>
                      <a:lnTo>
                        <a:pt x="32563" y="3013"/>
                      </a:lnTo>
                      <a:lnTo>
                        <a:pt x="32935" y="3069"/>
                      </a:lnTo>
                      <a:lnTo>
                        <a:pt x="33307" y="3162"/>
                      </a:lnTo>
                      <a:lnTo>
                        <a:pt x="33660" y="3255"/>
                      </a:lnTo>
                      <a:lnTo>
                        <a:pt x="34014" y="3366"/>
                      </a:lnTo>
                      <a:lnTo>
                        <a:pt x="34367" y="3496"/>
                      </a:lnTo>
                      <a:lnTo>
                        <a:pt x="34720" y="3645"/>
                      </a:lnTo>
                      <a:lnTo>
                        <a:pt x="35055" y="3812"/>
                      </a:lnTo>
                      <a:lnTo>
                        <a:pt x="35390" y="3980"/>
                      </a:lnTo>
                      <a:lnTo>
                        <a:pt x="35706" y="4184"/>
                      </a:lnTo>
                      <a:lnTo>
                        <a:pt x="36022" y="4389"/>
                      </a:lnTo>
                      <a:lnTo>
                        <a:pt x="36338" y="4593"/>
                      </a:lnTo>
                      <a:lnTo>
                        <a:pt x="36636" y="4835"/>
                      </a:lnTo>
                      <a:lnTo>
                        <a:pt x="36933" y="5077"/>
                      </a:lnTo>
                      <a:lnTo>
                        <a:pt x="37212" y="5319"/>
                      </a:lnTo>
                      <a:lnTo>
                        <a:pt x="37715" y="5821"/>
                      </a:lnTo>
                      <a:lnTo>
                        <a:pt x="38198" y="6323"/>
                      </a:lnTo>
                      <a:lnTo>
                        <a:pt x="38682" y="6862"/>
                      </a:lnTo>
                      <a:lnTo>
                        <a:pt x="39128" y="7420"/>
                      </a:lnTo>
                      <a:lnTo>
                        <a:pt x="39556" y="7978"/>
                      </a:lnTo>
                      <a:lnTo>
                        <a:pt x="39965" y="8555"/>
                      </a:lnTo>
                      <a:lnTo>
                        <a:pt x="40374" y="9131"/>
                      </a:lnTo>
                      <a:lnTo>
                        <a:pt x="40783" y="9726"/>
                      </a:lnTo>
                      <a:lnTo>
                        <a:pt x="41769" y="11270"/>
                      </a:lnTo>
                      <a:lnTo>
                        <a:pt x="42717" y="12832"/>
                      </a:lnTo>
                      <a:lnTo>
                        <a:pt x="43628" y="14431"/>
                      </a:lnTo>
                      <a:lnTo>
                        <a:pt x="44521" y="16031"/>
                      </a:lnTo>
                      <a:lnTo>
                        <a:pt x="45135" y="17184"/>
                      </a:lnTo>
                      <a:lnTo>
                        <a:pt x="45767" y="18337"/>
                      </a:lnTo>
                      <a:lnTo>
                        <a:pt x="46381" y="19490"/>
                      </a:lnTo>
                      <a:lnTo>
                        <a:pt x="46994" y="20643"/>
                      </a:lnTo>
                      <a:lnTo>
                        <a:pt x="47645" y="21777"/>
                      </a:lnTo>
                      <a:lnTo>
                        <a:pt x="48333" y="22911"/>
                      </a:lnTo>
                      <a:lnTo>
                        <a:pt x="48687" y="23451"/>
                      </a:lnTo>
                      <a:lnTo>
                        <a:pt x="49040" y="24009"/>
                      </a:lnTo>
                      <a:lnTo>
                        <a:pt x="49412" y="24529"/>
                      </a:lnTo>
                      <a:lnTo>
                        <a:pt x="49802" y="25069"/>
                      </a:lnTo>
                      <a:lnTo>
                        <a:pt x="50230" y="25589"/>
                      </a:lnTo>
                      <a:lnTo>
                        <a:pt x="50695" y="26110"/>
                      </a:lnTo>
                      <a:lnTo>
                        <a:pt x="51160" y="26594"/>
                      </a:lnTo>
                      <a:lnTo>
                        <a:pt x="51662" y="27059"/>
                      </a:lnTo>
                      <a:lnTo>
                        <a:pt x="52201" y="27505"/>
                      </a:lnTo>
                      <a:lnTo>
                        <a:pt x="52462" y="27691"/>
                      </a:lnTo>
                      <a:lnTo>
                        <a:pt x="52741" y="27895"/>
                      </a:lnTo>
                      <a:lnTo>
                        <a:pt x="53038" y="28081"/>
                      </a:lnTo>
                      <a:lnTo>
                        <a:pt x="53336" y="28249"/>
                      </a:lnTo>
                      <a:lnTo>
                        <a:pt x="53633" y="28416"/>
                      </a:lnTo>
                      <a:lnTo>
                        <a:pt x="53950" y="28565"/>
                      </a:lnTo>
                      <a:lnTo>
                        <a:pt x="54433" y="28788"/>
                      </a:lnTo>
                      <a:lnTo>
                        <a:pt x="54954" y="28974"/>
                      </a:lnTo>
                      <a:lnTo>
                        <a:pt x="55456" y="29141"/>
                      </a:lnTo>
                      <a:lnTo>
                        <a:pt x="55995" y="29290"/>
                      </a:lnTo>
                      <a:lnTo>
                        <a:pt x="57037" y="29569"/>
                      </a:lnTo>
                      <a:lnTo>
                        <a:pt x="57557" y="29718"/>
                      </a:lnTo>
                      <a:lnTo>
                        <a:pt x="58078" y="29867"/>
                      </a:lnTo>
                      <a:lnTo>
                        <a:pt x="58766" y="30071"/>
                      </a:lnTo>
                      <a:lnTo>
                        <a:pt x="59436" y="30313"/>
                      </a:lnTo>
                      <a:lnTo>
                        <a:pt x="60105" y="30555"/>
                      </a:lnTo>
                      <a:lnTo>
                        <a:pt x="60775" y="30815"/>
                      </a:lnTo>
                      <a:lnTo>
                        <a:pt x="61426" y="31113"/>
                      </a:lnTo>
                      <a:lnTo>
                        <a:pt x="62076" y="31410"/>
                      </a:lnTo>
                      <a:lnTo>
                        <a:pt x="62709" y="31745"/>
                      </a:lnTo>
                      <a:lnTo>
                        <a:pt x="63341" y="32080"/>
                      </a:lnTo>
                      <a:lnTo>
                        <a:pt x="63955" y="32433"/>
                      </a:lnTo>
                      <a:lnTo>
                        <a:pt x="64568" y="32786"/>
                      </a:lnTo>
                      <a:lnTo>
                        <a:pt x="65164" y="33177"/>
                      </a:lnTo>
                      <a:lnTo>
                        <a:pt x="65759" y="33567"/>
                      </a:lnTo>
                      <a:lnTo>
                        <a:pt x="66354" y="33977"/>
                      </a:lnTo>
                      <a:lnTo>
                        <a:pt x="66930" y="34386"/>
                      </a:lnTo>
                      <a:lnTo>
                        <a:pt x="67507" y="34813"/>
                      </a:lnTo>
                      <a:lnTo>
                        <a:pt x="68065" y="35241"/>
                      </a:lnTo>
                      <a:lnTo>
                        <a:pt x="69125" y="36097"/>
                      </a:lnTo>
                      <a:lnTo>
                        <a:pt x="70166" y="36971"/>
                      </a:lnTo>
                      <a:lnTo>
                        <a:pt x="71170" y="37863"/>
                      </a:lnTo>
                      <a:lnTo>
                        <a:pt x="72156" y="38793"/>
                      </a:lnTo>
                      <a:lnTo>
                        <a:pt x="73142" y="39742"/>
                      </a:lnTo>
                      <a:lnTo>
                        <a:pt x="74090" y="40690"/>
                      </a:lnTo>
                      <a:lnTo>
                        <a:pt x="75038" y="41676"/>
                      </a:lnTo>
                      <a:lnTo>
                        <a:pt x="75968" y="42661"/>
                      </a:lnTo>
                      <a:lnTo>
                        <a:pt x="76638" y="43368"/>
                      </a:lnTo>
                      <a:lnTo>
                        <a:pt x="77326" y="44075"/>
                      </a:lnTo>
                      <a:lnTo>
                        <a:pt x="78033" y="44763"/>
                      </a:lnTo>
                      <a:lnTo>
                        <a:pt x="78758" y="45414"/>
                      </a:lnTo>
                      <a:lnTo>
                        <a:pt x="79130" y="45730"/>
                      </a:lnTo>
                      <a:lnTo>
                        <a:pt x="79502" y="46027"/>
                      </a:lnTo>
                      <a:lnTo>
                        <a:pt x="79892" y="46325"/>
                      </a:lnTo>
                      <a:lnTo>
                        <a:pt x="80301" y="46604"/>
                      </a:lnTo>
                      <a:lnTo>
                        <a:pt x="80711" y="46883"/>
                      </a:lnTo>
                      <a:lnTo>
                        <a:pt x="81138" y="47125"/>
                      </a:lnTo>
                      <a:lnTo>
                        <a:pt x="81566" y="47366"/>
                      </a:lnTo>
                      <a:lnTo>
                        <a:pt x="82012" y="47590"/>
                      </a:lnTo>
                      <a:lnTo>
                        <a:pt x="82626" y="47850"/>
                      </a:lnTo>
                      <a:lnTo>
                        <a:pt x="83258" y="48092"/>
                      </a:lnTo>
                      <a:lnTo>
                        <a:pt x="83891" y="48278"/>
                      </a:lnTo>
                      <a:lnTo>
                        <a:pt x="84542" y="48445"/>
                      </a:lnTo>
                      <a:lnTo>
                        <a:pt x="85192" y="48575"/>
                      </a:lnTo>
                      <a:lnTo>
                        <a:pt x="85862" y="48687"/>
                      </a:lnTo>
                      <a:lnTo>
                        <a:pt x="86531" y="48761"/>
                      </a:lnTo>
                      <a:lnTo>
                        <a:pt x="87201" y="48817"/>
                      </a:lnTo>
                      <a:lnTo>
                        <a:pt x="88131" y="48854"/>
                      </a:lnTo>
                      <a:lnTo>
                        <a:pt x="90028" y="48854"/>
                      </a:lnTo>
                      <a:lnTo>
                        <a:pt x="90957" y="48817"/>
                      </a:lnTo>
                      <a:lnTo>
                        <a:pt x="91906" y="48780"/>
                      </a:lnTo>
                      <a:lnTo>
                        <a:pt x="92854" y="48705"/>
                      </a:lnTo>
                      <a:lnTo>
                        <a:pt x="93784" y="48631"/>
                      </a:lnTo>
                      <a:lnTo>
                        <a:pt x="94733" y="48557"/>
                      </a:lnTo>
                      <a:lnTo>
                        <a:pt x="96332" y="48371"/>
                      </a:lnTo>
                      <a:lnTo>
                        <a:pt x="97950" y="48129"/>
                      </a:lnTo>
                      <a:lnTo>
                        <a:pt x="98750" y="47999"/>
                      </a:lnTo>
                      <a:lnTo>
                        <a:pt x="99549" y="47869"/>
                      </a:lnTo>
                      <a:lnTo>
                        <a:pt x="100349" y="47701"/>
                      </a:lnTo>
                      <a:lnTo>
                        <a:pt x="101149" y="47534"/>
                      </a:lnTo>
                      <a:lnTo>
                        <a:pt x="101930" y="47366"/>
                      </a:lnTo>
                      <a:lnTo>
                        <a:pt x="102729" y="47162"/>
                      </a:lnTo>
                      <a:lnTo>
                        <a:pt x="103510" y="46957"/>
                      </a:lnTo>
                      <a:lnTo>
                        <a:pt x="104291" y="46734"/>
                      </a:lnTo>
                      <a:lnTo>
                        <a:pt x="105072" y="46492"/>
                      </a:lnTo>
                      <a:lnTo>
                        <a:pt x="105835" y="46251"/>
                      </a:lnTo>
                      <a:lnTo>
                        <a:pt x="106616" y="45972"/>
                      </a:lnTo>
                      <a:lnTo>
                        <a:pt x="107378" y="45693"/>
                      </a:lnTo>
                      <a:lnTo>
                        <a:pt x="108067" y="45414"/>
                      </a:lnTo>
                      <a:lnTo>
                        <a:pt x="108736" y="45098"/>
                      </a:lnTo>
                      <a:lnTo>
                        <a:pt x="109406" y="44763"/>
                      </a:lnTo>
                      <a:lnTo>
                        <a:pt x="110056" y="44409"/>
                      </a:lnTo>
                      <a:lnTo>
                        <a:pt x="110707" y="44056"/>
                      </a:lnTo>
                      <a:lnTo>
                        <a:pt x="111340" y="43666"/>
                      </a:lnTo>
                      <a:lnTo>
                        <a:pt x="111953" y="43256"/>
                      </a:lnTo>
                      <a:lnTo>
                        <a:pt x="112567" y="42847"/>
                      </a:lnTo>
                      <a:lnTo>
                        <a:pt x="113181" y="42401"/>
                      </a:lnTo>
                      <a:lnTo>
                        <a:pt x="113776" y="41973"/>
                      </a:lnTo>
                      <a:lnTo>
                        <a:pt x="114352" y="41508"/>
                      </a:lnTo>
                      <a:lnTo>
                        <a:pt x="114929" y="41043"/>
                      </a:lnTo>
                      <a:lnTo>
                        <a:pt x="115505" y="40560"/>
                      </a:lnTo>
                      <a:lnTo>
                        <a:pt x="116063" y="40076"/>
                      </a:lnTo>
                      <a:lnTo>
                        <a:pt x="117160" y="39091"/>
                      </a:lnTo>
                      <a:lnTo>
                        <a:pt x="118128" y="38180"/>
                      </a:lnTo>
                      <a:lnTo>
                        <a:pt x="119076" y="37250"/>
                      </a:lnTo>
                      <a:lnTo>
                        <a:pt x="120936" y="35353"/>
                      </a:lnTo>
                      <a:lnTo>
                        <a:pt x="121865" y="34404"/>
                      </a:lnTo>
                      <a:lnTo>
                        <a:pt x="122814" y="33474"/>
                      </a:lnTo>
                      <a:lnTo>
                        <a:pt x="123781" y="32563"/>
                      </a:lnTo>
                      <a:lnTo>
                        <a:pt x="124264" y="32117"/>
                      </a:lnTo>
                      <a:lnTo>
                        <a:pt x="124767" y="31689"/>
                      </a:lnTo>
                      <a:lnTo>
                        <a:pt x="125287" y="31243"/>
                      </a:lnTo>
                      <a:lnTo>
                        <a:pt x="125808" y="30834"/>
                      </a:lnTo>
                      <a:lnTo>
                        <a:pt x="126347" y="30425"/>
                      </a:lnTo>
                      <a:lnTo>
                        <a:pt x="126905" y="30034"/>
                      </a:lnTo>
                      <a:lnTo>
                        <a:pt x="127463" y="29662"/>
                      </a:lnTo>
                      <a:lnTo>
                        <a:pt x="128040" y="29327"/>
                      </a:lnTo>
                      <a:lnTo>
                        <a:pt x="128635" y="29011"/>
                      </a:lnTo>
                      <a:lnTo>
                        <a:pt x="129248" y="28732"/>
                      </a:lnTo>
                      <a:lnTo>
                        <a:pt x="129937" y="28453"/>
                      </a:lnTo>
                      <a:lnTo>
                        <a:pt x="130643" y="28193"/>
                      </a:lnTo>
                      <a:lnTo>
                        <a:pt x="131368" y="27970"/>
                      </a:lnTo>
                      <a:lnTo>
                        <a:pt x="132094" y="27784"/>
                      </a:lnTo>
                      <a:lnTo>
                        <a:pt x="132819" y="27635"/>
                      </a:lnTo>
                      <a:lnTo>
                        <a:pt x="133563" y="27505"/>
                      </a:lnTo>
                      <a:lnTo>
                        <a:pt x="134307" y="27412"/>
                      </a:lnTo>
                      <a:lnTo>
                        <a:pt x="135051" y="27356"/>
                      </a:lnTo>
                      <a:lnTo>
                        <a:pt x="135534" y="27319"/>
                      </a:lnTo>
                      <a:lnTo>
                        <a:pt x="136501" y="27319"/>
                      </a:lnTo>
                      <a:lnTo>
                        <a:pt x="136985" y="27338"/>
                      </a:lnTo>
                      <a:lnTo>
                        <a:pt x="137970" y="27393"/>
                      </a:lnTo>
                      <a:lnTo>
                        <a:pt x="138937" y="27468"/>
                      </a:lnTo>
                      <a:lnTo>
                        <a:pt x="139904" y="27579"/>
                      </a:lnTo>
                      <a:lnTo>
                        <a:pt x="140872" y="27709"/>
                      </a:lnTo>
                      <a:lnTo>
                        <a:pt x="142806" y="27988"/>
                      </a:lnTo>
                      <a:lnTo>
                        <a:pt x="143624" y="28081"/>
                      </a:lnTo>
                      <a:lnTo>
                        <a:pt x="144461" y="28156"/>
                      </a:lnTo>
                      <a:lnTo>
                        <a:pt x="145298" y="28212"/>
                      </a:lnTo>
                      <a:lnTo>
                        <a:pt x="146116" y="28249"/>
                      </a:lnTo>
                      <a:lnTo>
                        <a:pt x="146953" y="28267"/>
                      </a:lnTo>
                      <a:lnTo>
                        <a:pt x="147790" y="28267"/>
                      </a:lnTo>
                      <a:lnTo>
                        <a:pt x="148626" y="28230"/>
                      </a:lnTo>
                      <a:lnTo>
                        <a:pt x="149445" y="28193"/>
                      </a:lnTo>
                      <a:lnTo>
                        <a:pt x="150282" y="28119"/>
                      </a:lnTo>
                      <a:lnTo>
                        <a:pt x="151118" y="28026"/>
                      </a:lnTo>
                      <a:lnTo>
                        <a:pt x="151937" y="27914"/>
                      </a:lnTo>
                      <a:lnTo>
                        <a:pt x="152755" y="27784"/>
                      </a:lnTo>
                      <a:lnTo>
                        <a:pt x="153573" y="27635"/>
                      </a:lnTo>
                      <a:lnTo>
                        <a:pt x="154391" y="27468"/>
                      </a:lnTo>
                      <a:lnTo>
                        <a:pt x="155210" y="27282"/>
                      </a:lnTo>
                      <a:lnTo>
                        <a:pt x="156009" y="27059"/>
                      </a:lnTo>
                      <a:lnTo>
                        <a:pt x="156753" y="26835"/>
                      </a:lnTo>
                      <a:lnTo>
                        <a:pt x="157497" y="26594"/>
                      </a:lnTo>
                      <a:lnTo>
                        <a:pt x="158222" y="26315"/>
                      </a:lnTo>
                      <a:lnTo>
                        <a:pt x="158929" y="26017"/>
                      </a:lnTo>
                      <a:lnTo>
                        <a:pt x="159636" y="25682"/>
                      </a:lnTo>
                      <a:lnTo>
                        <a:pt x="160342" y="25329"/>
                      </a:lnTo>
                      <a:lnTo>
                        <a:pt x="161012" y="24939"/>
                      </a:lnTo>
                      <a:lnTo>
                        <a:pt x="161681" y="24548"/>
                      </a:lnTo>
                      <a:lnTo>
                        <a:pt x="161681" y="23469"/>
                      </a:lnTo>
                      <a:lnTo>
                        <a:pt x="161161" y="23786"/>
                      </a:lnTo>
                      <a:lnTo>
                        <a:pt x="160640" y="24102"/>
                      </a:lnTo>
                      <a:lnTo>
                        <a:pt x="160119" y="24381"/>
                      </a:lnTo>
                      <a:lnTo>
                        <a:pt x="159580" y="24660"/>
                      </a:lnTo>
                      <a:lnTo>
                        <a:pt x="159022" y="24920"/>
                      </a:lnTo>
                      <a:lnTo>
                        <a:pt x="158483" y="25162"/>
                      </a:lnTo>
                      <a:lnTo>
                        <a:pt x="157925" y="25385"/>
                      </a:lnTo>
                      <a:lnTo>
                        <a:pt x="157348" y="25589"/>
                      </a:lnTo>
                      <a:lnTo>
                        <a:pt x="156883" y="25738"/>
                      </a:lnTo>
                      <a:lnTo>
                        <a:pt x="156419" y="25868"/>
                      </a:lnTo>
                      <a:lnTo>
                        <a:pt x="155954" y="25999"/>
                      </a:lnTo>
                      <a:lnTo>
                        <a:pt x="155489" y="26110"/>
                      </a:lnTo>
                      <a:lnTo>
                        <a:pt x="154540" y="26296"/>
                      </a:lnTo>
                      <a:lnTo>
                        <a:pt x="153573" y="26445"/>
                      </a:lnTo>
                      <a:lnTo>
                        <a:pt x="152606" y="26556"/>
                      </a:lnTo>
                      <a:lnTo>
                        <a:pt x="151639" y="26631"/>
                      </a:lnTo>
                      <a:lnTo>
                        <a:pt x="150672" y="26668"/>
                      </a:lnTo>
                      <a:lnTo>
                        <a:pt x="149705" y="26668"/>
                      </a:lnTo>
                      <a:lnTo>
                        <a:pt x="148757" y="26631"/>
                      </a:lnTo>
                      <a:lnTo>
                        <a:pt x="147808" y="26556"/>
                      </a:lnTo>
                      <a:lnTo>
                        <a:pt x="146860" y="26463"/>
                      </a:lnTo>
                      <a:lnTo>
                        <a:pt x="145911" y="26333"/>
                      </a:lnTo>
                      <a:lnTo>
                        <a:pt x="144981" y="26166"/>
                      </a:lnTo>
                      <a:lnTo>
                        <a:pt x="144033" y="25999"/>
                      </a:lnTo>
                      <a:lnTo>
                        <a:pt x="143103" y="25813"/>
                      </a:lnTo>
                      <a:lnTo>
                        <a:pt x="142173" y="25608"/>
                      </a:lnTo>
                      <a:lnTo>
                        <a:pt x="140202" y="25180"/>
                      </a:lnTo>
                      <a:lnTo>
                        <a:pt x="139198" y="24994"/>
                      </a:lnTo>
                      <a:lnTo>
                        <a:pt x="138212" y="24827"/>
                      </a:lnTo>
                      <a:lnTo>
                        <a:pt x="137208" y="24678"/>
                      </a:lnTo>
                      <a:lnTo>
                        <a:pt x="136204" y="24585"/>
                      </a:lnTo>
                      <a:lnTo>
                        <a:pt x="135702" y="24548"/>
                      </a:lnTo>
                      <a:lnTo>
                        <a:pt x="135199" y="24511"/>
                      </a:lnTo>
                      <a:lnTo>
                        <a:pt x="134697" y="24492"/>
                      </a:lnTo>
                      <a:lnTo>
                        <a:pt x="134195" y="24492"/>
                      </a:lnTo>
                      <a:lnTo>
                        <a:pt x="133563" y="24511"/>
                      </a:lnTo>
                      <a:lnTo>
                        <a:pt x="132949" y="24567"/>
                      </a:lnTo>
                      <a:lnTo>
                        <a:pt x="132317" y="24660"/>
                      </a:lnTo>
                      <a:lnTo>
                        <a:pt x="131703" y="24771"/>
                      </a:lnTo>
                      <a:lnTo>
                        <a:pt x="131108" y="24920"/>
                      </a:lnTo>
                      <a:lnTo>
                        <a:pt x="130513" y="25124"/>
                      </a:lnTo>
                      <a:lnTo>
                        <a:pt x="129918" y="25348"/>
                      </a:lnTo>
                      <a:lnTo>
                        <a:pt x="129360" y="25608"/>
                      </a:lnTo>
                      <a:lnTo>
                        <a:pt x="128784" y="25906"/>
                      </a:lnTo>
                      <a:lnTo>
                        <a:pt x="128226" y="26240"/>
                      </a:lnTo>
                      <a:lnTo>
                        <a:pt x="127686" y="26594"/>
                      </a:lnTo>
                      <a:lnTo>
                        <a:pt x="127166" y="26984"/>
                      </a:lnTo>
                      <a:lnTo>
                        <a:pt x="126663" y="27393"/>
                      </a:lnTo>
                      <a:lnTo>
                        <a:pt x="126161" y="27821"/>
                      </a:lnTo>
                      <a:lnTo>
                        <a:pt x="125678" y="28249"/>
                      </a:lnTo>
                      <a:lnTo>
                        <a:pt x="125213" y="28695"/>
                      </a:lnTo>
                      <a:lnTo>
                        <a:pt x="124692" y="29234"/>
                      </a:lnTo>
                      <a:lnTo>
                        <a:pt x="124171" y="29774"/>
                      </a:lnTo>
                      <a:lnTo>
                        <a:pt x="123651" y="30332"/>
                      </a:lnTo>
                      <a:lnTo>
                        <a:pt x="123149" y="30890"/>
                      </a:lnTo>
                      <a:lnTo>
                        <a:pt x="122163" y="32024"/>
                      </a:lnTo>
                      <a:lnTo>
                        <a:pt x="121177" y="33158"/>
                      </a:lnTo>
                      <a:lnTo>
                        <a:pt x="120266" y="34181"/>
                      </a:lnTo>
                      <a:lnTo>
                        <a:pt x="119355" y="35204"/>
                      </a:lnTo>
                      <a:lnTo>
                        <a:pt x="118425" y="36190"/>
                      </a:lnTo>
                      <a:lnTo>
                        <a:pt x="117477" y="37175"/>
                      </a:lnTo>
                      <a:lnTo>
                        <a:pt x="116491" y="38124"/>
                      </a:lnTo>
                      <a:lnTo>
                        <a:pt x="115487" y="39054"/>
                      </a:lnTo>
                      <a:lnTo>
                        <a:pt x="114985" y="39500"/>
                      </a:lnTo>
                      <a:lnTo>
                        <a:pt x="114464" y="39946"/>
                      </a:lnTo>
                      <a:lnTo>
                        <a:pt x="113925" y="40374"/>
                      </a:lnTo>
                      <a:lnTo>
                        <a:pt x="113385" y="40802"/>
                      </a:lnTo>
                      <a:lnTo>
                        <a:pt x="112716" y="41285"/>
                      </a:lnTo>
                      <a:lnTo>
                        <a:pt x="112046" y="41769"/>
                      </a:lnTo>
                      <a:lnTo>
                        <a:pt x="111358" y="42234"/>
                      </a:lnTo>
                      <a:lnTo>
                        <a:pt x="110633" y="42661"/>
                      </a:lnTo>
                      <a:lnTo>
                        <a:pt x="109926" y="43070"/>
                      </a:lnTo>
                      <a:lnTo>
                        <a:pt x="109182" y="43461"/>
                      </a:lnTo>
                      <a:lnTo>
                        <a:pt x="108439" y="43814"/>
                      </a:lnTo>
                      <a:lnTo>
                        <a:pt x="107657" y="44131"/>
                      </a:lnTo>
                      <a:lnTo>
                        <a:pt x="106839" y="44428"/>
                      </a:lnTo>
                      <a:lnTo>
                        <a:pt x="106021" y="44688"/>
                      </a:lnTo>
                      <a:lnTo>
                        <a:pt x="105184" y="44949"/>
                      </a:lnTo>
                      <a:lnTo>
                        <a:pt x="104347" y="45172"/>
                      </a:lnTo>
                      <a:lnTo>
                        <a:pt x="103492" y="45377"/>
                      </a:lnTo>
                      <a:lnTo>
                        <a:pt x="102655" y="45562"/>
                      </a:lnTo>
                      <a:lnTo>
                        <a:pt x="101799" y="45711"/>
                      </a:lnTo>
                      <a:lnTo>
                        <a:pt x="100925" y="45860"/>
                      </a:lnTo>
                      <a:lnTo>
                        <a:pt x="100070" y="45972"/>
                      </a:lnTo>
                      <a:lnTo>
                        <a:pt x="99196" y="46046"/>
                      </a:lnTo>
                      <a:lnTo>
                        <a:pt x="98340" y="46120"/>
                      </a:lnTo>
                      <a:lnTo>
                        <a:pt x="97466" y="46158"/>
                      </a:lnTo>
                      <a:lnTo>
                        <a:pt x="96592" y="46176"/>
                      </a:lnTo>
                      <a:lnTo>
                        <a:pt x="95718" y="46176"/>
                      </a:lnTo>
                      <a:lnTo>
                        <a:pt x="94844" y="46158"/>
                      </a:lnTo>
                      <a:lnTo>
                        <a:pt x="93989" y="46102"/>
                      </a:lnTo>
                      <a:lnTo>
                        <a:pt x="92947" y="46027"/>
                      </a:lnTo>
                      <a:lnTo>
                        <a:pt x="91924" y="45897"/>
                      </a:lnTo>
                      <a:lnTo>
                        <a:pt x="90883" y="45711"/>
                      </a:lnTo>
                      <a:lnTo>
                        <a:pt x="89879" y="45507"/>
                      </a:lnTo>
                      <a:lnTo>
                        <a:pt x="89377" y="45377"/>
                      </a:lnTo>
                      <a:lnTo>
                        <a:pt x="88875" y="45246"/>
                      </a:lnTo>
                      <a:lnTo>
                        <a:pt x="88372" y="45116"/>
                      </a:lnTo>
                      <a:lnTo>
                        <a:pt x="87870" y="44949"/>
                      </a:lnTo>
                      <a:lnTo>
                        <a:pt x="87387" y="44781"/>
                      </a:lnTo>
                      <a:lnTo>
                        <a:pt x="86885" y="44614"/>
                      </a:lnTo>
                      <a:lnTo>
                        <a:pt x="86401" y="44409"/>
                      </a:lnTo>
                      <a:lnTo>
                        <a:pt x="85918" y="44224"/>
                      </a:lnTo>
                      <a:lnTo>
                        <a:pt x="85434" y="44000"/>
                      </a:lnTo>
                      <a:lnTo>
                        <a:pt x="84951" y="43759"/>
                      </a:lnTo>
                      <a:lnTo>
                        <a:pt x="84467" y="43517"/>
                      </a:lnTo>
                      <a:lnTo>
                        <a:pt x="83984" y="43275"/>
                      </a:lnTo>
                      <a:lnTo>
                        <a:pt x="83054" y="42736"/>
                      </a:lnTo>
                      <a:lnTo>
                        <a:pt x="82124" y="42178"/>
                      </a:lnTo>
                      <a:lnTo>
                        <a:pt x="81231" y="41583"/>
                      </a:lnTo>
                      <a:lnTo>
                        <a:pt x="80339" y="40969"/>
                      </a:lnTo>
                      <a:lnTo>
                        <a:pt x="79465" y="40337"/>
                      </a:lnTo>
                      <a:lnTo>
                        <a:pt x="78590" y="39704"/>
                      </a:lnTo>
                      <a:lnTo>
                        <a:pt x="77400" y="38793"/>
                      </a:lnTo>
                      <a:lnTo>
                        <a:pt x="76210" y="37882"/>
                      </a:lnTo>
                      <a:lnTo>
                        <a:pt x="73867" y="36022"/>
                      </a:lnTo>
                      <a:lnTo>
                        <a:pt x="72677" y="35111"/>
                      </a:lnTo>
                      <a:lnTo>
                        <a:pt x="71486" y="34200"/>
                      </a:lnTo>
                      <a:lnTo>
                        <a:pt x="70296" y="33289"/>
                      </a:lnTo>
                      <a:lnTo>
                        <a:pt x="69069" y="32414"/>
                      </a:lnTo>
                      <a:lnTo>
                        <a:pt x="67730" y="31503"/>
                      </a:lnTo>
                      <a:lnTo>
                        <a:pt x="67042" y="31057"/>
                      </a:lnTo>
                      <a:lnTo>
                        <a:pt x="66354" y="30629"/>
                      </a:lnTo>
                      <a:lnTo>
                        <a:pt x="65647" y="30201"/>
                      </a:lnTo>
                      <a:lnTo>
                        <a:pt x="64940" y="29792"/>
                      </a:lnTo>
                      <a:lnTo>
                        <a:pt x="64234" y="29420"/>
                      </a:lnTo>
                      <a:lnTo>
                        <a:pt x="63508" y="29048"/>
                      </a:lnTo>
                      <a:lnTo>
                        <a:pt x="62839" y="28732"/>
                      </a:lnTo>
                      <a:lnTo>
                        <a:pt x="62151" y="28416"/>
                      </a:lnTo>
                      <a:lnTo>
                        <a:pt x="61463" y="28119"/>
                      </a:lnTo>
                      <a:lnTo>
                        <a:pt x="60775" y="27840"/>
                      </a:lnTo>
                      <a:lnTo>
                        <a:pt x="60087" y="27579"/>
                      </a:lnTo>
                      <a:lnTo>
                        <a:pt x="59380" y="27319"/>
                      </a:lnTo>
                      <a:lnTo>
                        <a:pt x="57985" y="26817"/>
                      </a:lnTo>
                      <a:lnTo>
                        <a:pt x="57167" y="26556"/>
                      </a:lnTo>
                      <a:lnTo>
                        <a:pt x="56349" y="26315"/>
                      </a:lnTo>
                      <a:lnTo>
                        <a:pt x="55549" y="26036"/>
                      </a:lnTo>
                      <a:lnTo>
                        <a:pt x="55158" y="25887"/>
                      </a:lnTo>
                      <a:lnTo>
                        <a:pt x="54768" y="25701"/>
                      </a:lnTo>
                      <a:lnTo>
                        <a:pt x="54266" y="25459"/>
                      </a:lnTo>
                      <a:lnTo>
                        <a:pt x="53782" y="25180"/>
                      </a:lnTo>
                      <a:lnTo>
                        <a:pt x="53336" y="24883"/>
                      </a:lnTo>
                      <a:lnTo>
                        <a:pt x="52890" y="24548"/>
                      </a:lnTo>
                      <a:lnTo>
                        <a:pt x="52480" y="24195"/>
                      </a:lnTo>
                      <a:lnTo>
                        <a:pt x="52071" y="23823"/>
                      </a:lnTo>
                      <a:lnTo>
                        <a:pt x="51681" y="23432"/>
                      </a:lnTo>
                      <a:lnTo>
                        <a:pt x="51309" y="23023"/>
                      </a:lnTo>
                      <a:lnTo>
                        <a:pt x="50807" y="22428"/>
                      </a:lnTo>
                      <a:lnTo>
                        <a:pt x="50342" y="21833"/>
                      </a:lnTo>
                      <a:lnTo>
                        <a:pt x="49895" y="21219"/>
                      </a:lnTo>
                      <a:lnTo>
                        <a:pt x="49449" y="20587"/>
                      </a:lnTo>
                      <a:lnTo>
                        <a:pt x="49021" y="19955"/>
                      </a:lnTo>
                      <a:lnTo>
                        <a:pt x="48612" y="19304"/>
                      </a:lnTo>
                      <a:lnTo>
                        <a:pt x="47813" y="18002"/>
                      </a:lnTo>
                      <a:lnTo>
                        <a:pt x="46269" y="15398"/>
                      </a:lnTo>
                      <a:lnTo>
                        <a:pt x="44744" y="12776"/>
                      </a:lnTo>
                      <a:lnTo>
                        <a:pt x="43201" y="10173"/>
                      </a:lnTo>
                      <a:lnTo>
                        <a:pt x="41657" y="7569"/>
                      </a:lnTo>
                      <a:lnTo>
                        <a:pt x="41192" y="6844"/>
                      </a:lnTo>
                      <a:lnTo>
                        <a:pt x="40746" y="6137"/>
                      </a:lnTo>
                      <a:lnTo>
                        <a:pt x="40262" y="5430"/>
                      </a:lnTo>
                      <a:lnTo>
                        <a:pt x="39760" y="4742"/>
                      </a:lnTo>
                      <a:lnTo>
                        <a:pt x="39239" y="4073"/>
                      </a:lnTo>
                      <a:lnTo>
                        <a:pt x="38682" y="3440"/>
                      </a:lnTo>
                      <a:lnTo>
                        <a:pt x="38403" y="3124"/>
                      </a:lnTo>
                      <a:lnTo>
                        <a:pt x="38105" y="2827"/>
                      </a:lnTo>
                      <a:lnTo>
                        <a:pt x="37789" y="2529"/>
                      </a:lnTo>
                      <a:lnTo>
                        <a:pt x="37473" y="2250"/>
                      </a:lnTo>
                      <a:lnTo>
                        <a:pt x="37212" y="2027"/>
                      </a:lnTo>
                      <a:lnTo>
                        <a:pt x="36952" y="1823"/>
                      </a:lnTo>
                      <a:lnTo>
                        <a:pt x="36673" y="1618"/>
                      </a:lnTo>
                      <a:lnTo>
                        <a:pt x="36394" y="1432"/>
                      </a:lnTo>
                      <a:lnTo>
                        <a:pt x="36115" y="1265"/>
                      </a:lnTo>
                      <a:lnTo>
                        <a:pt x="35818" y="1097"/>
                      </a:lnTo>
                      <a:lnTo>
                        <a:pt x="35520" y="948"/>
                      </a:lnTo>
                      <a:lnTo>
                        <a:pt x="35204" y="800"/>
                      </a:lnTo>
                      <a:lnTo>
                        <a:pt x="34906" y="670"/>
                      </a:lnTo>
                      <a:lnTo>
                        <a:pt x="34590" y="539"/>
                      </a:lnTo>
                      <a:lnTo>
                        <a:pt x="34274" y="428"/>
                      </a:lnTo>
                      <a:lnTo>
                        <a:pt x="33939" y="335"/>
                      </a:lnTo>
                      <a:lnTo>
                        <a:pt x="33623" y="260"/>
                      </a:lnTo>
                      <a:lnTo>
                        <a:pt x="33288" y="186"/>
                      </a:lnTo>
                      <a:lnTo>
                        <a:pt x="32954" y="130"/>
                      </a:lnTo>
                      <a:lnTo>
                        <a:pt x="32619" y="74"/>
                      </a:lnTo>
                      <a:lnTo>
                        <a:pt x="32284" y="37"/>
                      </a:lnTo>
                      <a:lnTo>
                        <a:pt x="31949" y="19"/>
                      </a:lnTo>
                      <a:lnTo>
                        <a:pt x="3159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7"/>
                <p:cNvSpPr/>
                <p:nvPr/>
              </p:nvSpPr>
              <p:spPr>
                <a:xfrm>
                  <a:off x="1232225" y="1742600"/>
                  <a:ext cx="1548200" cy="118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8" h="47591" extrusionOk="0">
                      <a:moveTo>
                        <a:pt x="29383" y="1"/>
                      </a:moveTo>
                      <a:lnTo>
                        <a:pt x="29086" y="38"/>
                      </a:lnTo>
                      <a:lnTo>
                        <a:pt x="28807" y="75"/>
                      </a:lnTo>
                      <a:lnTo>
                        <a:pt x="28397" y="168"/>
                      </a:lnTo>
                      <a:lnTo>
                        <a:pt x="28007" y="261"/>
                      </a:lnTo>
                      <a:lnTo>
                        <a:pt x="27635" y="373"/>
                      </a:lnTo>
                      <a:lnTo>
                        <a:pt x="27244" y="503"/>
                      </a:lnTo>
                      <a:lnTo>
                        <a:pt x="26873" y="633"/>
                      </a:lnTo>
                      <a:lnTo>
                        <a:pt x="26501" y="782"/>
                      </a:lnTo>
                      <a:lnTo>
                        <a:pt x="25757" y="1116"/>
                      </a:lnTo>
                      <a:lnTo>
                        <a:pt x="25031" y="1470"/>
                      </a:lnTo>
                      <a:lnTo>
                        <a:pt x="24325" y="1842"/>
                      </a:lnTo>
                      <a:lnTo>
                        <a:pt x="22911" y="2623"/>
                      </a:lnTo>
                      <a:lnTo>
                        <a:pt x="21628" y="3329"/>
                      </a:lnTo>
                      <a:lnTo>
                        <a:pt x="20959" y="3664"/>
                      </a:lnTo>
                      <a:lnTo>
                        <a:pt x="20308" y="3980"/>
                      </a:lnTo>
                      <a:lnTo>
                        <a:pt x="19638" y="4296"/>
                      </a:lnTo>
                      <a:lnTo>
                        <a:pt x="18969" y="4575"/>
                      </a:lnTo>
                      <a:lnTo>
                        <a:pt x="18281" y="4854"/>
                      </a:lnTo>
                      <a:lnTo>
                        <a:pt x="17593" y="5096"/>
                      </a:lnTo>
                      <a:lnTo>
                        <a:pt x="17091" y="5245"/>
                      </a:lnTo>
                      <a:lnTo>
                        <a:pt x="16588" y="5394"/>
                      </a:lnTo>
                      <a:lnTo>
                        <a:pt x="16086" y="5524"/>
                      </a:lnTo>
                      <a:lnTo>
                        <a:pt x="15584" y="5654"/>
                      </a:lnTo>
                      <a:lnTo>
                        <a:pt x="15063" y="5747"/>
                      </a:lnTo>
                      <a:lnTo>
                        <a:pt x="14561" y="5859"/>
                      </a:lnTo>
                      <a:lnTo>
                        <a:pt x="13539" y="6026"/>
                      </a:lnTo>
                      <a:lnTo>
                        <a:pt x="12497" y="6138"/>
                      </a:lnTo>
                      <a:lnTo>
                        <a:pt x="11456" y="6249"/>
                      </a:lnTo>
                      <a:lnTo>
                        <a:pt x="10433" y="6324"/>
                      </a:lnTo>
                      <a:lnTo>
                        <a:pt x="9391" y="6361"/>
                      </a:lnTo>
                      <a:lnTo>
                        <a:pt x="7048" y="6417"/>
                      </a:lnTo>
                      <a:lnTo>
                        <a:pt x="4686" y="6491"/>
                      </a:lnTo>
                      <a:lnTo>
                        <a:pt x="3515" y="6528"/>
                      </a:lnTo>
                      <a:lnTo>
                        <a:pt x="2343" y="6584"/>
                      </a:lnTo>
                      <a:lnTo>
                        <a:pt x="1172" y="6677"/>
                      </a:lnTo>
                      <a:lnTo>
                        <a:pt x="0" y="6788"/>
                      </a:lnTo>
                      <a:lnTo>
                        <a:pt x="0" y="9206"/>
                      </a:lnTo>
                      <a:lnTo>
                        <a:pt x="577" y="9187"/>
                      </a:lnTo>
                      <a:lnTo>
                        <a:pt x="1153" y="9187"/>
                      </a:lnTo>
                      <a:lnTo>
                        <a:pt x="1730" y="9206"/>
                      </a:lnTo>
                      <a:lnTo>
                        <a:pt x="2306" y="9243"/>
                      </a:lnTo>
                      <a:lnTo>
                        <a:pt x="2883" y="9280"/>
                      </a:lnTo>
                      <a:lnTo>
                        <a:pt x="3440" y="9336"/>
                      </a:lnTo>
                      <a:lnTo>
                        <a:pt x="4593" y="9485"/>
                      </a:lnTo>
                      <a:lnTo>
                        <a:pt x="5375" y="9597"/>
                      </a:lnTo>
                      <a:lnTo>
                        <a:pt x="6174" y="9745"/>
                      </a:lnTo>
                      <a:lnTo>
                        <a:pt x="6955" y="9913"/>
                      </a:lnTo>
                      <a:lnTo>
                        <a:pt x="7736" y="10080"/>
                      </a:lnTo>
                      <a:lnTo>
                        <a:pt x="8499" y="10285"/>
                      </a:lnTo>
                      <a:lnTo>
                        <a:pt x="9280" y="10489"/>
                      </a:lnTo>
                      <a:lnTo>
                        <a:pt x="10823" y="10917"/>
                      </a:lnTo>
                      <a:lnTo>
                        <a:pt x="12348" y="11401"/>
                      </a:lnTo>
                      <a:lnTo>
                        <a:pt x="13873" y="11884"/>
                      </a:lnTo>
                      <a:lnTo>
                        <a:pt x="16923" y="12870"/>
                      </a:lnTo>
                      <a:lnTo>
                        <a:pt x="17723" y="13130"/>
                      </a:lnTo>
                      <a:lnTo>
                        <a:pt x="18541" y="13372"/>
                      </a:lnTo>
                      <a:lnTo>
                        <a:pt x="19359" y="13614"/>
                      </a:lnTo>
                      <a:lnTo>
                        <a:pt x="20178" y="13818"/>
                      </a:lnTo>
                      <a:lnTo>
                        <a:pt x="21014" y="14041"/>
                      </a:lnTo>
                      <a:lnTo>
                        <a:pt x="21833" y="14227"/>
                      </a:lnTo>
                      <a:lnTo>
                        <a:pt x="22670" y="14413"/>
                      </a:lnTo>
                      <a:lnTo>
                        <a:pt x="23506" y="14581"/>
                      </a:lnTo>
                      <a:lnTo>
                        <a:pt x="25292" y="14915"/>
                      </a:lnTo>
                      <a:lnTo>
                        <a:pt x="26203" y="15083"/>
                      </a:lnTo>
                      <a:lnTo>
                        <a:pt x="27096" y="15269"/>
                      </a:lnTo>
                      <a:lnTo>
                        <a:pt x="27988" y="15473"/>
                      </a:lnTo>
                      <a:lnTo>
                        <a:pt x="28862" y="15696"/>
                      </a:lnTo>
                      <a:lnTo>
                        <a:pt x="29736" y="15957"/>
                      </a:lnTo>
                      <a:lnTo>
                        <a:pt x="30183" y="16106"/>
                      </a:lnTo>
                      <a:lnTo>
                        <a:pt x="30610" y="16254"/>
                      </a:lnTo>
                      <a:lnTo>
                        <a:pt x="31596" y="16645"/>
                      </a:lnTo>
                      <a:lnTo>
                        <a:pt x="32210" y="16887"/>
                      </a:lnTo>
                      <a:lnTo>
                        <a:pt x="32805" y="17166"/>
                      </a:lnTo>
                      <a:lnTo>
                        <a:pt x="33995" y="17723"/>
                      </a:lnTo>
                      <a:lnTo>
                        <a:pt x="35185" y="18300"/>
                      </a:lnTo>
                      <a:lnTo>
                        <a:pt x="36376" y="18876"/>
                      </a:lnTo>
                      <a:lnTo>
                        <a:pt x="36971" y="19155"/>
                      </a:lnTo>
                      <a:lnTo>
                        <a:pt x="37566" y="19434"/>
                      </a:lnTo>
                      <a:lnTo>
                        <a:pt x="38179" y="19695"/>
                      </a:lnTo>
                      <a:lnTo>
                        <a:pt x="38775" y="19936"/>
                      </a:lnTo>
                      <a:lnTo>
                        <a:pt x="39407" y="20160"/>
                      </a:lnTo>
                      <a:lnTo>
                        <a:pt x="40021" y="20346"/>
                      </a:lnTo>
                      <a:lnTo>
                        <a:pt x="40671" y="20532"/>
                      </a:lnTo>
                      <a:lnTo>
                        <a:pt x="41304" y="20662"/>
                      </a:lnTo>
                      <a:lnTo>
                        <a:pt x="41862" y="20773"/>
                      </a:lnTo>
                      <a:lnTo>
                        <a:pt x="42401" y="20848"/>
                      </a:lnTo>
                      <a:lnTo>
                        <a:pt x="42959" y="20922"/>
                      </a:lnTo>
                      <a:lnTo>
                        <a:pt x="43498" y="20959"/>
                      </a:lnTo>
                      <a:lnTo>
                        <a:pt x="44056" y="20978"/>
                      </a:lnTo>
                      <a:lnTo>
                        <a:pt x="44614" y="20997"/>
                      </a:lnTo>
                      <a:lnTo>
                        <a:pt x="45153" y="20997"/>
                      </a:lnTo>
                      <a:lnTo>
                        <a:pt x="45711" y="20978"/>
                      </a:lnTo>
                      <a:lnTo>
                        <a:pt x="46808" y="20922"/>
                      </a:lnTo>
                      <a:lnTo>
                        <a:pt x="47924" y="20829"/>
                      </a:lnTo>
                      <a:lnTo>
                        <a:pt x="50119" y="20625"/>
                      </a:lnTo>
                      <a:lnTo>
                        <a:pt x="51365" y="20513"/>
                      </a:lnTo>
                      <a:lnTo>
                        <a:pt x="51997" y="20457"/>
                      </a:lnTo>
                      <a:lnTo>
                        <a:pt x="52629" y="20420"/>
                      </a:lnTo>
                      <a:lnTo>
                        <a:pt x="53243" y="20420"/>
                      </a:lnTo>
                      <a:lnTo>
                        <a:pt x="53559" y="20439"/>
                      </a:lnTo>
                      <a:lnTo>
                        <a:pt x="53875" y="20457"/>
                      </a:lnTo>
                      <a:lnTo>
                        <a:pt x="54173" y="20494"/>
                      </a:lnTo>
                      <a:lnTo>
                        <a:pt x="54489" y="20550"/>
                      </a:lnTo>
                      <a:lnTo>
                        <a:pt x="54786" y="20625"/>
                      </a:lnTo>
                      <a:lnTo>
                        <a:pt x="55103" y="20718"/>
                      </a:lnTo>
                      <a:lnTo>
                        <a:pt x="55344" y="20792"/>
                      </a:lnTo>
                      <a:lnTo>
                        <a:pt x="55568" y="20904"/>
                      </a:lnTo>
                      <a:lnTo>
                        <a:pt x="55809" y="21015"/>
                      </a:lnTo>
                      <a:lnTo>
                        <a:pt x="56032" y="21145"/>
                      </a:lnTo>
                      <a:lnTo>
                        <a:pt x="56237" y="21294"/>
                      </a:lnTo>
                      <a:lnTo>
                        <a:pt x="56442" y="21443"/>
                      </a:lnTo>
                      <a:lnTo>
                        <a:pt x="56628" y="21610"/>
                      </a:lnTo>
                      <a:lnTo>
                        <a:pt x="56814" y="21778"/>
                      </a:lnTo>
                      <a:lnTo>
                        <a:pt x="56999" y="21964"/>
                      </a:lnTo>
                      <a:lnTo>
                        <a:pt x="57167" y="22168"/>
                      </a:lnTo>
                      <a:lnTo>
                        <a:pt x="57316" y="22373"/>
                      </a:lnTo>
                      <a:lnTo>
                        <a:pt x="57464" y="22577"/>
                      </a:lnTo>
                      <a:lnTo>
                        <a:pt x="57743" y="23005"/>
                      </a:lnTo>
                      <a:lnTo>
                        <a:pt x="57967" y="23470"/>
                      </a:lnTo>
                      <a:lnTo>
                        <a:pt x="58115" y="23805"/>
                      </a:lnTo>
                      <a:lnTo>
                        <a:pt x="58264" y="24158"/>
                      </a:lnTo>
                      <a:lnTo>
                        <a:pt x="58376" y="24511"/>
                      </a:lnTo>
                      <a:lnTo>
                        <a:pt x="58487" y="24865"/>
                      </a:lnTo>
                      <a:lnTo>
                        <a:pt x="58580" y="25218"/>
                      </a:lnTo>
                      <a:lnTo>
                        <a:pt x="58655" y="25571"/>
                      </a:lnTo>
                      <a:lnTo>
                        <a:pt x="58729" y="25943"/>
                      </a:lnTo>
                      <a:lnTo>
                        <a:pt x="58785" y="26315"/>
                      </a:lnTo>
                      <a:lnTo>
                        <a:pt x="58878" y="27041"/>
                      </a:lnTo>
                      <a:lnTo>
                        <a:pt x="58915" y="27784"/>
                      </a:lnTo>
                      <a:lnTo>
                        <a:pt x="58952" y="28528"/>
                      </a:lnTo>
                      <a:lnTo>
                        <a:pt x="58952" y="29272"/>
                      </a:lnTo>
                      <a:lnTo>
                        <a:pt x="58934" y="30314"/>
                      </a:lnTo>
                      <a:lnTo>
                        <a:pt x="58878" y="31355"/>
                      </a:lnTo>
                      <a:lnTo>
                        <a:pt x="58803" y="32396"/>
                      </a:lnTo>
                      <a:lnTo>
                        <a:pt x="58729" y="33419"/>
                      </a:lnTo>
                      <a:lnTo>
                        <a:pt x="58524" y="35502"/>
                      </a:lnTo>
                      <a:lnTo>
                        <a:pt x="58338" y="37566"/>
                      </a:lnTo>
                      <a:lnTo>
                        <a:pt x="58227" y="38831"/>
                      </a:lnTo>
                      <a:lnTo>
                        <a:pt x="58153" y="40077"/>
                      </a:lnTo>
                      <a:lnTo>
                        <a:pt x="58078" y="41342"/>
                      </a:lnTo>
                      <a:lnTo>
                        <a:pt x="58060" y="42606"/>
                      </a:lnTo>
                      <a:lnTo>
                        <a:pt x="58060" y="43220"/>
                      </a:lnTo>
                      <a:lnTo>
                        <a:pt x="58078" y="43852"/>
                      </a:lnTo>
                      <a:lnTo>
                        <a:pt x="58115" y="44484"/>
                      </a:lnTo>
                      <a:lnTo>
                        <a:pt x="58171" y="45117"/>
                      </a:lnTo>
                      <a:lnTo>
                        <a:pt x="58227" y="45730"/>
                      </a:lnTo>
                      <a:lnTo>
                        <a:pt x="58301" y="46363"/>
                      </a:lnTo>
                      <a:lnTo>
                        <a:pt x="58413" y="46976"/>
                      </a:lnTo>
                      <a:lnTo>
                        <a:pt x="58524" y="47590"/>
                      </a:lnTo>
                      <a:lnTo>
                        <a:pt x="61723" y="47590"/>
                      </a:lnTo>
                      <a:lnTo>
                        <a:pt x="61556" y="47181"/>
                      </a:lnTo>
                      <a:lnTo>
                        <a:pt x="61407" y="46772"/>
                      </a:lnTo>
                      <a:lnTo>
                        <a:pt x="61295" y="46344"/>
                      </a:lnTo>
                      <a:lnTo>
                        <a:pt x="61202" y="45916"/>
                      </a:lnTo>
                      <a:lnTo>
                        <a:pt x="61109" y="45470"/>
                      </a:lnTo>
                      <a:lnTo>
                        <a:pt x="61035" y="45042"/>
                      </a:lnTo>
                      <a:lnTo>
                        <a:pt x="60923" y="44168"/>
                      </a:lnTo>
                      <a:lnTo>
                        <a:pt x="60868" y="43406"/>
                      </a:lnTo>
                      <a:lnTo>
                        <a:pt x="60830" y="42643"/>
                      </a:lnTo>
                      <a:lnTo>
                        <a:pt x="60793" y="41899"/>
                      </a:lnTo>
                      <a:lnTo>
                        <a:pt x="60793" y="41137"/>
                      </a:lnTo>
                      <a:lnTo>
                        <a:pt x="60812" y="40375"/>
                      </a:lnTo>
                      <a:lnTo>
                        <a:pt x="60849" y="39631"/>
                      </a:lnTo>
                      <a:lnTo>
                        <a:pt x="60905" y="38868"/>
                      </a:lnTo>
                      <a:lnTo>
                        <a:pt x="60961" y="38106"/>
                      </a:lnTo>
                      <a:lnTo>
                        <a:pt x="61091" y="36599"/>
                      </a:lnTo>
                      <a:lnTo>
                        <a:pt x="61258" y="35093"/>
                      </a:lnTo>
                      <a:lnTo>
                        <a:pt x="61426" y="33587"/>
                      </a:lnTo>
                      <a:lnTo>
                        <a:pt x="61593" y="32080"/>
                      </a:lnTo>
                      <a:lnTo>
                        <a:pt x="61705" y="31113"/>
                      </a:lnTo>
                      <a:lnTo>
                        <a:pt x="61779" y="30128"/>
                      </a:lnTo>
                      <a:lnTo>
                        <a:pt x="61853" y="29142"/>
                      </a:lnTo>
                      <a:lnTo>
                        <a:pt x="61909" y="28156"/>
                      </a:lnTo>
                      <a:lnTo>
                        <a:pt x="61928" y="27171"/>
                      </a:lnTo>
                      <a:lnTo>
                        <a:pt x="61928" y="26185"/>
                      </a:lnTo>
                      <a:lnTo>
                        <a:pt x="61909" y="25683"/>
                      </a:lnTo>
                      <a:lnTo>
                        <a:pt x="61872" y="25199"/>
                      </a:lnTo>
                      <a:lnTo>
                        <a:pt x="61816" y="24716"/>
                      </a:lnTo>
                      <a:lnTo>
                        <a:pt x="61760" y="24214"/>
                      </a:lnTo>
                      <a:lnTo>
                        <a:pt x="61649" y="23470"/>
                      </a:lnTo>
                      <a:lnTo>
                        <a:pt x="61500" y="22745"/>
                      </a:lnTo>
                      <a:lnTo>
                        <a:pt x="61295" y="22019"/>
                      </a:lnTo>
                      <a:lnTo>
                        <a:pt x="61184" y="21666"/>
                      </a:lnTo>
                      <a:lnTo>
                        <a:pt x="61054" y="21313"/>
                      </a:lnTo>
                      <a:lnTo>
                        <a:pt x="60923" y="20959"/>
                      </a:lnTo>
                      <a:lnTo>
                        <a:pt x="60775" y="20625"/>
                      </a:lnTo>
                      <a:lnTo>
                        <a:pt x="60607" y="20290"/>
                      </a:lnTo>
                      <a:lnTo>
                        <a:pt x="60440" y="19955"/>
                      </a:lnTo>
                      <a:lnTo>
                        <a:pt x="60254" y="19639"/>
                      </a:lnTo>
                      <a:lnTo>
                        <a:pt x="60049" y="19323"/>
                      </a:lnTo>
                      <a:lnTo>
                        <a:pt x="59845" y="19007"/>
                      </a:lnTo>
                      <a:lnTo>
                        <a:pt x="59622" y="18709"/>
                      </a:lnTo>
                      <a:lnTo>
                        <a:pt x="59417" y="18486"/>
                      </a:lnTo>
                      <a:lnTo>
                        <a:pt x="59231" y="18263"/>
                      </a:lnTo>
                      <a:lnTo>
                        <a:pt x="59027" y="18040"/>
                      </a:lnTo>
                      <a:lnTo>
                        <a:pt x="58803" y="17835"/>
                      </a:lnTo>
                      <a:lnTo>
                        <a:pt x="58580" y="17630"/>
                      </a:lnTo>
                      <a:lnTo>
                        <a:pt x="58357" y="17445"/>
                      </a:lnTo>
                      <a:lnTo>
                        <a:pt x="58115" y="17277"/>
                      </a:lnTo>
                      <a:lnTo>
                        <a:pt x="57874" y="17110"/>
                      </a:lnTo>
                      <a:lnTo>
                        <a:pt x="57613" y="16942"/>
                      </a:lnTo>
                      <a:lnTo>
                        <a:pt x="57353" y="16794"/>
                      </a:lnTo>
                      <a:lnTo>
                        <a:pt x="57092" y="16663"/>
                      </a:lnTo>
                      <a:lnTo>
                        <a:pt x="56832" y="16552"/>
                      </a:lnTo>
                      <a:lnTo>
                        <a:pt x="56553" y="16440"/>
                      </a:lnTo>
                      <a:lnTo>
                        <a:pt x="56274" y="16347"/>
                      </a:lnTo>
                      <a:lnTo>
                        <a:pt x="55977" y="16254"/>
                      </a:lnTo>
                      <a:lnTo>
                        <a:pt x="55698" y="16199"/>
                      </a:lnTo>
                      <a:lnTo>
                        <a:pt x="55196" y="16106"/>
                      </a:lnTo>
                      <a:lnTo>
                        <a:pt x="54675" y="16050"/>
                      </a:lnTo>
                      <a:lnTo>
                        <a:pt x="54173" y="16013"/>
                      </a:lnTo>
                      <a:lnTo>
                        <a:pt x="53671" y="15994"/>
                      </a:lnTo>
                      <a:lnTo>
                        <a:pt x="52648" y="15994"/>
                      </a:lnTo>
                      <a:lnTo>
                        <a:pt x="52146" y="15975"/>
                      </a:lnTo>
                      <a:lnTo>
                        <a:pt x="51625" y="15957"/>
                      </a:lnTo>
                      <a:lnTo>
                        <a:pt x="50825" y="15920"/>
                      </a:lnTo>
                      <a:lnTo>
                        <a:pt x="50007" y="15827"/>
                      </a:lnTo>
                      <a:lnTo>
                        <a:pt x="49207" y="15715"/>
                      </a:lnTo>
                      <a:lnTo>
                        <a:pt x="48408" y="15548"/>
                      </a:lnTo>
                      <a:lnTo>
                        <a:pt x="47999" y="15455"/>
                      </a:lnTo>
                      <a:lnTo>
                        <a:pt x="47608" y="15343"/>
                      </a:lnTo>
                      <a:lnTo>
                        <a:pt x="47218" y="15231"/>
                      </a:lnTo>
                      <a:lnTo>
                        <a:pt x="46827" y="15101"/>
                      </a:lnTo>
                      <a:lnTo>
                        <a:pt x="46455" y="14953"/>
                      </a:lnTo>
                      <a:lnTo>
                        <a:pt x="46083" y="14804"/>
                      </a:lnTo>
                      <a:lnTo>
                        <a:pt x="45711" y="14636"/>
                      </a:lnTo>
                      <a:lnTo>
                        <a:pt x="45339" y="14450"/>
                      </a:lnTo>
                      <a:lnTo>
                        <a:pt x="44744" y="14116"/>
                      </a:lnTo>
                      <a:lnTo>
                        <a:pt x="44186" y="13762"/>
                      </a:lnTo>
                      <a:lnTo>
                        <a:pt x="43628" y="13372"/>
                      </a:lnTo>
                      <a:lnTo>
                        <a:pt x="43108" y="12944"/>
                      </a:lnTo>
                      <a:lnTo>
                        <a:pt x="42605" y="12498"/>
                      </a:lnTo>
                      <a:lnTo>
                        <a:pt x="42103" y="12014"/>
                      </a:lnTo>
                      <a:lnTo>
                        <a:pt x="41638" y="11531"/>
                      </a:lnTo>
                      <a:lnTo>
                        <a:pt x="41192" y="11029"/>
                      </a:lnTo>
                      <a:lnTo>
                        <a:pt x="40634" y="10359"/>
                      </a:lnTo>
                      <a:lnTo>
                        <a:pt x="40114" y="9690"/>
                      </a:lnTo>
                      <a:lnTo>
                        <a:pt x="39593" y="8983"/>
                      </a:lnTo>
                      <a:lnTo>
                        <a:pt x="39091" y="8276"/>
                      </a:lnTo>
                      <a:lnTo>
                        <a:pt x="38124" y="6844"/>
                      </a:lnTo>
                      <a:lnTo>
                        <a:pt x="37138" y="5412"/>
                      </a:lnTo>
                      <a:lnTo>
                        <a:pt x="36710" y="4817"/>
                      </a:lnTo>
                      <a:lnTo>
                        <a:pt x="36264" y="4222"/>
                      </a:lnTo>
                      <a:lnTo>
                        <a:pt x="35818" y="3646"/>
                      </a:lnTo>
                      <a:lnTo>
                        <a:pt x="35334" y="3069"/>
                      </a:lnTo>
                      <a:lnTo>
                        <a:pt x="34851" y="2530"/>
                      </a:lnTo>
                      <a:lnTo>
                        <a:pt x="34330" y="2009"/>
                      </a:lnTo>
                      <a:lnTo>
                        <a:pt x="34051" y="1767"/>
                      </a:lnTo>
                      <a:lnTo>
                        <a:pt x="33772" y="1526"/>
                      </a:lnTo>
                      <a:lnTo>
                        <a:pt x="33474" y="1302"/>
                      </a:lnTo>
                      <a:lnTo>
                        <a:pt x="33177" y="1079"/>
                      </a:lnTo>
                      <a:lnTo>
                        <a:pt x="32935" y="930"/>
                      </a:lnTo>
                      <a:lnTo>
                        <a:pt x="32693" y="782"/>
                      </a:lnTo>
                      <a:lnTo>
                        <a:pt x="32433" y="633"/>
                      </a:lnTo>
                      <a:lnTo>
                        <a:pt x="32173" y="521"/>
                      </a:lnTo>
                      <a:lnTo>
                        <a:pt x="31912" y="410"/>
                      </a:lnTo>
                      <a:lnTo>
                        <a:pt x="31652" y="298"/>
                      </a:lnTo>
                      <a:lnTo>
                        <a:pt x="31373" y="224"/>
                      </a:lnTo>
                      <a:lnTo>
                        <a:pt x="31094" y="149"/>
                      </a:lnTo>
                      <a:lnTo>
                        <a:pt x="30815" y="94"/>
                      </a:lnTo>
                      <a:lnTo>
                        <a:pt x="30518" y="38"/>
                      </a:lnTo>
                      <a:lnTo>
                        <a:pt x="30239" y="19"/>
                      </a:lnTo>
                      <a:lnTo>
                        <a:pt x="2996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7"/>
                <p:cNvSpPr/>
                <p:nvPr/>
              </p:nvSpPr>
              <p:spPr>
                <a:xfrm>
                  <a:off x="3268100" y="1802575"/>
                  <a:ext cx="2006175" cy="112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47" h="45192" extrusionOk="0">
                      <a:moveTo>
                        <a:pt x="80246" y="1"/>
                      </a:moveTo>
                      <a:lnTo>
                        <a:pt x="79651" y="354"/>
                      </a:lnTo>
                      <a:lnTo>
                        <a:pt x="79038" y="707"/>
                      </a:lnTo>
                      <a:lnTo>
                        <a:pt x="78424" y="1042"/>
                      </a:lnTo>
                      <a:lnTo>
                        <a:pt x="77810" y="1358"/>
                      </a:lnTo>
                      <a:lnTo>
                        <a:pt x="76546" y="1972"/>
                      </a:lnTo>
                      <a:lnTo>
                        <a:pt x="75300" y="2586"/>
                      </a:lnTo>
                      <a:lnTo>
                        <a:pt x="74054" y="3199"/>
                      </a:lnTo>
                      <a:lnTo>
                        <a:pt x="73421" y="3534"/>
                      </a:lnTo>
                      <a:lnTo>
                        <a:pt x="72808" y="3850"/>
                      </a:lnTo>
                      <a:lnTo>
                        <a:pt x="72213" y="4204"/>
                      </a:lnTo>
                      <a:lnTo>
                        <a:pt x="71617" y="4557"/>
                      </a:lnTo>
                      <a:lnTo>
                        <a:pt x="71022" y="4947"/>
                      </a:lnTo>
                      <a:lnTo>
                        <a:pt x="70464" y="5338"/>
                      </a:lnTo>
                      <a:lnTo>
                        <a:pt x="69814" y="5840"/>
                      </a:lnTo>
                      <a:lnTo>
                        <a:pt x="69200" y="6342"/>
                      </a:lnTo>
                      <a:lnTo>
                        <a:pt x="68605" y="6881"/>
                      </a:lnTo>
                      <a:lnTo>
                        <a:pt x="68010" y="7421"/>
                      </a:lnTo>
                      <a:lnTo>
                        <a:pt x="67452" y="7979"/>
                      </a:lnTo>
                      <a:lnTo>
                        <a:pt x="66875" y="8555"/>
                      </a:lnTo>
                      <a:lnTo>
                        <a:pt x="65759" y="9690"/>
                      </a:lnTo>
                      <a:lnTo>
                        <a:pt x="64830" y="10638"/>
                      </a:lnTo>
                      <a:lnTo>
                        <a:pt x="64365" y="11103"/>
                      </a:lnTo>
                      <a:lnTo>
                        <a:pt x="63881" y="11549"/>
                      </a:lnTo>
                      <a:lnTo>
                        <a:pt x="63398" y="11996"/>
                      </a:lnTo>
                      <a:lnTo>
                        <a:pt x="62896" y="12423"/>
                      </a:lnTo>
                      <a:lnTo>
                        <a:pt x="62375" y="12832"/>
                      </a:lnTo>
                      <a:lnTo>
                        <a:pt x="61836" y="13204"/>
                      </a:lnTo>
                      <a:lnTo>
                        <a:pt x="61315" y="13539"/>
                      </a:lnTo>
                      <a:lnTo>
                        <a:pt x="60775" y="13837"/>
                      </a:lnTo>
                      <a:lnTo>
                        <a:pt x="60236" y="14097"/>
                      </a:lnTo>
                      <a:lnTo>
                        <a:pt x="59660" y="14320"/>
                      </a:lnTo>
                      <a:lnTo>
                        <a:pt x="59083" y="14506"/>
                      </a:lnTo>
                      <a:lnTo>
                        <a:pt x="58488" y="14674"/>
                      </a:lnTo>
                      <a:lnTo>
                        <a:pt x="57893" y="14785"/>
                      </a:lnTo>
                      <a:lnTo>
                        <a:pt x="57298" y="14860"/>
                      </a:lnTo>
                      <a:lnTo>
                        <a:pt x="56777" y="14897"/>
                      </a:lnTo>
                      <a:lnTo>
                        <a:pt x="56256" y="14897"/>
                      </a:lnTo>
                      <a:lnTo>
                        <a:pt x="55736" y="14878"/>
                      </a:lnTo>
                      <a:lnTo>
                        <a:pt x="55234" y="14822"/>
                      </a:lnTo>
                      <a:lnTo>
                        <a:pt x="54713" y="14785"/>
                      </a:lnTo>
                      <a:lnTo>
                        <a:pt x="54211" y="14711"/>
                      </a:lnTo>
                      <a:lnTo>
                        <a:pt x="53188" y="14562"/>
                      </a:lnTo>
                      <a:lnTo>
                        <a:pt x="51235" y="14264"/>
                      </a:lnTo>
                      <a:lnTo>
                        <a:pt x="50250" y="14116"/>
                      </a:lnTo>
                      <a:lnTo>
                        <a:pt x="49264" y="13967"/>
                      </a:lnTo>
                      <a:lnTo>
                        <a:pt x="48278" y="13855"/>
                      </a:lnTo>
                      <a:lnTo>
                        <a:pt x="47293" y="13744"/>
                      </a:lnTo>
                      <a:lnTo>
                        <a:pt x="46307" y="13688"/>
                      </a:lnTo>
                      <a:lnTo>
                        <a:pt x="45321" y="13651"/>
                      </a:lnTo>
                      <a:lnTo>
                        <a:pt x="44596" y="13651"/>
                      </a:lnTo>
                      <a:lnTo>
                        <a:pt x="43852" y="13688"/>
                      </a:lnTo>
                      <a:lnTo>
                        <a:pt x="43127" y="13781"/>
                      </a:lnTo>
                      <a:lnTo>
                        <a:pt x="42402" y="13893"/>
                      </a:lnTo>
                      <a:lnTo>
                        <a:pt x="41695" y="14041"/>
                      </a:lnTo>
                      <a:lnTo>
                        <a:pt x="40970" y="14227"/>
                      </a:lnTo>
                      <a:lnTo>
                        <a:pt x="40282" y="14432"/>
                      </a:lnTo>
                      <a:lnTo>
                        <a:pt x="39594" y="14692"/>
                      </a:lnTo>
                      <a:lnTo>
                        <a:pt x="38924" y="14971"/>
                      </a:lnTo>
                      <a:lnTo>
                        <a:pt x="38273" y="15269"/>
                      </a:lnTo>
                      <a:lnTo>
                        <a:pt x="37641" y="15622"/>
                      </a:lnTo>
                      <a:lnTo>
                        <a:pt x="37009" y="15975"/>
                      </a:lnTo>
                      <a:lnTo>
                        <a:pt x="36395" y="16347"/>
                      </a:lnTo>
                      <a:lnTo>
                        <a:pt x="35781" y="16738"/>
                      </a:lnTo>
                      <a:lnTo>
                        <a:pt x="34591" y="17556"/>
                      </a:lnTo>
                      <a:lnTo>
                        <a:pt x="31709" y="19565"/>
                      </a:lnTo>
                      <a:lnTo>
                        <a:pt x="30239" y="20569"/>
                      </a:lnTo>
                      <a:lnTo>
                        <a:pt x="29514" y="21052"/>
                      </a:lnTo>
                      <a:lnTo>
                        <a:pt x="28770" y="21517"/>
                      </a:lnTo>
                      <a:lnTo>
                        <a:pt x="28045" y="21964"/>
                      </a:lnTo>
                      <a:lnTo>
                        <a:pt x="27338" y="22391"/>
                      </a:lnTo>
                      <a:lnTo>
                        <a:pt x="25888" y="23228"/>
                      </a:lnTo>
                      <a:lnTo>
                        <a:pt x="24419" y="24065"/>
                      </a:lnTo>
                      <a:lnTo>
                        <a:pt x="23712" y="24474"/>
                      </a:lnTo>
                      <a:lnTo>
                        <a:pt x="22987" y="24920"/>
                      </a:lnTo>
                      <a:lnTo>
                        <a:pt x="21815" y="25646"/>
                      </a:lnTo>
                      <a:lnTo>
                        <a:pt x="20662" y="26408"/>
                      </a:lnTo>
                      <a:lnTo>
                        <a:pt x="19546" y="27208"/>
                      </a:lnTo>
                      <a:lnTo>
                        <a:pt x="18449" y="28026"/>
                      </a:lnTo>
                      <a:lnTo>
                        <a:pt x="17352" y="28882"/>
                      </a:lnTo>
                      <a:lnTo>
                        <a:pt x="16310" y="29756"/>
                      </a:lnTo>
                      <a:lnTo>
                        <a:pt x="15269" y="30667"/>
                      </a:lnTo>
                      <a:lnTo>
                        <a:pt x="14246" y="31597"/>
                      </a:lnTo>
                      <a:lnTo>
                        <a:pt x="13186" y="32601"/>
                      </a:lnTo>
                      <a:lnTo>
                        <a:pt x="12145" y="33624"/>
                      </a:lnTo>
                      <a:lnTo>
                        <a:pt x="11140" y="34665"/>
                      </a:lnTo>
                      <a:lnTo>
                        <a:pt x="10136" y="35725"/>
                      </a:lnTo>
                      <a:lnTo>
                        <a:pt x="8128" y="37827"/>
                      </a:lnTo>
                      <a:lnTo>
                        <a:pt x="7123" y="38887"/>
                      </a:lnTo>
                      <a:lnTo>
                        <a:pt x="6082" y="39910"/>
                      </a:lnTo>
                      <a:lnTo>
                        <a:pt x="4892" y="41063"/>
                      </a:lnTo>
                      <a:lnTo>
                        <a:pt x="3664" y="42197"/>
                      </a:lnTo>
                      <a:lnTo>
                        <a:pt x="3051" y="42755"/>
                      </a:lnTo>
                      <a:lnTo>
                        <a:pt x="2418" y="43294"/>
                      </a:lnTo>
                      <a:lnTo>
                        <a:pt x="1786" y="43834"/>
                      </a:lnTo>
                      <a:lnTo>
                        <a:pt x="1135" y="44354"/>
                      </a:lnTo>
                      <a:lnTo>
                        <a:pt x="577" y="44801"/>
                      </a:lnTo>
                      <a:lnTo>
                        <a:pt x="298" y="45005"/>
                      </a:lnTo>
                      <a:lnTo>
                        <a:pt x="1" y="45191"/>
                      </a:lnTo>
                      <a:lnTo>
                        <a:pt x="5394" y="45191"/>
                      </a:lnTo>
                      <a:lnTo>
                        <a:pt x="6473" y="44205"/>
                      </a:lnTo>
                      <a:lnTo>
                        <a:pt x="7551" y="43201"/>
                      </a:lnTo>
                      <a:lnTo>
                        <a:pt x="8593" y="42160"/>
                      </a:lnTo>
                      <a:lnTo>
                        <a:pt x="9615" y="41100"/>
                      </a:lnTo>
                      <a:lnTo>
                        <a:pt x="10620" y="40040"/>
                      </a:lnTo>
                      <a:lnTo>
                        <a:pt x="11624" y="38943"/>
                      </a:lnTo>
                      <a:lnTo>
                        <a:pt x="12591" y="37845"/>
                      </a:lnTo>
                      <a:lnTo>
                        <a:pt x="13577" y="36748"/>
                      </a:lnTo>
                      <a:lnTo>
                        <a:pt x="14581" y="35595"/>
                      </a:lnTo>
                      <a:lnTo>
                        <a:pt x="15604" y="34461"/>
                      </a:lnTo>
                      <a:lnTo>
                        <a:pt x="16645" y="33345"/>
                      </a:lnTo>
                      <a:lnTo>
                        <a:pt x="17705" y="32248"/>
                      </a:lnTo>
                      <a:lnTo>
                        <a:pt x="18784" y="31169"/>
                      </a:lnTo>
                      <a:lnTo>
                        <a:pt x="19881" y="30109"/>
                      </a:lnTo>
                      <a:lnTo>
                        <a:pt x="21015" y="29086"/>
                      </a:lnTo>
                      <a:lnTo>
                        <a:pt x="21592" y="28584"/>
                      </a:lnTo>
                      <a:lnTo>
                        <a:pt x="22168" y="28082"/>
                      </a:lnTo>
                      <a:lnTo>
                        <a:pt x="22689" y="27654"/>
                      </a:lnTo>
                      <a:lnTo>
                        <a:pt x="23210" y="27245"/>
                      </a:lnTo>
                      <a:lnTo>
                        <a:pt x="24270" y="26445"/>
                      </a:lnTo>
                      <a:lnTo>
                        <a:pt x="25367" y="25683"/>
                      </a:lnTo>
                      <a:lnTo>
                        <a:pt x="26464" y="24920"/>
                      </a:lnTo>
                      <a:lnTo>
                        <a:pt x="27599" y="24195"/>
                      </a:lnTo>
                      <a:lnTo>
                        <a:pt x="28714" y="23470"/>
                      </a:lnTo>
                      <a:lnTo>
                        <a:pt x="29830" y="22726"/>
                      </a:lnTo>
                      <a:lnTo>
                        <a:pt x="30946" y="22001"/>
                      </a:lnTo>
                      <a:lnTo>
                        <a:pt x="32285" y="21127"/>
                      </a:lnTo>
                      <a:lnTo>
                        <a:pt x="32955" y="20699"/>
                      </a:lnTo>
                      <a:lnTo>
                        <a:pt x="33643" y="20271"/>
                      </a:lnTo>
                      <a:lnTo>
                        <a:pt x="34331" y="19881"/>
                      </a:lnTo>
                      <a:lnTo>
                        <a:pt x="35037" y="19490"/>
                      </a:lnTo>
                      <a:lnTo>
                        <a:pt x="35763" y="19137"/>
                      </a:lnTo>
                      <a:lnTo>
                        <a:pt x="36507" y="18821"/>
                      </a:lnTo>
                      <a:lnTo>
                        <a:pt x="36860" y="18691"/>
                      </a:lnTo>
                      <a:lnTo>
                        <a:pt x="37232" y="18579"/>
                      </a:lnTo>
                      <a:lnTo>
                        <a:pt x="37604" y="18467"/>
                      </a:lnTo>
                      <a:lnTo>
                        <a:pt x="37994" y="18374"/>
                      </a:lnTo>
                      <a:lnTo>
                        <a:pt x="38366" y="18300"/>
                      </a:lnTo>
                      <a:lnTo>
                        <a:pt x="38757" y="18244"/>
                      </a:lnTo>
                      <a:lnTo>
                        <a:pt x="39147" y="18207"/>
                      </a:lnTo>
                      <a:lnTo>
                        <a:pt x="39538" y="18170"/>
                      </a:lnTo>
                      <a:lnTo>
                        <a:pt x="39928" y="18151"/>
                      </a:lnTo>
                      <a:lnTo>
                        <a:pt x="40691" y="18151"/>
                      </a:lnTo>
                      <a:lnTo>
                        <a:pt x="41081" y="18170"/>
                      </a:lnTo>
                      <a:lnTo>
                        <a:pt x="41862" y="18244"/>
                      </a:lnTo>
                      <a:lnTo>
                        <a:pt x="42625" y="18356"/>
                      </a:lnTo>
                      <a:lnTo>
                        <a:pt x="43443" y="18523"/>
                      </a:lnTo>
                      <a:lnTo>
                        <a:pt x="44224" y="18709"/>
                      </a:lnTo>
                      <a:lnTo>
                        <a:pt x="45024" y="18951"/>
                      </a:lnTo>
                      <a:lnTo>
                        <a:pt x="45786" y="19193"/>
                      </a:lnTo>
                      <a:lnTo>
                        <a:pt x="46567" y="19472"/>
                      </a:lnTo>
                      <a:lnTo>
                        <a:pt x="47330" y="19751"/>
                      </a:lnTo>
                      <a:lnTo>
                        <a:pt x="48855" y="20364"/>
                      </a:lnTo>
                      <a:lnTo>
                        <a:pt x="50380" y="20978"/>
                      </a:lnTo>
                      <a:lnTo>
                        <a:pt x="51142" y="21294"/>
                      </a:lnTo>
                      <a:lnTo>
                        <a:pt x="51905" y="21592"/>
                      </a:lnTo>
                      <a:lnTo>
                        <a:pt x="52667" y="21852"/>
                      </a:lnTo>
                      <a:lnTo>
                        <a:pt x="53448" y="22112"/>
                      </a:lnTo>
                      <a:lnTo>
                        <a:pt x="54229" y="22354"/>
                      </a:lnTo>
                      <a:lnTo>
                        <a:pt x="55010" y="22559"/>
                      </a:lnTo>
                      <a:lnTo>
                        <a:pt x="55550" y="22670"/>
                      </a:lnTo>
                      <a:lnTo>
                        <a:pt x="56108" y="22745"/>
                      </a:lnTo>
                      <a:lnTo>
                        <a:pt x="56647" y="22763"/>
                      </a:lnTo>
                      <a:lnTo>
                        <a:pt x="57205" y="22763"/>
                      </a:lnTo>
                      <a:lnTo>
                        <a:pt x="57484" y="22726"/>
                      </a:lnTo>
                      <a:lnTo>
                        <a:pt x="57744" y="22707"/>
                      </a:lnTo>
                      <a:lnTo>
                        <a:pt x="58023" y="22652"/>
                      </a:lnTo>
                      <a:lnTo>
                        <a:pt x="58284" y="22596"/>
                      </a:lnTo>
                      <a:lnTo>
                        <a:pt x="58562" y="22521"/>
                      </a:lnTo>
                      <a:lnTo>
                        <a:pt x="58823" y="22447"/>
                      </a:lnTo>
                      <a:lnTo>
                        <a:pt x="59083" y="22354"/>
                      </a:lnTo>
                      <a:lnTo>
                        <a:pt x="59325" y="22243"/>
                      </a:lnTo>
                      <a:lnTo>
                        <a:pt x="59585" y="22131"/>
                      </a:lnTo>
                      <a:lnTo>
                        <a:pt x="59846" y="22001"/>
                      </a:lnTo>
                      <a:lnTo>
                        <a:pt x="60329" y="21722"/>
                      </a:lnTo>
                      <a:lnTo>
                        <a:pt x="60775" y="21406"/>
                      </a:lnTo>
                      <a:lnTo>
                        <a:pt x="61222" y="21052"/>
                      </a:lnTo>
                      <a:lnTo>
                        <a:pt x="61650" y="20699"/>
                      </a:lnTo>
                      <a:lnTo>
                        <a:pt x="62059" y="20308"/>
                      </a:lnTo>
                      <a:lnTo>
                        <a:pt x="62449" y="19899"/>
                      </a:lnTo>
                      <a:lnTo>
                        <a:pt x="62821" y="19472"/>
                      </a:lnTo>
                      <a:lnTo>
                        <a:pt x="63342" y="18858"/>
                      </a:lnTo>
                      <a:lnTo>
                        <a:pt x="63844" y="18207"/>
                      </a:lnTo>
                      <a:lnTo>
                        <a:pt x="64309" y="17537"/>
                      </a:lnTo>
                      <a:lnTo>
                        <a:pt x="64774" y="16868"/>
                      </a:lnTo>
                      <a:lnTo>
                        <a:pt x="65220" y="16180"/>
                      </a:lnTo>
                      <a:lnTo>
                        <a:pt x="65648" y="15492"/>
                      </a:lnTo>
                      <a:lnTo>
                        <a:pt x="66522" y="14116"/>
                      </a:lnTo>
                      <a:lnTo>
                        <a:pt x="67154" y="13074"/>
                      </a:lnTo>
                      <a:lnTo>
                        <a:pt x="67805" y="12051"/>
                      </a:lnTo>
                      <a:lnTo>
                        <a:pt x="68475" y="11047"/>
                      </a:lnTo>
                      <a:lnTo>
                        <a:pt x="69163" y="10043"/>
                      </a:lnTo>
                      <a:lnTo>
                        <a:pt x="69535" y="9559"/>
                      </a:lnTo>
                      <a:lnTo>
                        <a:pt x="69888" y="9076"/>
                      </a:lnTo>
                      <a:lnTo>
                        <a:pt x="70279" y="8592"/>
                      </a:lnTo>
                      <a:lnTo>
                        <a:pt x="70650" y="8127"/>
                      </a:lnTo>
                      <a:lnTo>
                        <a:pt x="71060" y="7663"/>
                      </a:lnTo>
                      <a:lnTo>
                        <a:pt x="71469" y="7216"/>
                      </a:lnTo>
                      <a:lnTo>
                        <a:pt x="71896" y="6788"/>
                      </a:lnTo>
                      <a:lnTo>
                        <a:pt x="72324" y="6361"/>
                      </a:lnTo>
                      <a:lnTo>
                        <a:pt x="72640" y="6082"/>
                      </a:lnTo>
                      <a:lnTo>
                        <a:pt x="72956" y="5821"/>
                      </a:lnTo>
                      <a:lnTo>
                        <a:pt x="73607" y="5301"/>
                      </a:lnTo>
                      <a:lnTo>
                        <a:pt x="74277" y="4817"/>
                      </a:lnTo>
                      <a:lnTo>
                        <a:pt x="74965" y="4352"/>
                      </a:lnTo>
                      <a:lnTo>
                        <a:pt x="75653" y="3906"/>
                      </a:lnTo>
                      <a:lnTo>
                        <a:pt x="76360" y="3478"/>
                      </a:lnTo>
                      <a:lnTo>
                        <a:pt x="77792" y="2660"/>
                      </a:lnTo>
                      <a:lnTo>
                        <a:pt x="78405" y="2307"/>
                      </a:lnTo>
                      <a:lnTo>
                        <a:pt x="79019" y="1935"/>
                      </a:lnTo>
                      <a:lnTo>
                        <a:pt x="79633" y="1581"/>
                      </a:lnTo>
                      <a:lnTo>
                        <a:pt x="80246" y="1247"/>
                      </a:lnTo>
                      <a:lnTo>
                        <a:pt x="8024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7"/>
                <p:cNvSpPr/>
                <p:nvPr/>
              </p:nvSpPr>
              <p:spPr>
                <a:xfrm>
                  <a:off x="3517775" y="1877900"/>
                  <a:ext cx="1756500" cy="10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0" h="42179" extrusionOk="0">
                      <a:moveTo>
                        <a:pt x="70259" y="0"/>
                      </a:moveTo>
                      <a:lnTo>
                        <a:pt x="69664" y="372"/>
                      </a:lnTo>
                      <a:lnTo>
                        <a:pt x="69069" y="763"/>
                      </a:lnTo>
                      <a:lnTo>
                        <a:pt x="68493" y="1172"/>
                      </a:lnTo>
                      <a:lnTo>
                        <a:pt x="67935" y="1600"/>
                      </a:lnTo>
                      <a:lnTo>
                        <a:pt x="67377" y="2027"/>
                      </a:lnTo>
                      <a:lnTo>
                        <a:pt x="66819" y="2474"/>
                      </a:lnTo>
                      <a:lnTo>
                        <a:pt x="66298" y="2939"/>
                      </a:lnTo>
                      <a:lnTo>
                        <a:pt x="65778" y="3422"/>
                      </a:lnTo>
                      <a:lnTo>
                        <a:pt x="65313" y="3887"/>
                      </a:lnTo>
                      <a:lnTo>
                        <a:pt x="64885" y="4371"/>
                      </a:lnTo>
                      <a:lnTo>
                        <a:pt x="64476" y="4873"/>
                      </a:lnTo>
                      <a:lnTo>
                        <a:pt x="64067" y="5375"/>
                      </a:lnTo>
                      <a:lnTo>
                        <a:pt x="63695" y="5914"/>
                      </a:lnTo>
                      <a:lnTo>
                        <a:pt x="63323" y="6435"/>
                      </a:lnTo>
                      <a:lnTo>
                        <a:pt x="62969" y="6993"/>
                      </a:lnTo>
                      <a:lnTo>
                        <a:pt x="62635" y="7551"/>
                      </a:lnTo>
                      <a:lnTo>
                        <a:pt x="62319" y="8109"/>
                      </a:lnTo>
                      <a:lnTo>
                        <a:pt x="62002" y="8685"/>
                      </a:lnTo>
                      <a:lnTo>
                        <a:pt x="61705" y="9262"/>
                      </a:lnTo>
                      <a:lnTo>
                        <a:pt x="61407" y="9838"/>
                      </a:lnTo>
                      <a:lnTo>
                        <a:pt x="60849" y="11010"/>
                      </a:lnTo>
                      <a:lnTo>
                        <a:pt x="60310" y="12200"/>
                      </a:lnTo>
                      <a:lnTo>
                        <a:pt x="59678" y="13688"/>
                      </a:lnTo>
                      <a:lnTo>
                        <a:pt x="59046" y="15175"/>
                      </a:lnTo>
                      <a:lnTo>
                        <a:pt x="58413" y="16663"/>
                      </a:lnTo>
                      <a:lnTo>
                        <a:pt x="57781" y="18151"/>
                      </a:lnTo>
                      <a:lnTo>
                        <a:pt x="57130" y="19639"/>
                      </a:lnTo>
                      <a:lnTo>
                        <a:pt x="56442" y="21089"/>
                      </a:lnTo>
                      <a:lnTo>
                        <a:pt x="56070" y="21814"/>
                      </a:lnTo>
                      <a:lnTo>
                        <a:pt x="55698" y="22540"/>
                      </a:lnTo>
                      <a:lnTo>
                        <a:pt x="55308" y="23246"/>
                      </a:lnTo>
                      <a:lnTo>
                        <a:pt x="54917" y="23953"/>
                      </a:lnTo>
                      <a:lnTo>
                        <a:pt x="54545" y="24567"/>
                      </a:lnTo>
                      <a:lnTo>
                        <a:pt x="54155" y="25181"/>
                      </a:lnTo>
                      <a:lnTo>
                        <a:pt x="53745" y="25776"/>
                      </a:lnTo>
                      <a:lnTo>
                        <a:pt x="53318" y="26352"/>
                      </a:lnTo>
                      <a:lnTo>
                        <a:pt x="52853" y="26910"/>
                      </a:lnTo>
                      <a:lnTo>
                        <a:pt x="52369" y="27449"/>
                      </a:lnTo>
                      <a:lnTo>
                        <a:pt x="51867" y="27951"/>
                      </a:lnTo>
                      <a:lnTo>
                        <a:pt x="51588" y="28193"/>
                      </a:lnTo>
                      <a:lnTo>
                        <a:pt x="51309" y="28435"/>
                      </a:lnTo>
                      <a:lnTo>
                        <a:pt x="50900" y="28733"/>
                      </a:lnTo>
                      <a:lnTo>
                        <a:pt x="50472" y="29011"/>
                      </a:lnTo>
                      <a:lnTo>
                        <a:pt x="50007" y="29272"/>
                      </a:lnTo>
                      <a:lnTo>
                        <a:pt x="49542" y="29476"/>
                      </a:lnTo>
                      <a:lnTo>
                        <a:pt x="49301" y="29569"/>
                      </a:lnTo>
                      <a:lnTo>
                        <a:pt x="49059" y="29644"/>
                      </a:lnTo>
                      <a:lnTo>
                        <a:pt x="48799" y="29718"/>
                      </a:lnTo>
                      <a:lnTo>
                        <a:pt x="48557" y="29774"/>
                      </a:lnTo>
                      <a:lnTo>
                        <a:pt x="48297" y="29811"/>
                      </a:lnTo>
                      <a:lnTo>
                        <a:pt x="48036" y="29848"/>
                      </a:lnTo>
                      <a:lnTo>
                        <a:pt x="47776" y="29867"/>
                      </a:lnTo>
                      <a:lnTo>
                        <a:pt x="47515" y="29867"/>
                      </a:lnTo>
                      <a:lnTo>
                        <a:pt x="47236" y="29848"/>
                      </a:lnTo>
                      <a:lnTo>
                        <a:pt x="46958" y="29830"/>
                      </a:lnTo>
                      <a:lnTo>
                        <a:pt x="46381" y="29755"/>
                      </a:lnTo>
                      <a:lnTo>
                        <a:pt x="45823" y="29644"/>
                      </a:lnTo>
                      <a:lnTo>
                        <a:pt x="45265" y="29514"/>
                      </a:lnTo>
                      <a:lnTo>
                        <a:pt x="44726" y="29328"/>
                      </a:lnTo>
                      <a:lnTo>
                        <a:pt x="44187" y="29142"/>
                      </a:lnTo>
                      <a:lnTo>
                        <a:pt x="43666" y="28919"/>
                      </a:lnTo>
                      <a:lnTo>
                        <a:pt x="43145" y="28695"/>
                      </a:lnTo>
                      <a:lnTo>
                        <a:pt x="42401" y="28323"/>
                      </a:lnTo>
                      <a:lnTo>
                        <a:pt x="41695" y="27933"/>
                      </a:lnTo>
                      <a:lnTo>
                        <a:pt x="40969" y="27542"/>
                      </a:lnTo>
                      <a:lnTo>
                        <a:pt x="40281" y="27115"/>
                      </a:lnTo>
                      <a:lnTo>
                        <a:pt x="39593" y="26687"/>
                      </a:lnTo>
                      <a:lnTo>
                        <a:pt x="38905" y="26241"/>
                      </a:lnTo>
                      <a:lnTo>
                        <a:pt x="37547" y="25311"/>
                      </a:lnTo>
                      <a:lnTo>
                        <a:pt x="36190" y="24399"/>
                      </a:lnTo>
                      <a:lnTo>
                        <a:pt x="34832" y="23488"/>
                      </a:lnTo>
                      <a:lnTo>
                        <a:pt x="34144" y="23042"/>
                      </a:lnTo>
                      <a:lnTo>
                        <a:pt x="33456" y="22614"/>
                      </a:lnTo>
                      <a:lnTo>
                        <a:pt x="32749" y="22186"/>
                      </a:lnTo>
                      <a:lnTo>
                        <a:pt x="32043" y="21796"/>
                      </a:lnTo>
                      <a:lnTo>
                        <a:pt x="31392" y="21461"/>
                      </a:lnTo>
                      <a:lnTo>
                        <a:pt x="30722" y="21126"/>
                      </a:lnTo>
                      <a:lnTo>
                        <a:pt x="30053" y="20847"/>
                      </a:lnTo>
                      <a:lnTo>
                        <a:pt x="29365" y="20587"/>
                      </a:lnTo>
                      <a:lnTo>
                        <a:pt x="28677" y="20364"/>
                      </a:lnTo>
                      <a:lnTo>
                        <a:pt x="28323" y="20252"/>
                      </a:lnTo>
                      <a:lnTo>
                        <a:pt x="27951" y="20178"/>
                      </a:lnTo>
                      <a:lnTo>
                        <a:pt x="27598" y="20104"/>
                      </a:lnTo>
                      <a:lnTo>
                        <a:pt x="27245" y="20048"/>
                      </a:lnTo>
                      <a:lnTo>
                        <a:pt x="26873" y="20011"/>
                      </a:lnTo>
                      <a:lnTo>
                        <a:pt x="26501" y="19973"/>
                      </a:lnTo>
                      <a:lnTo>
                        <a:pt x="25831" y="19973"/>
                      </a:lnTo>
                      <a:lnTo>
                        <a:pt x="25497" y="20011"/>
                      </a:lnTo>
                      <a:lnTo>
                        <a:pt x="25181" y="20066"/>
                      </a:lnTo>
                      <a:lnTo>
                        <a:pt x="24846" y="20122"/>
                      </a:lnTo>
                      <a:lnTo>
                        <a:pt x="24530" y="20197"/>
                      </a:lnTo>
                      <a:lnTo>
                        <a:pt x="24214" y="20290"/>
                      </a:lnTo>
                      <a:lnTo>
                        <a:pt x="23897" y="20401"/>
                      </a:lnTo>
                      <a:lnTo>
                        <a:pt x="23265" y="20624"/>
                      </a:lnTo>
                      <a:lnTo>
                        <a:pt x="22651" y="20903"/>
                      </a:lnTo>
                      <a:lnTo>
                        <a:pt x="22056" y="21201"/>
                      </a:lnTo>
                      <a:lnTo>
                        <a:pt x="21480" y="21517"/>
                      </a:lnTo>
                      <a:lnTo>
                        <a:pt x="20903" y="21852"/>
                      </a:lnTo>
                      <a:lnTo>
                        <a:pt x="20327" y="22205"/>
                      </a:lnTo>
                      <a:lnTo>
                        <a:pt x="19750" y="22558"/>
                      </a:lnTo>
                      <a:lnTo>
                        <a:pt x="19192" y="22930"/>
                      </a:lnTo>
                      <a:lnTo>
                        <a:pt x="18634" y="23302"/>
                      </a:lnTo>
                      <a:lnTo>
                        <a:pt x="18095" y="23693"/>
                      </a:lnTo>
                      <a:lnTo>
                        <a:pt x="17537" y="24083"/>
                      </a:lnTo>
                      <a:lnTo>
                        <a:pt x="17017" y="24492"/>
                      </a:lnTo>
                      <a:lnTo>
                        <a:pt x="16477" y="24902"/>
                      </a:lnTo>
                      <a:lnTo>
                        <a:pt x="15956" y="25329"/>
                      </a:lnTo>
                      <a:lnTo>
                        <a:pt x="14934" y="26185"/>
                      </a:lnTo>
                      <a:lnTo>
                        <a:pt x="13948" y="27096"/>
                      </a:lnTo>
                      <a:lnTo>
                        <a:pt x="12981" y="28026"/>
                      </a:lnTo>
                      <a:lnTo>
                        <a:pt x="12404" y="28602"/>
                      </a:lnTo>
                      <a:lnTo>
                        <a:pt x="11847" y="29197"/>
                      </a:lnTo>
                      <a:lnTo>
                        <a:pt x="10731" y="30388"/>
                      </a:lnTo>
                      <a:lnTo>
                        <a:pt x="9634" y="31596"/>
                      </a:lnTo>
                      <a:lnTo>
                        <a:pt x="8555" y="32824"/>
                      </a:lnTo>
                      <a:lnTo>
                        <a:pt x="6435" y="35297"/>
                      </a:lnTo>
                      <a:lnTo>
                        <a:pt x="5356" y="36543"/>
                      </a:lnTo>
                      <a:lnTo>
                        <a:pt x="4278" y="37752"/>
                      </a:lnTo>
                      <a:lnTo>
                        <a:pt x="3236" y="38886"/>
                      </a:lnTo>
                      <a:lnTo>
                        <a:pt x="2176" y="40021"/>
                      </a:lnTo>
                      <a:lnTo>
                        <a:pt x="1098" y="41118"/>
                      </a:lnTo>
                      <a:lnTo>
                        <a:pt x="0" y="42178"/>
                      </a:lnTo>
                      <a:lnTo>
                        <a:pt x="3143" y="42178"/>
                      </a:lnTo>
                      <a:lnTo>
                        <a:pt x="4092" y="41230"/>
                      </a:lnTo>
                      <a:lnTo>
                        <a:pt x="5040" y="40281"/>
                      </a:lnTo>
                      <a:lnTo>
                        <a:pt x="5951" y="39296"/>
                      </a:lnTo>
                      <a:lnTo>
                        <a:pt x="6863" y="38310"/>
                      </a:lnTo>
                      <a:lnTo>
                        <a:pt x="7755" y="37324"/>
                      </a:lnTo>
                      <a:lnTo>
                        <a:pt x="8648" y="36320"/>
                      </a:lnTo>
                      <a:lnTo>
                        <a:pt x="10415" y="34293"/>
                      </a:lnTo>
                      <a:lnTo>
                        <a:pt x="12144" y="32322"/>
                      </a:lnTo>
                      <a:lnTo>
                        <a:pt x="13037" y="31336"/>
                      </a:lnTo>
                      <a:lnTo>
                        <a:pt x="13929" y="30369"/>
                      </a:lnTo>
                      <a:lnTo>
                        <a:pt x="14859" y="29439"/>
                      </a:lnTo>
                      <a:lnTo>
                        <a:pt x="15324" y="28974"/>
                      </a:lnTo>
                      <a:lnTo>
                        <a:pt x="15808" y="28528"/>
                      </a:lnTo>
                      <a:lnTo>
                        <a:pt x="16291" y="28082"/>
                      </a:lnTo>
                      <a:lnTo>
                        <a:pt x="16793" y="27654"/>
                      </a:lnTo>
                      <a:lnTo>
                        <a:pt x="17295" y="27226"/>
                      </a:lnTo>
                      <a:lnTo>
                        <a:pt x="17816" y="26817"/>
                      </a:lnTo>
                      <a:lnTo>
                        <a:pt x="18318" y="26445"/>
                      </a:lnTo>
                      <a:lnTo>
                        <a:pt x="18820" y="26092"/>
                      </a:lnTo>
                      <a:lnTo>
                        <a:pt x="19341" y="25738"/>
                      </a:lnTo>
                      <a:lnTo>
                        <a:pt x="19880" y="25422"/>
                      </a:lnTo>
                      <a:lnTo>
                        <a:pt x="20420" y="25106"/>
                      </a:lnTo>
                      <a:lnTo>
                        <a:pt x="20978" y="24827"/>
                      </a:lnTo>
                      <a:lnTo>
                        <a:pt x="21536" y="24585"/>
                      </a:lnTo>
                      <a:lnTo>
                        <a:pt x="22131" y="24362"/>
                      </a:lnTo>
                      <a:lnTo>
                        <a:pt x="22558" y="24213"/>
                      </a:lnTo>
                      <a:lnTo>
                        <a:pt x="23005" y="24102"/>
                      </a:lnTo>
                      <a:lnTo>
                        <a:pt x="23451" y="24028"/>
                      </a:lnTo>
                      <a:lnTo>
                        <a:pt x="23897" y="23990"/>
                      </a:lnTo>
                      <a:lnTo>
                        <a:pt x="24344" y="23990"/>
                      </a:lnTo>
                      <a:lnTo>
                        <a:pt x="24790" y="24009"/>
                      </a:lnTo>
                      <a:lnTo>
                        <a:pt x="25236" y="24065"/>
                      </a:lnTo>
                      <a:lnTo>
                        <a:pt x="25683" y="24176"/>
                      </a:lnTo>
                      <a:lnTo>
                        <a:pt x="26092" y="24288"/>
                      </a:lnTo>
                      <a:lnTo>
                        <a:pt x="26501" y="24418"/>
                      </a:lnTo>
                      <a:lnTo>
                        <a:pt x="26891" y="24585"/>
                      </a:lnTo>
                      <a:lnTo>
                        <a:pt x="27282" y="24753"/>
                      </a:lnTo>
                      <a:lnTo>
                        <a:pt x="27654" y="24939"/>
                      </a:lnTo>
                      <a:lnTo>
                        <a:pt x="28044" y="25143"/>
                      </a:lnTo>
                      <a:lnTo>
                        <a:pt x="28770" y="25552"/>
                      </a:lnTo>
                      <a:lnTo>
                        <a:pt x="29421" y="25962"/>
                      </a:lnTo>
                      <a:lnTo>
                        <a:pt x="30072" y="26371"/>
                      </a:lnTo>
                      <a:lnTo>
                        <a:pt x="30685" y="26798"/>
                      </a:lnTo>
                      <a:lnTo>
                        <a:pt x="31318" y="27245"/>
                      </a:lnTo>
                      <a:lnTo>
                        <a:pt x="32526" y="28175"/>
                      </a:lnTo>
                      <a:lnTo>
                        <a:pt x="33735" y="29104"/>
                      </a:lnTo>
                      <a:lnTo>
                        <a:pt x="36041" y="30964"/>
                      </a:lnTo>
                      <a:lnTo>
                        <a:pt x="37213" y="31875"/>
                      </a:lnTo>
                      <a:lnTo>
                        <a:pt x="38403" y="32768"/>
                      </a:lnTo>
                      <a:lnTo>
                        <a:pt x="38998" y="33196"/>
                      </a:lnTo>
                      <a:lnTo>
                        <a:pt x="39612" y="33605"/>
                      </a:lnTo>
                      <a:lnTo>
                        <a:pt x="40225" y="34014"/>
                      </a:lnTo>
                      <a:lnTo>
                        <a:pt x="40858" y="34405"/>
                      </a:lnTo>
                      <a:lnTo>
                        <a:pt x="41490" y="34777"/>
                      </a:lnTo>
                      <a:lnTo>
                        <a:pt x="42141" y="35148"/>
                      </a:lnTo>
                      <a:lnTo>
                        <a:pt x="42810" y="35483"/>
                      </a:lnTo>
                      <a:lnTo>
                        <a:pt x="43480" y="35799"/>
                      </a:lnTo>
                      <a:lnTo>
                        <a:pt x="44149" y="36078"/>
                      </a:lnTo>
                      <a:lnTo>
                        <a:pt x="44837" y="36320"/>
                      </a:lnTo>
                      <a:lnTo>
                        <a:pt x="45526" y="36543"/>
                      </a:lnTo>
                      <a:lnTo>
                        <a:pt x="45879" y="36636"/>
                      </a:lnTo>
                      <a:lnTo>
                        <a:pt x="46251" y="36711"/>
                      </a:lnTo>
                      <a:lnTo>
                        <a:pt x="46604" y="36785"/>
                      </a:lnTo>
                      <a:lnTo>
                        <a:pt x="46958" y="36841"/>
                      </a:lnTo>
                      <a:lnTo>
                        <a:pt x="47329" y="36878"/>
                      </a:lnTo>
                      <a:lnTo>
                        <a:pt x="47683" y="36915"/>
                      </a:lnTo>
                      <a:lnTo>
                        <a:pt x="48408" y="36915"/>
                      </a:lnTo>
                      <a:lnTo>
                        <a:pt x="48780" y="36897"/>
                      </a:lnTo>
                      <a:lnTo>
                        <a:pt x="49152" y="36841"/>
                      </a:lnTo>
                      <a:lnTo>
                        <a:pt x="49561" y="36766"/>
                      </a:lnTo>
                      <a:lnTo>
                        <a:pt x="49989" y="36655"/>
                      </a:lnTo>
                      <a:lnTo>
                        <a:pt x="50379" y="36525"/>
                      </a:lnTo>
                      <a:lnTo>
                        <a:pt x="50788" y="36376"/>
                      </a:lnTo>
                      <a:lnTo>
                        <a:pt x="51179" y="36208"/>
                      </a:lnTo>
                      <a:lnTo>
                        <a:pt x="51551" y="36004"/>
                      </a:lnTo>
                      <a:lnTo>
                        <a:pt x="51923" y="35781"/>
                      </a:lnTo>
                      <a:lnTo>
                        <a:pt x="52276" y="35539"/>
                      </a:lnTo>
                      <a:lnTo>
                        <a:pt x="52816" y="35130"/>
                      </a:lnTo>
                      <a:lnTo>
                        <a:pt x="53318" y="34684"/>
                      </a:lnTo>
                      <a:lnTo>
                        <a:pt x="53801" y="34219"/>
                      </a:lnTo>
                      <a:lnTo>
                        <a:pt x="54248" y="33717"/>
                      </a:lnTo>
                      <a:lnTo>
                        <a:pt x="54675" y="33214"/>
                      </a:lnTo>
                      <a:lnTo>
                        <a:pt x="55084" y="32675"/>
                      </a:lnTo>
                      <a:lnTo>
                        <a:pt x="55475" y="32117"/>
                      </a:lnTo>
                      <a:lnTo>
                        <a:pt x="55847" y="31559"/>
                      </a:lnTo>
                      <a:lnTo>
                        <a:pt x="56237" y="30946"/>
                      </a:lnTo>
                      <a:lnTo>
                        <a:pt x="56591" y="30313"/>
                      </a:lnTo>
                      <a:lnTo>
                        <a:pt x="56944" y="29681"/>
                      </a:lnTo>
                      <a:lnTo>
                        <a:pt x="57279" y="29030"/>
                      </a:lnTo>
                      <a:lnTo>
                        <a:pt x="57614" y="28379"/>
                      </a:lnTo>
                      <a:lnTo>
                        <a:pt x="57930" y="27710"/>
                      </a:lnTo>
                      <a:lnTo>
                        <a:pt x="58227" y="27059"/>
                      </a:lnTo>
                      <a:lnTo>
                        <a:pt x="58525" y="26389"/>
                      </a:lnTo>
                      <a:lnTo>
                        <a:pt x="59083" y="25032"/>
                      </a:lnTo>
                      <a:lnTo>
                        <a:pt x="59622" y="23674"/>
                      </a:lnTo>
                      <a:lnTo>
                        <a:pt x="60124" y="22317"/>
                      </a:lnTo>
                      <a:lnTo>
                        <a:pt x="60626" y="20940"/>
                      </a:lnTo>
                      <a:lnTo>
                        <a:pt x="61147" y="19434"/>
                      </a:lnTo>
                      <a:lnTo>
                        <a:pt x="61649" y="17928"/>
                      </a:lnTo>
                      <a:lnTo>
                        <a:pt x="62672" y="14915"/>
                      </a:lnTo>
                      <a:lnTo>
                        <a:pt x="63211" y="13427"/>
                      </a:lnTo>
                      <a:lnTo>
                        <a:pt x="63769" y="11940"/>
                      </a:lnTo>
                      <a:lnTo>
                        <a:pt x="64067" y="11196"/>
                      </a:lnTo>
                      <a:lnTo>
                        <a:pt x="64364" y="10452"/>
                      </a:lnTo>
                      <a:lnTo>
                        <a:pt x="64680" y="9726"/>
                      </a:lnTo>
                      <a:lnTo>
                        <a:pt x="65015" y="9001"/>
                      </a:lnTo>
                      <a:lnTo>
                        <a:pt x="65387" y="8257"/>
                      </a:lnTo>
                      <a:lnTo>
                        <a:pt x="65759" y="7513"/>
                      </a:lnTo>
                      <a:lnTo>
                        <a:pt x="66187" y="6770"/>
                      </a:lnTo>
                      <a:lnTo>
                        <a:pt x="66614" y="6063"/>
                      </a:lnTo>
                      <a:lnTo>
                        <a:pt x="67079" y="5375"/>
                      </a:lnTo>
                      <a:lnTo>
                        <a:pt x="67581" y="4687"/>
                      </a:lnTo>
                      <a:lnTo>
                        <a:pt x="67842" y="4371"/>
                      </a:lnTo>
                      <a:lnTo>
                        <a:pt x="68121" y="4054"/>
                      </a:lnTo>
                      <a:lnTo>
                        <a:pt x="68400" y="3738"/>
                      </a:lnTo>
                      <a:lnTo>
                        <a:pt x="68679" y="3422"/>
                      </a:lnTo>
                      <a:lnTo>
                        <a:pt x="69051" y="3069"/>
                      </a:lnTo>
                      <a:lnTo>
                        <a:pt x="69423" y="2715"/>
                      </a:lnTo>
                      <a:lnTo>
                        <a:pt x="69609" y="2548"/>
                      </a:lnTo>
                      <a:lnTo>
                        <a:pt x="69813" y="2399"/>
                      </a:lnTo>
                      <a:lnTo>
                        <a:pt x="70036" y="2251"/>
                      </a:lnTo>
                      <a:lnTo>
                        <a:pt x="70259" y="2139"/>
                      </a:lnTo>
                      <a:lnTo>
                        <a:pt x="7025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7"/>
                <p:cNvSpPr/>
                <p:nvPr/>
              </p:nvSpPr>
              <p:spPr>
                <a:xfrm>
                  <a:off x="1232225" y="2051775"/>
                  <a:ext cx="1400825" cy="88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33" h="35224" extrusionOk="0">
                      <a:moveTo>
                        <a:pt x="0" y="1"/>
                      </a:moveTo>
                      <a:lnTo>
                        <a:pt x="0" y="3143"/>
                      </a:lnTo>
                      <a:lnTo>
                        <a:pt x="298" y="3181"/>
                      </a:lnTo>
                      <a:lnTo>
                        <a:pt x="595" y="3218"/>
                      </a:lnTo>
                      <a:lnTo>
                        <a:pt x="893" y="3274"/>
                      </a:lnTo>
                      <a:lnTo>
                        <a:pt x="1172" y="3348"/>
                      </a:lnTo>
                      <a:lnTo>
                        <a:pt x="1469" y="3441"/>
                      </a:lnTo>
                      <a:lnTo>
                        <a:pt x="1748" y="3534"/>
                      </a:lnTo>
                      <a:lnTo>
                        <a:pt x="2287" y="3757"/>
                      </a:lnTo>
                      <a:lnTo>
                        <a:pt x="2827" y="3999"/>
                      </a:lnTo>
                      <a:lnTo>
                        <a:pt x="3366" y="4278"/>
                      </a:lnTo>
                      <a:lnTo>
                        <a:pt x="3887" y="4575"/>
                      </a:lnTo>
                      <a:lnTo>
                        <a:pt x="4407" y="4873"/>
                      </a:lnTo>
                      <a:lnTo>
                        <a:pt x="5133" y="5338"/>
                      </a:lnTo>
                      <a:lnTo>
                        <a:pt x="5839" y="5840"/>
                      </a:lnTo>
                      <a:lnTo>
                        <a:pt x="6528" y="6379"/>
                      </a:lnTo>
                      <a:lnTo>
                        <a:pt x="7197" y="6937"/>
                      </a:lnTo>
                      <a:lnTo>
                        <a:pt x="7848" y="7514"/>
                      </a:lnTo>
                      <a:lnTo>
                        <a:pt x="8462" y="8127"/>
                      </a:lnTo>
                      <a:lnTo>
                        <a:pt x="9075" y="8741"/>
                      </a:lnTo>
                      <a:lnTo>
                        <a:pt x="9670" y="9392"/>
                      </a:lnTo>
                      <a:lnTo>
                        <a:pt x="10135" y="9913"/>
                      </a:lnTo>
                      <a:lnTo>
                        <a:pt x="10600" y="10452"/>
                      </a:lnTo>
                      <a:lnTo>
                        <a:pt x="11028" y="10991"/>
                      </a:lnTo>
                      <a:lnTo>
                        <a:pt x="11474" y="11549"/>
                      </a:lnTo>
                      <a:lnTo>
                        <a:pt x="12330" y="12665"/>
                      </a:lnTo>
                      <a:lnTo>
                        <a:pt x="13167" y="13799"/>
                      </a:lnTo>
                      <a:lnTo>
                        <a:pt x="14803" y="16087"/>
                      </a:lnTo>
                      <a:lnTo>
                        <a:pt x="15621" y="17221"/>
                      </a:lnTo>
                      <a:lnTo>
                        <a:pt x="16458" y="18356"/>
                      </a:lnTo>
                      <a:lnTo>
                        <a:pt x="16867" y="18895"/>
                      </a:lnTo>
                      <a:lnTo>
                        <a:pt x="17295" y="19434"/>
                      </a:lnTo>
                      <a:lnTo>
                        <a:pt x="17741" y="19974"/>
                      </a:lnTo>
                      <a:lnTo>
                        <a:pt x="18206" y="20476"/>
                      </a:lnTo>
                      <a:lnTo>
                        <a:pt x="18690" y="20978"/>
                      </a:lnTo>
                      <a:lnTo>
                        <a:pt x="19192" y="21461"/>
                      </a:lnTo>
                      <a:lnTo>
                        <a:pt x="19713" y="21908"/>
                      </a:lnTo>
                      <a:lnTo>
                        <a:pt x="20252" y="22335"/>
                      </a:lnTo>
                      <a:lnTo>
                        <a:pt x="20624" y="22577"/>
                      </a:lnTo>
                      <a:lnTo>
                        <a:pt x="20996" y="22819"/>
                      </a:lnTo>
                      <a:lnTo>
                        <a:pt x="21386" y="23061"/>
                      </a:lnTo>
                      <a:lnTo>
                        <a:pt x="21777" y="23265"/>
                      </a:lnTo>
                      <a:lnTo>
                        <a:pt x="22186" y="23451"/>
                      </a:lnTo>
                      <a:lnTo>
                        <a:pt x="22595" y="23637"/>
                      </a:lnTo>
                      <a:lnTo>
                        <a:pt x="23004" y="23786"/>
                      </a:lnTo>
                      <a:lnTo>
                        <a:pt x="23432" y="23935"/>
                      </a:lnTo>
                      <a:lnTo>
                        <a:pt x="23860" y="24046"/>
                      </a:lnTo>
                      <a:lnTo>
                        <a:pt x="24288" y="24158"/>
                      </a:lnTo>
                      <a:lnTo>
                        <a:pt x="24734" y="24251"/>
                      </a:lnTo>
                      <a:lnTo>
                        <a:pt x="25180" y="24325"/>
                      </a:lnTo>
                      <a:lnTo>
                        <a:pt x="25608" y="24381"/>
                      </a:lnTo>
                      <a:lnTo>
                        <a:pt x="26054" y="24418"/>
                      </a:lnTo>
                      <a:lnTo>
                        <a:pt x="26947" y="24418"/>
                      </a:lnTo>
                      <a:lnTo>
                        <a:pt x="27654" y="24400"/>
                      </a:lnTo>
                      <a:lnTo>
                        <a:pt x="28342" y="24325"/>
                      </a:lnTo>
                      <a:lnTo>
                        <a:pt x="29048" y="24232"/>
                      </a:lnTo>
                      <a:lnTo>
                        <a:pt x="29736" y="24102"/>
                      </a:lnTo>
                      <a:lnTo>
                        <a:pt x="30425" y="23953"/>
                      </a:lnTo>
                      <a:lnTo>
                        <a:pt x="31094" y="23805"/>
                      </a:lnTo>
                      <a:lnTo>
                        <a:pt x="32452" y="23433"/>
                      </a:lnTo>
                      <a:lnTo>
                        <a:pt x="33977" y="23005"/>
                      </a:lnTo>
                      <a:lnTo>
                        <a:pt x="35501" y="22521"/>
                      </a:lnTo>
                      <a:lnTo>
                        <a:pt x="37008" y="22038"/>
                      </a:lnTo>
                      <a:lnTo>
                        <a:pt x="38514" y="21536"/>
                      </a:lnTo>
                      <a:lnTo>
                        <a:pt x="40281" y="20959"/>
                      </a:lnTo>
                      <a:lnTo>
                        <a:pt x="42066" y="20401"/>
                      </a:lnTo>
                      <a:lnTo>
                        <a:pt x="43851" y="19862"/>
                      </a:lnTo>
                      <a:lnTo>
                        <a:pt x="45655" y="19360"/>
                      </a:lnTo>
                      <a:lnTo>
                        <a:pt x="46213" y="19211"/>
                      </a:lnTo>
                      <a:lnTo>
                        <a:pt x="46771" y="19081"/>
                      </a:lnTo>
                      <a:lnTo>
                        <a:pt x="47348" y="18969"/>
                      </a:lnTo>
                      <a:lnTo>
                        <a:pt x="47906" y="18858"/>
                      </a:lnTo>
                      <a:lnTo>
                        <a:pt x="48482" y="18802"/>
                      </a:lnTo>
                      <a:lnTo>
                        <a:pt x="49059" y="18765"/>
                      </a:lnTo>
                      <a:lnTo>
                        <a:pt x="49356" y="18765"/>
                      </a:lnTo>
                      <a:lnTo>
                        <a:pt x="49635" y="18783"/>
                      </a:lnTo>
                      <a:lnTo>
                        <a:pt x="49933" y="18802"/>
                      </a:lnTo>
                      <a:lnTo>
                        <a:pt x="50212" y="18839"/>
                      </a:lnTo>
                      <a:lnTo>
                        <a:pt x="50565" y="18914"/>
                      </a:lnTo>
                      <a:lnTo>
                        <a:pt x="50900" y="19007"/>
                      </a:lnTo>
                      <a:lnTo>
                        <a:pt x="51234" y="19155"/>
                      </a:lnTo>
                      <a:lnTo>
                        <a:pt x="51551" y="19323"/>
                      </a:lnTo>
                      <a:lnTo>
                        <a:pt x="51830" y="19527"/>
                      </a:lnTo>
                      <a:lnTo>
                        <a:pt x="52090" y="19769"/>
                      </a:lnTo>
                      <a:lnTo>
                        <a:pt x="52220" y="19899"/>
                      </a:lnTo>
                      <a:lnTo>
                        <a:pt x="52332" y="20029"/>
                      </a:lnTo>
                      <a:lnTo>
                        <a:pt x="52425" y="20178"/>
                      </a:lnTo>
                      <a:lnTo>
                        <a:pt x="52518" y="20327"/>
                      </a:lnTo>
                      <a:lnTo>
                        <a:pt x="52648" y="20569"/>
                      </a:lnTo>
                      <a:lnTo>
                        <a:pt x="52759" y="20811"/>
                      </a:lnTo>
                      <a:lnTo>
                        <a:pt x="52871" y="21052"/>
                      </a:lnTo>
                      <a:lnTo>
                        <a:pt x="52945" y="21313"/>
                      </a:lnTo>
                      <a:lnTo>
                        <a:pt x="53113" y="21815"/>
                      </a:lnTo>
                      <a:lnTo>
                        <a:pt x="53224" y="22335"/>
                      </a:lnTo>
                      <a:lnTo>
                        <a:pt x="53317" y="22856"/>
                      </a:lnTo>
                      <a:lnTo>
                        <a:pt x="53392" y="23395"/>
                      </a:lnTo>
                      <a:lnTo>
                        <a:pt x="53503" y="24455"/>
                      </a:lnTo>
                      <a:lnTo>
                        <a:pt x="53596" y="25794"/>
                      </a:lnTo>
                      <a:lnTo>
                        <a:pt x="53671" y="27152"/>
                      </a:lnTo>
                      <a:lnTo>
                        <a:pt x="53782" y="29849"/>
                      </a:lnTo>
                      <a:lnTo>
                        <a:pt x="53857" y="31206"/>
                      </a:lnTo>
                      <a:lnTo>
                        <a:pt x="53968" y="32545"/>
                      </a:lnTo>
                      <a:lnTo>
                        <a:pt x="54043" y="33215"/>
                      </a:lnTo>
                      <a:lnTo>
                        <a:pt x="54117" y="33903"/>
                      </a:lnTo>
                      <a:lnTo>
                        <a:pt x="54210" y="34572"/>
                      </a:lnTo>
                      <a:lnTo>
                        <a:pt x="54322" y="35223"/>
                      </a:lnTo>
                      <a:lnTo>
                        <a:pt x="56032" y="35223"/>
                      </a:lnTo>
                      <a:lnTo>
                        <a:pt x="55939" y="34591"/>
                      </a:lnTo>
                      <a:lnTo>
                        <a:pt x="55846" y="33959"/>
                      </a:lnTo>
                      <a:lnTo>
                        <a:pt x="55772" y="33308"/>
                      </a:lnTo>
                      <a:lnTo>
                        <a:pt x="55716" y="32657"/>
                      </a:lnTo>
                      <a:lnTo>
                        <a:pt x="55679" y="32006"/>
                      </a:lnTo>
                      <a:lnTo>
                        <a:pt x="55642" y="31374"/>
                      </a:lnTo>
                      <a:lnTo>
                        <a:pt x="55623" y="30072"/>
                      </a:lnTo>
                      <a:lnTo>
                        <a:pt x="55623" y="28770"/>
                      </a:lnTo>
                      <a:lnTo>
                        <a:pt x="55661" y="27487"/>
                      </a:lnTo>
                      <a:lnTo>
                        <a:pt x="55754" y="24883"/>
                      </a:lnTo>
                      <a:lnTo>
                        <a:pt x="55809" y="23061"/>
                      </a:lnTo>
                      <a:lnTo>
                        <a:pt x="55846" y="22131"/>
                      </a:lnTo>
                      <a:lnTo>
                        <a:pt x="55846" y="21220"/>
                      </a:lnTo>
                      <a:lnTo>
                        <a:pt x="55828" y="20308"/>
                      </a:lnTo>
                      <a:lnTo>
                        <a:pt x="55791" y="19397"/>
                      </a:lnTo>
                      <a:lnTo>
                        <a:pt x="55698" y="18486"/>
                      </a:lnTo>
                      <a:lnTo>
                        <a:pt x="55642" y="18021"/>
                      </a:lnTo>
                      <a:lnTo>
                        <a:pt x="55568" y="17575"/>
                      </a:lnTo>
                      <a:lnTo>
                        <a:pt x="55475" y="17128"/>
                      </a:lnTo>
                      <a:lnTo>
                        <a:pt x="55363" y="16682"/>
                      </a:lnTo>
                      <a:lnTo>
                        <a:pt x="55214" y="16236"/>
                      </a:lnTo>
                      <a:lnTo>
                        <a:pt x="55028" y="15808"/>
                      </a:lnTo>
                      <a:lnTo>
                        <a:pt x="54935" y="15603"/>
                      </a:lnTo>
                      <a:lnTo>
                        <a:pt x="54824" y="15417"/>
                      </a:lnTo>
                      <a:lnTo>
                        <a:pt x="54693" y="15213"/>
                      </a:lnTo>
                      <a:lnTo>
                        <a:pt x="54563" y="15027"/>
                      </a:lnTo>
                      <a:lnTo>
                        <a:pt x="54415" y="14859"/>
                      </a:lnTo>
                      <a:lnTo>
                        <a:pt x="54266" y="14692"/>
                      </a:lnTo>
                      <a:lnTo>
                        <a:pt x="54098" y="14543"/>
                      </a:lnTo>
                      <a:lnTo>
                        <a:pt x="53912" y="14395"/>
                      </a:lnTo>
                      <a:lnTo>
                        <a:pt x="53726" y="14264"/>
                      </a:lnTo>
                      <a:lnTo>
                        <a:pt x="53522" y="14153"/>
                      </a:lnTo>
                      <a:lnTo>
                        <a:pt x="53317" y="14041"/>
                      </a:lnTo>
                      <a:lnTo>
                        <a:pt x="53094" y="13967"/>
                      </a:lnTo>
                      <a:lnTo>
                        <a:pt x="52890" y="13892"/>
                      </a:lnTo>
                      <a:lnTo>
                        <a:pt x="52666" y="13837"/>
                      </a:lnTo>
                      <a:lnTo>
                        <a:pt x="52443" y="13781"/>
                      </a:lnTo>
                      <a:lnTo>
                        <a:pt x="52201" y="13744"/>
                      </a:lnTo>
                      <a:lnTo>
                        <a:pt x="51755" y="13706"/>
                      </a:lnTo>
                      <a:lnTo>
                        <a:pt x="51290" y="13706"/>
                      </a:lnTo>
                      <a:lnTo>
                        <a:pt x="50825" y="13725"/>
                      </a:lnTo>
                      <a:lnTo>
                        <a:pt x="50360" y="13762"/>
                      </a:lnTo>
                      <a:lnTo>
                        <a:pt x="49747" y="13874"/>
                      </a:lnTo>
                      <a:lnTo>
                        <a:pt x="49133" y="13985"/>
                      </a:lnTo>
                      <a:lnTo>
                        <a:pt x="48519" y="14116"/>
                      </a:lnTo>
                      <a:lnTo>
                        <a:pt x="47906" y="14264"/>
                      </a:lnTo>
                      <a:lnTo>
                        <a:pt x="46697" y="14581"/>
                      </a:lnTo>
                      <a:lnTo>
                        <a:pt x="45488" y="14897"/>
                      </a:lnTo>
                      <a:lnTo>
                        <a:pt x="41899" y="15845"/>
                      </a:lnTo>
                      <a:lnTo>
                        <a:pt x="41006" y="16087"/>
                      </a:lnTo>
                      <a:lnTo>
                        <a:pt x="40114" y="16291"/>
                      </a:lnTo>
                      <a:lnTo>
                        <a:pt x="39202" y="16496"/>
                      </a:lnTo>
                      <a:lnTo>
                        <a:pt x="38310" y="16682"/>
                      </a:lnTo>
                      <a:lnTo>
                        <a:pt x="37491" y="16849"/>
                      </a:lnTo>
                      <a:lnTo>
                        <a:pt x="36692" y="16980"/>
                      </a:lnTo>
                      <a:lnTo>
                        <a:pt x="35074" y="17221"/>
                      </a:lnTo>
                      <a:lnTo>
                        <a:pt x="33437" y="17426"/>
                      </a:lnTo>
                      <a:lnTo>
                        <a:pt x="31801" y="17612"/>
                      </a:lnTo>
                      <a:lnTo>
                        <a:pt x="31075" y="17630"/>
                      </a:lnTo>
                      <a:lnTo>
                        <a:pt x="30350" y="17630"/>
                      </a:lnTo>
                      <a:lnTo>
                        <a:pt x="29625" y="17612"/>
                      </a:lnTo>
                      <a:lnTo>
                        <a:pt x="28881" y="17593"/>
                      </a:lnTo>
                      <a:lnTo>
                        <a:pt x="28825" y="17537"/>
                      </a:lnTo>
                      <a:lnTo>
                        <a:pt x="28490" y="17500"/>
                      </a:lnTo>
                      <a:lnTo>
                        <a:pt x="28156" y="17444"/>
                      </a:lnTo>
                      <a:lnTo>
                        <a:pt x="27840" y="17389"/>
                      </a:lnTo>
                      <a:lnTo>
                        <a:pt x="27505" y="17314"/>
                      </a:lnTo>
                      <a:lnTo>
                        <a:pt x="26873" y="17147"/>
                      </a:lnTo>
                      <a:lnTo>
                        <a:pt x="26240" y="16942"/>
                      </a:lnTo>
                      <a:lnTo>
                        <a:pt x="25627" y="16701"/>
                      </a:lnTo>
                      <a:lnTo>
                        <a:pt x="25013" y="16422"/>
                      </a:lnTo>
                      <a:lnTo>
                        <a:pt x="24436" y="16124"/>
                      </a:lnTo>
                      <a:lnTo>
                        <a:pt x="23860" y="15808"/>
                      </a:lnTo>
                      <a:lnTo>
                        <a:pt x="23469" y="15566"/>
                      </a:lnTo>
                      <a:lnTo>
                        <a:pt x="23097" y="15324"/>
                      </a:lnTo>
                      <a:lnTo>
                        <a:pt x="22353" y="14804"/>
                      </a:lnTo>
                      <a:lnTo>
                        <a:pt x="21647" y="14246"/>
                      </a:lnTo>
                      <a:lnTo>
                        <a:pt x="20940" y="13669"/>
                      </a:lnTo>
                      <a:lnTo>
                        <a:pt x="20271" y="13074"/>
                      </a:lnTo>
                      <a:lnTo>
                        <a:pt x="19601" y="12479"/>
                      </a:lnTo>
                      <a:lnTo>
                        <a:pt x="18281" y="11252"/>
                      </a:lnTo>
                      <a:lnTo>
                        <a:pt x="16365" y="9373"/>
                      </a:lnTo>
                      <a:lnTo>
                        <a:pt x="15398" y="8462"/>
                      </a:lnTo>
                      <a:lnTo>
                        <a:pt x="14413" y="7551"/>
                      </a:lnTo>
                      <a:lnTo>
                        <a:pt x="13427" y="6658"/>
                      </a:lnTo>
                      <a:lnTo>
                        <a:pt x="12404" y="5784"/>
                      </a:lnTo>
                      <a:lnTo>
                        <a:pt x="11363" y="4947"/>
                      </a:lnTo>
                      <a:lnTo>
                        <a:pt x="10823" y="4557"/>
                      </a:lnTo>
                      <a:lnTo>
                        <a:pt x="10284" y="4148"/>
                      </a:lnTo>
                      <a:lnTo>
                        <a:pt x="9596" y="3664"/>
                      </a:lnTo>
                      <a:lnTo>
                        <a:pt x="8889" y="3199"/>
                      </a:lnTo>
                      <a:lnTo>
                        <a:pt x="8164" y="2753"/>
                      </a:lnTo>
                      <a:lnTo>
                        <a:pt x="7420" y="2344"/>
                      </a:lnTo>
                      <a:lnTo>
                        <a:pt x="6676" y="1953"/>
                      </a:lnTo>
                      <a:lnTo>
                        <a:pt x="5914" y="1581"/>
                      </a:lnTo>
                      <a:lnTo>
                        <a:pt x="5133" y="1247"/>
                      </a:lnTo>
                      <a:lnTo>
                        <a:pt x="4352" y="930"/>
                      </a:lnTo>
                      <a:lnTo>
                        <a:pt x="3812" y="763"/>
                      </a:lnTo>
                      <a:lnTo>
                        <a:pt x="3292" y="596"/>
                      </a:lnTo>
                      <a:lnTo>
                        <a:pt x="2752" y="428"/>
                      </a:lnTo>
                      <a:lnTo>
                        <a:pt x="2213" y="298"/>
                      </a:lnTo>
                      <a:lnTo>
                        <a:pt x="1674" y="187"/>
                      </a:lnTo>
                      <a:lnTo>
                        <a:pt x="1116" y="94"/>
                      </a:lnTo>
                      <a:lnTo>
                        <a:pt x="558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7"/>
                <p:cNvSpPr/>
                <p:nvPr/>
              </p:nvSpPr>
              <p:spPr>
                <a:xfrm>
                  <a:off x="5111780" y="2575750"/>
                  <a:ext cx="164600" cy="3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" h="14265" extrusionOk="0">
                      <a:moveTo>
                        <a:pt x="6583" y="0"/>
                      </a:moveTo>
                      <a:lnTo>
                        <a:pt x="6435" y="168"/>
                      </a:lnTo>
                      <a:lnTo>
                        <a:pt x="6304" y="335"/>
                      </a:lnTo>
                      <a:lnTo>
                        <a:pt x="6193" y="521"/>
                      </a:lnTo>
                      <a:lnTo>
                        <a:pt x="6100" y="726"/>
                      </a:lnTo>
                      <a:lnTo>
                        <a:pt x="5951" y="1135"/>
                      </a:lnTo>
                      <a:lnTo>
                        <a:pt x="5802" y="1544"/>
                      </a:lnTo>
                      <a:lnTo>
                        <a:pt x="5300" y="2957"/>
                      </a:lnTo>
                      <a:lnTo>
                        <a:pt x="4780" y="4389"/>
                      </a:lnTo>
                      <a:lnTo>
                        <a:pt x="4240" y="5803"/>
                      </a:lnTo>
                      <a:lnTo>
                        <a:pt x="3682" y="7197"/>
                      </a:lnTo>
                      <a:lnTo>
                        <a:pt x="3087" y="8592"/>
                      </a:lnTo>
                      <a:lnTo>
                        <a:pt x="2771" y="9280"/>
                      </a:lnTo>
                      <a:lnTo>
                        <a:pt x="2455" y="9968"/>
                      </a:lnTo>
                      <a:lnTo>
                        <a:pt x="2120" y="10638"/>
                      </a:lnTo>
                      <a:lnTo>
                        <a:pt x="1767" y="11307"/>
                      </a:lnTo>
                      <a:lnTo>
                        <a:pt x="1413" y="11977"/>
                      </a:lnTo>
                      <a:lnTo>
                        <a:pt x="1042" y="12646"/>
                      </a:lnTo>
                      <a:lnTo>
                        <a:pt x="539" y="13464"/>
                      </a:lnTo>
                      <a:lnTo>
                        <a:pt x="279" y="13874"/>
                      </a:lnTo>
                      <a:lnTo>
                        <a:pt x="0" y="14264"/>
                      </a:lnTo>
                      <a:lnTo>
                        <a:pt x="3515" y="14264"/>
                      </a:lnTo>
                      <a:lnTo>
                        <a:pt x="3775" y="13874"/>
                      </a:lnTo>
                      <a:lnTo>
                        <a:pt x="4036" y="13464"/>
                      </a:lnTo>
                      <a:lnTo>
                        <a:pt x="4519" y="12646"/>
                      </a:lnTo>
                      <a:lnTo>
                        <a:pt x="4984" y="11791"/>
                      </a:lnTo>
                      <a:lnTo>
                        <a:pt x="5430" y="10954"/>
                      </a:lnTo>
                      <a:lnTo>
                        <a:pt x="5709" y="10415"/>
                      </a:lnTo>
                      <a:lnTo>
                        <a:pt x="5951" y="9875"/>
                      </a:lnTo>
                      <a:lnTo>
                        <a:pt x="6100" y="9615"/>
                      </a:lnTo>
                      <a:lnTo>
                        <a:pt x="6249" y="9355"/>
                      </a:lnTo>
                      <a:lnTo>
                        <a:pt x="6397" y="9113"/>
                      </a:lnTo>
                      <a:lnTo>
                        <a:pt x="6583" y="8871"/>
                      </a:lnTo>
                      <a:lnTo>
                        <a:pt x="65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7"/>
                <p:cNvSpPr/>
                <p:nvPr/>
              </p:nvSpPr>
              <p:spPr>
                <a:xfrm>
                  <a:off x="1232225" y="2625025"/>
                  <a:ext cx="305000" cy="3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0" h="12294" extrusionOk="0">
                      <a:moveTo>
                        <a:pt x="0" y="1"/>
                      </a:moveTo>
                      <a:lnTo>
                        <a:pt x="0" y="8202"/>
                      </a:lnTo>
                      <a:lnTo>
                        <a:pt x="167" y="8313"/>
                      </a:lnTo>
                      <a:lnTo>
                        <a:pt x="316" y="8444"/>
                      </a:lnTo>
                      <a:lnTo>
                        <a:pt x="614" y="8722"/>
                      </a:lnTo>
                      <a:lnTo>
                        <a:pt x="893" y="9001"/>
                      </a:lnTo>
                      <a:lnTo>
                        <a:pt x="1172" y="9299"/>
                      </a:lnTo>
                      <a:lnTo>
                        <a:pt x="1618" y="9708"/>
                      </a:lnTo>
                      <a:lnTo>
                        <a:pt x="2046" y="10117"/>
                      </a:lnTo>
                      <a:lnTo>
                        <a:pt x="2511" y="10508"/>
                      </a:lnTo>
                      <a:lnTo>
                        <a:pt x="2957" y="10898"/>
                      </a:lnTo>
                      <a:lnTo>
                        <a:pt x="3440" y="11270"/>
                      </a:lnTo>
                      <a:lnTo>
                        <a:pt x="3924" y="11642"/>
                      </a:lnTo>
                      <a:lnTo>
                        <a:pt x="4407" y="11977"/>
                      </a:lnTo>
                      <a:lnTo>
                        <a:pt x="4910" y="12293"/>
                      </a:lnTo>
                      <a:lnTo>
                        <a:pt x="12200" y="12293"/>
                      </a:lnTo>
                      <a:lnTo>
                        <a:pt x="11642" y="12089"/>
                      </a:lnTo>
                      <a:lnTo>
                        <a:pt x="11102" y="11865"/>
                      </a:lnTo>
                      <a:lnTo>
                        <a:pt x="10582" y="11605"/>
                      </a:lnTo>
                      <a:lnTo>
                        <a:pt x="10061" y="11326"/>
                      </a:lnTo>
                      <a:lnTo>
                        <a:pt x="9540" y="11047"/>
                      </a:lnTo>
                      <a:lnTo>
                        <a:pt x="9057" y="10750"/>
                      </a:lnTo>
                      <a:lnTo>
                        <a:pt x="8555" y="10415"/>
                      </a:lnTo>
                      <a:lnTo>
                        <a:pt x="8071" y="10080"/>
                      </a:lnTo>
                      <a:lnTo>
                        <a:pt x="7606" y="9727"/>
                      </a:lnTo>
                      <a:lnTo>
                        <a:pt x="7160" y="9355"/>
                      </a:lnTo>
                      <a:lnTo>
                        <a:pt x="6713" y="8983"/>
                      </a:lnTo>
                      <a:lnTo>
                        <a:pt x="6286" y="8574"/>
                      </a:lnTo>
                      <a:lnTo>
                        <a:pt x="5858" y="8165"/>
                      </a:lnTo>
                      <a:lnTo>
                        <a:pt x="5449" y="7737"/>
                      </a:lnTo>
                      <a:lnTo>
                        <a:pt x="5058" y="7309"/>
                      </a:lnTo>
                      <a:lnTo>
                        <a:pt x="4686" y="6863"/>
                      </a:lnTo>
                      <a:lnTo>
                        <a:pt x="4147" y="6193"/>
                      </a:lnTo>
                      <a:lnTo>
                        <a:pt x="3645" y="5524"/>
                      </a:lnTo>
                      <a:lnTo>
                        <a:pt x="3161" y="4817"/>
                      </a:lnTo>
                      <a:lnTo>
                        <a:pt x="2697" y="4110"/>
                      </a:lnTo>
                      <a:lnTo>
                        <a:pt x="2250" y="3404"/>
                      </a:lnTo>
                      <a:lnTo>
                        <a:pt x="1804" y="2679"/>
                      </a:lnTo>
                      <a:lnTo>
                        <a:pt x="948" y="1209"/>
                      </a:lnTo>
                      <a:lnTo>
                        <a:pt x="762" y="875"/>
                      </a:lnTo>
                      <a:lnTo>
                        <a:pt x="558" y="558"/>
                      </a:lnTo>
                      <a:lnTo>
                        <a:pt x="428" y="391"/>
                      </a:lnTo>
                      <a:lnTo>
                        <a:pt x="316" y="242"/>
                      </a:lnTo>
                      <a:lnTo>
                        <a:pt x="167" y="1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7"/>
                <p:cNvSpPr/>
                <p:nvPr/>
              </p:nvSpPr>
              <p:spPr>
                <a:xfrm>
                  <a:off x="3833000" y="2800775"/>
                  <a:ext cx="455625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5" h="5264" extrusionOk="0">
                      <a:moveTo>
                        <a:pt x="8908" y="0"/>
                      </a:moveTo>
                      <a:lnTo>
                        <a:pt x="8462" y="19"/>
                      </a:lnTo>
                      <a:lnTo>
                        <a:pt x="8015" y="56"/>
                      </a:lnTo>
                      <a:lnTo>
                        <a:pt x="7588" y="130"/>
                      </a:lnTo>
                      <a:lnTo>
                        <a:pt x="7160" y="242"/>
                      </a:lnTo>
                      <a:lnTo>
                        <a:pt x="6695" y="409"/>
                      </a:lnTo>
                      <a:lnTo>
                        <a:pt x="6267" y="595"/>
                      </a:lnTo>
                      <a:lnTo>
                        <a:pt x="5839" y="800"/>
                      </a:lnTo>
                      <a:lnTo>
                        <a:pt x="5412" y="1023"/>
                      </a:lnTo>
                      <a:lnTo>
                        <a:pt x="5003" y="1265"/>
                      </a:lnTo>
                      <a:lnTo>
                        <a:pt x="4593" y="1525"/>
                      </a:lnTo>
                      <a:lnTo>
                        <a:pt x="4203" y="1804"/>
                      </a:lnTo>
                      <a:lnTo>
                        <a:pt x="3812" y="2083"/>
                      </a:lnTo>
                      <a:lnTo>
                        <a:pt x="2845" y="2864"/>
                      </a:lnTo>
                      <a:lnTo>
                        <a:pt x="1878" y="3645"/>
                      </a:lnTo>
                      <a:lnTo>
                        <a:pt x="948" y="4463"/>
                      </a:lnTo>
                      <a:lnTo>
                        <a:pt x="0" y="5263"/>
                      </a:lnTo>
                      <a:lnTo>
                        <a:pt x="3738" y="5263"/>
                      </a:lnTo>
                      <a:lnTo>
                        <a:pt x="4203" y="4966"/>
                      </a:lnTo>
                      <a:lnTo>
                        <a:pt x="4686" y="4687"/>
                      </a:lnTo>
                      <a:lnTo>
                        <a:pt x="5189" y="4426"/>
                      </a:lnTo>
                      <a:lnTo>
                        <a:pt x="5691" y="4184"/>
                      </a:lnTo>
                      <a:lnTo>
                        <a:pt x="6211" y="3980"/>
                      </a:lnTo>
                      <a:lnTo>
                        <a:pt x="6751" y="3794"/>
                      </a:lnTo>
                      <a:lnTo>
                        <a:pt x="7011" y="3738"/>
                      </a:lnTo>
                      <a:lnTo>
                        <a:pt x="7290" y="3664"/>
                      </a:lnTo>
                      <a:lnTo>
                        <a:pt x="7569" y="3608"/>
                      </a:lnTo>
                      <a:lnTo>
                        <a:pt x="7848" y="3571"/>
                      </a:lnTo>
                      <a:lnTo>
                        <a:pt x="8238" y="3534"/>
                      </a:lnTo>
                      <a:lnTo>
                        <a:pt x="8629" y="3534"/>
                      </a:lnTo>
                      <a:lnTo>
                        <a:pt x="9038" y="3552"/>
                      </a:lnTo>
                      <a:lnTo>
                        <a:pt x="9429" y="3589"/>
                      </a:lnTo>
                      <a:lnTo>
                        <a:pt x="9819" y="3664"/>
                      </a:lnTo>
                      <a:lnTo>
                        <a:pt x="10210" y="3757"/>
                      </a:lnTo>
                      <a:lnTo>
                        <a:pt x="10582" y="3868"/>
                      </a:lnTo>
                      <a:lnTo>
                        <a:pt x="10954" y="4017"/>
                      </a:lnTo>
                      <a:lnTo>
                        <a:pt x="11270" y="4129"/>
                      </a:lnTo>
                      <a:lnTo>
                        <a:pt x="11567" y="4277"/>
                      </a:lnTo>
                      <a:lnTo>
                        <a:pt x="12162" y="4594"/>
                      </a:lnTo>
                      <a:lnTo>
                        <a:pt x="12739" y="4928"/>
                      </a:lnTo>
                      <a:lnTo>
                        <a:pt x="13315" y="5263"/>
                      </a:lnTo>
                      <a:lnTo>
                        <a:pt x="18225" y="5263"/>
                      </a:lnTo>
                      <a:lnTo>
                        <a:pt x="15640" y="3366"/>
                      </a:lnTo>
                      <a:lnTo>
                        <a:pt x="14338" y="2436"/>
                      </a:lnTo>
                      <a:lnTo>
                        <a:pt x="13687" y="1971"/>
                      </a:lnTo>
                      <a:lnTo>
                        <a:pt x="13018" y="1525"/>
                      </a:lnTo>
                      <a:lnTo>
                        <a:pt x="12460" y="1172"/>
                      </a:lnTo>
                      <a:lnTo>
                        <a:pt x="11865" y="837"/>
                      </a:lnTo>
                      <a:lnTo>
                        <a:pt x="11567" y="670"/>
                      </a:lnTo>
                      <a:lnTo>
                        <a:pt x="11270" y="539"/>
                      </a:lnTo>
                      <a:lnTo>
                        <a:pt x="10972" y="409"/>
                      </a:lnTo>
                      <a:lnTo>
                        <a:pt x="10656" y="298"/>
                      </a:lnTo>
                      <a:lnTo>
                        <a:pt x="10228" y="168"/>
                      </a:lnTo>
                      <a:lnTo>
                        <a:pt x="9782" y="75"/>
                      </a:lnTo>
                      <a:lnTo>
                        <a:pt x="9354" y="19"/>
                      </a:lnTo>
                      <a:lnTo>
                        <a:pt x="890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7"/>
                <p:cNvSpPr/>
                <p:nvPr/>
              </p:nvSpPr>
              <p:spPr>
                <a:xfrm>
                  <a:off x="1960275" y="2871900"/>
                  <a:ext cx="457975" cy="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9" h="2419" extrusionOk="0">
                      <a:moveTo>
                        <a:pt x="11512" y="1"/>
                      </a:moveTo>
                      <a:lnTo>
                        <a:pt x="10843" y="38"/>
                      </a:lnTo>
                      <a:lnTo>
                        <a:pt x="10155" y="93"/>
                      </a:lnTo>
                      <a:lnTo>
                        <a:pt x="9485" y="168"/>
                      </a:lnTo>
                      <a:lnTo>
                        <a:pt x="8816" y="279"/>
                      </a:lnTo>
                      <a:lnTo>
                        <a:pt x="8128" y="410"/>
                      </a:lnTo>
                      <a:lnTo>
                        <a:pt x="7440" y="540"/>
                      </a:lnTo>
                      <a:lnTo>
                        <a:pt x="6063" y="856"/>
                      </a:lnTo>
                      <a:lnTo>
                        <a:pt x="4706" y="1209"/>
                      </a:lnTo>
                      <a:lnTo>
                        <a:pt x="3348" y="1563"/>
                      </a:lnTo>
                      <a:lnTo>
                        <a:pt x="2511" y="1767"/>
                      </a:lnTo>
                      <a:lnTo>
                        <a:pt x="1674" y="1972"/>
                      </a:lnTo>
                      <a:lnTo>
                        <a:pt x="838" y="2195"/>
                      </a:lnTo>
                      <a:lnTo>
                        <a:pt x="1" y="2418"/>
                      </a:lnTo>
                      <a:lnTo>
                        <a:pt x="18319" y="2418"/>
                      </a:lnTo>
                      <a:lnTo>
                        <a:pt x="17872" y="2046"/>
                      </a:lnTo>
                      <a:lnTo>
                        <a:pt x="17407" y="1711"/>
                      </a:lnTo>
                      <a:lnTo>
                        <a:pt x="16905" y="1395"/>
                      </a:lnTo>
                      <a:lnTo>
                        <a:pt x="16385" y="1098"/>
                      </a:lnTo>
                      <a:lnTo>
                        <a:pt x="15864" y="856"/>
                      </a:lnTo>
                      <a:lnTo>
                        <a:pt x="15306" y="633"/>
                      </a:lnTo>
                      <a:lnTo>
                        <a:pt x="14748" y="447"/>
                      </a:lnTo>
                      <a:lnTo>
                        <a:pt x="14190" y="279"/>
                      </a:lnTo>
                      <a:lnTo>
                        <a:pt x="13855" y="205"/>
                      </a:lnTo>
                      <a:lnTo>
                        <a:pt x="13521" y="149"/>
                      </a:lnTo>
                      <a:lnTo>
                        <a:pt x="13186" y="93"/>
                      </a:lnTo>
                      <a:lnTo>
                        <a:pt x="12851" y="56"/>
                      </a:lnTo>
                      <a:lnTo>
                        <a:pt x="12182" y="19"/>
                      </a:lnTo>
                      <a:lnTo>
                        <a:pt x="11512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3" name="Google Shape;653;p7"/>
              <p:cNvGrpSpPr/>
              <p:nvPr/>
            </p:nvGrpSpPr>
            <p:grpSpPr>
              <a:xfrm flipH="1">
                <a:off x="4572049" y="0"/>
                <a:ext cx="4571963" cy="2694250"/>
                <a:chOff x="1232225" y="238125"/>
                <a:chExt cx="4042050" cy="2694250"/>
              </a:xfrm>
            </p:grpSpPr>
            <p:sp>
              <p:nvSpPr>
                <p:cNvPr id="654" name="Google Shape;654;p7"/>
                <p:cNvSpPr/>
                <p:nvPr/>
              </p:nvSpPr>
              <p:spPr>
                <a:xfrm>
                  <a:off x="1232225" y="238125"/>
                  <a:ext cx="1024225" cy="46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69" h="18467" extrusionOk="0">
                      <a:moveTo>
                        <a:pt x="27802" y="0"/>
                      </a:moveTo>
                      <a:lnTo>
                        <a:pt x="26910" y="279"/>
                      </a:lnTo>
                      <a:lnTo>
                        <a:pt x="25998" y="595"/>
                      </a:lnTo>
                      <a:lnTo>
                        <a:pt x="25106" y="930"/>
                      </a:lnTo>
                      <a:lnTo>
                        <a:pt x="24213" y="1283"/>
                      </a:lnTo>
                      <a:lnTo>
                        <a:pt x="23339" y="1655"/>
                      </a:lnTo>
                      <a:lnTo>
                        <a:pt x="22465" y="2046"/>
                      </a:lnTo>
                      <a:lnTo>
                        <a:pt x="21610" y="2455"/>
                      </a:lnTo>
                      <a:lnTo>
                        <a:pt x="20754" y="2883"/>
                      </a:lnTo>
                      <a:lnTo>
                        <a:pt x="19266" y="3664"/>
                      </a:lnTo>
                      <a:lnTo>
                        <a:pt x="17779" y="4463"/>
                      </a:lnTo>
                      <a:lnTo>
                        <a:pt x="16328" y="5300"/>
                      </a:lnTo>
                      <a:lnTo>
                        <a:pt x="14859" y="6156"/>
                      </a:lnTo>
                      <a:lnTo>
                        <a:pt x="11976" y="7904"/>
                      </a:lnTo>
                      <a:lnTo>
                        <a:pt x="9075" y="9633"/>
                      </a:lnTo>
                      <a:lnTo>
                        <a:pt x="7997" y="10265"/>
                      </a:lnTo>
                      <a:lnTo>
                        <a:pt x="6881" y="10879"/>
                      </a:lnTo>
                      <a:lnTo>
                        <a:pt x="5765" y="11493"/>
                      </a:lnTo>
                      <a:lnTo>
                        <a:pt x="4649" y="12069"/>
                      </a:lnTo>
                      <a:lnTo>
                        <a:pt x="3515" y="12627"/>
                      </a:lnTo>
                      <a:lnTo>
                        <a:pt x="2362" y="13167"/>
                      </a:lnTo>
                      <a:lnTo>
                        <a:pt x="1190" y="13650"/>
                      </a:lnTo>
                      <a:lnTo>
                        <a:pt x="595" y="13873"/>
                      </a:lnTo>
                      <a:lnTo>
                        <a:pt x="0" y="14096"/>
                      </a:lnTo>
                      <a:lnTo>
                        <a:pt x="0" y="18467"/>
                      </a:lnTo>
                      <a:lnTo>
                        <a:pt x="874" y="18206"/>
                      </a:lnTo>
                      <a:lnTo>
                        <a:pt x="1748" y="17927"/>
                      </a:lnTo>
                      <a:lnTo>
                        <a:pt x="2604" y="17630"/>
                      </a:lnTo>
                      <a:lnTo>
                        <a:pt x="3459" y="17314"/>
                      </a:lnTo>
                      <a:lnTo>
                        <a:pt x="4296" y="16998"/>
                      </a:lnTo>
                      <a:lnTo>
                        <a:pt x="5133" y="16644"/>
                      </a:lnTo>
                      <a:lnTo>
                        <a:pt x="5970" y="16272"/>
                      </a:lnTo>
                      <a:lnTo>
                        <a:pt x="6788" y="15900"/>
                      </a:lnTo>
                      <a:lnTo>
                        <a:pt x="8443" y="15119"/>
                      </a:lnTo>
                      <a:lnTo>
                        <a:pt x="10061" y="14301"/>
                      </a:lnTo>
                      <a:lnTo>
                        <a:pt x="11679" y="13464"/>
                      </a:lnTo>
                      <a:lnTo>
                        <a:pt x="13278" y="12627"/>
                      </a:lnTo>
                      <a:lnTo>
                        <a:pt x="15491" y="11474"/>
                      </a:lnTo>
                      <a:lnTo>
                        <a:pt x="17723" y="10303"/>
                      </a:lnTo>
                      <a:lnTo>
                        <a:pt x="19936" y="9168"/>
                      </a:lnTo>
                      <a:lnTo>
                        <a:pt x="21070" y="8610"/>
                      </a:lnTo>
                      <a:lnTo>
                        <a:pt x="22186" y="8071"/>
                      </a:lnTo>
                      <a:lnTo>
                        <a:pt x="24399" y="7030"/>
                      </a:lnTo>
                      <a:lnTo>
                        <a:pt x="26612" y="6025"/>
                      </a:lnTo>
                      <a:lnTo>
                        <a:pt x="28844" y="5021"/>
                      </a:lnTo>
                      <a:lnTo>
                        <a:pt x="31057" y="4054"/>
                      </a:lnTo>
                      <a:lnTo>
                        <a:pt x="33307" y="3087"/>
                      </a:lnTo>
                      <a:lnTo>
                        <a:pt x="35539" y="2139"/>
                      </a:lnTo>
                      <a:lnTo>
                        <a:pt x="37789" y="1190"/>
                      </a:lnTo>
                      <a:lnTo>
                        <a:pt x="40039" y="279"/>
                      </a:lnTo>
                      <a:lnTo>
                        <a:pt x="40504" y="112"/>
                      </a:lnTo>
                      <a:lnTo>
                        <a:pt x="40727" y="37"/>
                      </a:lnTo>
                      <a:lnTo>
                        <a:pt x="4096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7"/>
                <p:cNvSpPr/>
                <p:nvPr/>
              </p:nvSpPr>
              <p:spPr>
                <a:xfrm>
                  <a:off x="2711600" y="238125"/>
                  <a:ext cx="2562675" cy="77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07" h="30871" extrusionOk="0">
                      <a:moveTo>
                        <a:pt x="0" y="0"/>
                      </a:moveTo>
                      <a:lnTo>
                        <a:pt x="261" y="130"/>
                      </a:lnTo>
                      <a:lnTo>
                        <a:pt x="521" y="298"/>
                      </a:lnTo>
                      <a:lnTo>
                        <a:pt x="763" y="465"/>
                      </a:lnTo>
                      <a:lnTo>
                        <a:pt x="1005" y="651"/>
                      </a:lnTo>
                      <a:lnTo>
                        <a:pt x="1451" y="1060"/>
                      </a:lnTo>
                      <a:lnTo>
                        <a:pt x="1879" y="1469"/>
                      </a:lnTo>
                      <a:lnTo>
                        <a:pt x="2344" y="1953"/>
                      </a:lnTo>
                      <a:lnTo>
                        <a:pt x="2790" y="2436"/>
                      </a:lnTo>
                      <a:lnTo>
                        <a:pt x="3218" y="2957"/>
                      </a:lnTo>
                      <a:lnTo>
                        <a:pt x="3627" y="3459"/>
                      </a:lnTo>
                      <a:lnTo>
                        <a:pt x="4036" y="3998"/>
                      </a:lnTo>
                      <a:lnTo>
                        <a:pt x="4426" y="4538"/>
                      </a:lnTo>
                      <a:lnTo>
                        <a:pt x="4798" y="5077"/>
                      </a:lnTo>
                      <a:lnTo>
                        <a:pt x="5170" y="5635"/>
                      </a:lnTo>
                      <a:lnTo>
                        <a:pt x="5524" y="6211"/>
                      </a:lnTo>
                      <a:lnTo>
                        <a:pt x="5858" y="6769"/>
                      </a:lnTo>
                      <a:lnTo>
                        <a:pt x="6193" y="7364"/>
                      </a:lnTo>
                      <a:lnTo>
                        <a:pt x="6509" y="7941"/>
                      </a:lnTo>
                      <a:lnTo>
                        <a:pt x="6807" y="8536"/>
                      </a:lnTo>
                      <a:lnTo>
                        <a:pt x="7104" y="9131"/>
                      </a:lnTo>
                      <a:lnTo>
                        <a:pt x="7681" y="10340"/>
                      </a:lnTo>
                      <a:lnTo>
                        <a:pt x="7997" y="11102"/>
                      </a:lnTo>
                      <a:lnTo>
                        <a:pt x="8295" y="11865"/>
                      </a:lnTo>
                      <a:lnTo>
                        <a:pt x="8574" y="12646"/>
                      </a:lnTo>
                      <a:lnTo>
                        <a:pt x="8834" y="13427"/>
                      </a:lnTo>
                      <a:lnTo>
                        <a:pt x="9057" y="14227"/>
                      </a:lnTo>
                      <a:lnTo>
                        <a:pt x="9280" y="15026"/>
                      </a:lnTo>
                      <a:lnTo>
                        <a:pt x="9485" y="15826"/>
                      </a:lnTo>
                      <a:lnTo>
                        <a:pt x="9689" y="16626"/>
                      </a:lnTo>
                      <a:lnTo>
                        <a:pt x="10043" y="18225"/>
                      </a:lnTo>
                      <a:lnTo>
                        <a:pt x="10415" y="19843"/>
                      </a:lnTo>
                      <a:lnTo>
                        <a:pt x="10787" y="21461"/>
                      </a:lnTo>
                      <a:lnTo>
                        <a:pt x="10973" y="22261"/>
                      </a:lnTo>
                      <a:lnTo>
                        <a:pt x="11177" y="23060"/>
                      </a:lnTo>
                      <a:lnTo>
                        <a:pt x="11363" y="23748"/>
                      </a:lnTo>
                      <a:lnTo>
                        <a:pt x="11586" y="24436"/>
                      </a:lnTo>
                      <a:lnTo>
                        <a:pt x="11809" y="25106"/>
                      </a:lnTo>
                      <a:lnTo>
                        <a:pt x="12051" y="25775"/>
                      </a:lnTo>
                      <a:lnTo>
                        <a:pt x="12349" y="26426"/>
                      </a:lnTo>
                      <a:lnTo>
                        <a:pt x="12665" y="27077"/>
                      </a:lnTo>
                      <a:lnTo>
                        <a:pt x="12832" y="27375"/>
                      </a:lnTo>
                      <a:lnTo>
                        <a:pt x="13018" y="27691"/>
                      </a:lnTo>
                      <a:lnTo>
                        <a:pt x="13204" y="27988"/>
                      </a:lnTo>
                      <a:lnTo>
                        <a:pt x="13427" y="28286"/>
                      </a:lnTo>
                      <a:lnTo>
                        <a:pt x="13743" y="28676"/>
                      </a:lnTo>
                      <a:lnTo>
                        <a:pt x="14078" y="29030"/>
                      </a:lnTo>
                      <a:lnTo>
                        <a:pt x="14450" y="29365"/>
                      </a:lnTo>
                      <a:lnTo>
                        <a:pt x="14859" y="29681"/>
                      </a:lnTo>
                      <a:lnTo>
                        <a:pt x="15287" y="29941"/>
                      </a:lnTo>
                      <a:lnTo>
                        <a:pt x="15733" y="30164"/>
                      </a:lnTo>
                      <a:lnTo>
                        <a:pt x="15975" y="30276"/>
                      </a:lnTo>
                      <a:lnTo>
                        <a:pt x="16217" y="30350"/>
                      </a:lnTo>
                      <a:lnTo>
                        <a:pt x="16440" y="30443"/>
                      </a:lnTo>
                      <a:lnTo>
                        <a:pt x="16700" y="30499"/>
                      </a:lnTo>
                      <a:lnTo>
                        <a:pt x="17054" y="30592"/>
                      </a:lnTo>
                      <a:lnTo>
                        <a:pt x="17426" y="30666"/>
                      </a:lnTo>
                      <a:lnTo>
                        <a:pt x="17779" y="30722"/>
                      </a:lnTo>
                      <a:lnTo>
                        <a:pt x="18151" y="30778"/>
                      </a:lnTo>
                      <a:lnTo>
                        <a:pt x="18895" y="30834"/>
                      </a:lnTo>
                      <a:lnTo>
                        <a:pt x="19620" y="30871"/>
                      </a:lnTo>
                      <a:lnTo>
                        <a:pt x="20364" y="30852"/>
                      </a:lnTo>
                      <a:lnTo>
                        <a:pt x="21108" y="30834"/>
                      </a:lnTo>
                      <a:lnTo>
                        <a:pt x="21852" y="30778"/>
                      </a:lnTo>
                      <a:lnTo>
                        <a:pt x="22596" y="30722"/>
                      </a:lnTo>
                      <a:lnTo>
                        <a:pt x="23339" y="30629"/>
                      </a:lnTo>
                      <a:lnTo>
                        <a:pt x="24083" y="30536"/>
                      </a:lnTo>
                      <a:lnTo>
                        <a:pt x="25590" y="30313"/>
                      </a:lnTo>
                      <a:lnTo>
                        <a:pt x="27077" y="30053"/>
                      </a:lnTo>
                      <a:lnTo>
                        <a:pt x="28565" y="29774"/>
                      </a:lnTo>
                      <a:lnTo>
                        <a:pt x="29551" y="29569"/>
                      </a:lnTo>
                      <a:lnTo>
                        <a:pt x="30499" y="29327"/>
                      </a:lnTo>
                      <a:lnTo>
                        <a:pt x="31466" y="29067"/>
                      </a:lnTo>
                      <a:lnTo>
                        <a:pt x="32415" y="28769"/>
                      </a:lnTo>
                      <a:lnTo>
                        <a:pt x="33363" y="28453"/>
                      </a:lnTo>
                      <a:lnTo>
                        <a:pt x="34274" y="28081"/>
                      </a:lnTo>
                      <a:lnTo>
                        <a:pt x="35186" y="27691"/>
                      </a:lnTo>
                      <a:lnTo>
                        <a:pt x="36078" y="27263"/>
                      </a:lnTo>
                      <a:lnTo>
                        <a:pt x="36636" y="26966"/>
                      </a:lnTo>
                      <a:lnTo>
                        <a:pt x="37157" y="26649"/>
                      </a:lnTo>
                      <a:lnTo>
                        <a:pt x="37696" y="26333"/>
                      </a:lnTo>
                      <a:lnTo>
                        <a:pt x="38217" y="26017"/>
                      </a:lnTo>
                      <a:lnTo>
                        <a:pt x="39240" y="25329"/>
                      </a:lnTo>
                      <a:lnTo>
                        <a:pt x="40244" y="24622"/>
                      </a:lnTo>
                      <a:lnTo>
                        <a:pt x="41230" y="23878"/>
                      </a:lnTo>
                      <a:lnTo>
                        <a:pt x="42215" y="23135"/>
                      </a:lnTo>
                      <a:lnTo>
                        <a:pt x="44168" y="21647"/>
                      </a:lnTo>
                      <a:lnTo>
                        <a:pt x="45154" y="20903"/>
                      </a:lnTo>
                      <a:lnTo>
                        <a:pt x="46139" y="20178"/>
                      </a:lnTo>
                      <a:lnTo>
                        <a:pt x="47143" y="19452"/>
                      </a:lnTo>
                      <a:lnTo>
                        <a:pt x="48148" y="18764"/>
                      </a:lnTo>
                      <a:lnTo>
                        <a:pt x="49171" y="18095"/>
                      </a:lnTo>
                      <a:lnTo>
                        <a:pt x="50231" y="17463"/>
                      </a:lnTo>
                      <a:lnTo>
                        <a:pt x="50770" y="17165"/>
                      </a:lnTo>
                      <a:lnTo>
                        <a:pt x="51309" y="16867"/>
                      </a:lnTo>
                      <a:lnTo>
                        <a:pt x="51848" y="16588"/>
                      </a:lnTo>
                      <a:lnTo>
                        <a:pt x="52406" y="16309"/>
                      </a:lnTo>
                      <a:lnTo>
                        <a:pt x="52909" y="16086"/>
                      </a:lnTo>
                      <a:lnTo>
                        <a:pt x="53429" y="15863"/>
                      </a:lnTo>
                      <a:lnTo>
                        <a:pt x="53950" y="15640"/>
                      </a:lnTo>
                      <a:lnTo>
                        <a:pt x="54489" y="15454"/>
                      </a:lnTo>
                      <a:lnTo>
                        <a:pt x="55010" y="15268"/>
                      </a:lnTo>
                      <a:lnTo>
                        <a:pt x="55549" y="15101"/>
                      </a:lnTo>
                      <a:lnTo>
                        <a:pt x="56107" y="14952"/>
                      </a:lnTo>
                      <a:lnTo>
                        <a:pt x="56646" y="14822"/>
                      </a:lnTo>
                      <a:lnTo>
                        <a:pt x="57204" y="14692"/>
                      </a:lnTo>
                      <a:lnTo>
                        <a:pt x="57744" y="14580"/>
                      </a:lnTo>
                      <a:lnTo>
                        <a:pt x="58302" y="14487"/>
                      </a:lnTo>
                      <a:lnTo>
                        <a:pt x="58860" y="14431"/>
                      </a:lnTo>
                      <a:lnTo>
                        <a:pt x="59436" y="14357"/>
                      </a:lnTo>
                      <a:lnTo>
                        <a:pt x="59994" y="14320"/>
                      </a:lnTo>
                      <a:lnTo>
                        <a:pt x="60552" y="14301"/>
                      </a:lnTo>
                      <a:lnTo>
                        <a:pt x="61128" y="14301"/>
                      </a:lnTo>
                      <a:lnTo>
                        <a:pt x="61612" y="14282"/>
                      </a:lnTo>
                      <a:lnTo>
                        <a:pt x="62114" y="14301"/>
                      </a:lnTo>
                      <a:lnTo>
                        <a:pt x="63118" y="14338"/>
                      </a:lnTo>
                      <a:lnTo>
                        <a:pt x="64104" y="14413"/>
                      </a:lnTo>
                      <a:lnTo>
                        <a:pt x="65108" y="14468"/>
                      </a:lnTo>
                      <a:lnTo>
                        <a:pt x="65573" y="14468"/>
                      </a:lnTo>
                      <a:lnTo>
                        <a:pt x="66057" y="14450"/>
                      </a:lnTo>
                      <a:lnTo>
                        <a:pt x="66521" y="14431"/>
                      </a:lnTo>
                      <a:lnTo>
                        <a:pt x="66986" y="14394"/>
                      </a:lnTo>
                      <a:lnTo>
                        <a:pt x="67470" y="14338"/>
                      </a:lnTo>
                      <a:lnTo>
                        <a:pt x="67935" y="14264"/>
                      </a:lnTo>
                      <a:lnTo>
                        <a:pt x="68400" y="14171"/>
                      </a:lnTo>
                      <a:lnTo>
                        <a:pt x="68865" y="14078"/>
                      </a:lnTo>
                      <a:lnTo>
                        <a:pt x="69330" y="13966"/>
                      </a:lnTo>
                      <a:lnTo>
                        <a:pt x="69776" y="13836"/>
                      </a:lnTo>
                      <a:lnTo>
                        <a:pt x="70241" y="13706"/>
                      </a:lnTo>
                      <a:lnTo>
                        <a:pt x="70687" y="13557"/>
                      </a:lnTo>
                      <a:lnTo>
                        <a:pt x="71133" y="13390"/>
                      </a:lnTo>
                      <a:lnTo>
                        <a:pt x="71561" y="13204"/>
                      </a:lnTo>
                      <a:lnTo>
                        <a:pt x="72008" y="13018"/>
                      </a:lnTo>
                      <a:lnTo>
                        <a:pt x="72435" y="12832"/>
                      </a:lnTo>
                      <a:lnTo>
                        <a:pt x="73142" y="12479"/>
                      </a:lnTo>
                      <a:lnTo>
                        <a:pt x="73849" y="12107"/>
                      </a:lnTo>
                      <a:lnTo>
                        <a:pt x="74555" y="11716"/>
                      </a:lnTo>
                      <a:lnTo>
                        <a:pt x="75225" y="11307"/>
                      </a:lnTo>
                      <a:lnTo>
                        <a:pt x="75913" y="10879"/>
                      </a:lnTo>
                      <a:lnTo>
                        <a:pt x="76582" y="10451"/>
                      </a:lnTo>
                      <a:lnTo>
                        <a:pt x="77903" y="9577"/>
                      </a:lnTo>
                      <a:lnTo>
                        <a:pt x="80544" y="7774"/>
                      </a:lnTo>
                      <a:lnTo>
                        <a:pt x="81864" y="6881"/>
                      </a:lnTo>
                      <a:lnTo>
                        <a:pt x="82533" y="6453"/>
                      </a:lnTo>
                      <a:lnTo>
                        <a:pt x="83203" y="6025"/>
                      </a:lnTo>
                      <a:lnTo>
                        <a:pt x="84319" y="5356"/>
                      </a:lnTo>
                      <a:lnTo>
                        <a:pt x="85434" y="4724"/>
                      </a:lnTo>
                      <a:lnTo>
                        <a:pt x="86011" y="4426"/>
                      </a:lnTo>
                      <a:lnTo>
                        <a:pt x="86587" y="4129"/>
                      </a:lnTo>
                      <a:lnTo>
                        <a:pt x="87164" y="3850"/>
                      </a:lnTo>
                      <a:lnTo>
                        <a:pt x="87741" y="3589"/>
                      </a:lnTo>
                      <a:lnTo>
                        <a:pt x="88336" y="3329"/>
                      </a:lnTo>
                      <a:lnTo>
                        <a:pt x="88931" y="3068"/>
                      </a:lnTo>
                      <a:lnTo>
                        <a:pt x="89544" y="2845"/>
                      </a:lnTo>
                      <a:lnTo>
                        <a:pt x="90140" y="2622"/>
                      </a:lnTo>
                      <a:lnTo>
                        <a:pt x="90753" y="2399"/>
                      </a:lnTo>
                      <a:lnTo>
                        <a:pt x="91367" y="2194"/>
                      </a:lnTo>
                      <a:lnTo>
                        <a:pt x="91981" y="2008"/>
                      </a:lnTo>
                      <a:lnTo>
                        <a:pt x="92594" y="1822"/>
                      </a:lnTo>
                      <a:lnTo>
                        <a:pt x="93208" y="1674"/>
                      </a:lnTo>
                      <a:lnTo>
                        <a:pt x="93803" y="1525"/>
                      </a:lnTo>
                      <a:lnTo>
                        <a:pt x="94417" y="1395"/>
                      </a:lnTo>
                      <a:lnTo>
                        <a:pt x="95030" y="1265"/>
                      </a:lnTo>
                      <a:lnTo>
                        <a:pt x="95644" y="1153"/>
                      </a:lnTo>
                      <a:lnTo>
                        <a:pt x="96276" y="1060"/>
                      </a:lnTo>
                      <a:lnTo>
                        <a:pt x="96890" y="986"/>
                      </a:lnTo>
                      <a:lnTo>
                        <a:pt x="97504" y="911"/>
                      </a:lnTo>
                      <a:lnTo>
                        <a:pt x="98136" y="855"/>
                      </a:lnTo>
                      <a:lnTo>
                        <a:pt x="98750" y="818"/>
                      </a:lnTo>
                      <a:lnTo>
                        <a:pt x="99382" y="781"/>
                      </a:lnTo>
                      <a:lnTo>
                        <a:pt x="99996" y="762"/>
                      </a:lnTo>
                      <a:lnTo>
                        <a:pt x="100628" y="762"/>
                      </a:lnTo>
                      <a:lnTo>
                        <a:pt x="101260" y="781"/>
                      </a:lnTo>
                      <a:lnTo>
                        <a:pt x="101874" y="800"/>
                      </a:lnTo>
                      <a:lnTo>
                        <a:pt x="102506" y="855"/>
                      </a:lnTo>
                      <a:lnTo>
                        <a:pt x="102506" y="0"/>
                      </a:lnTo>
                      <a:lnTo>
                        <a:pt x="89972" y="0"/>
                      </a:lnTo>
                      <a:lnTo>
                        <a:pt x="88670" y="465"/>
                      </a:lnTo>
                      <a:lnTo>
                        <a:pt x="87387" y="967"/>
                      </a:lnTo>
                      <a:lnTo>
                        <a:pt x="86755" y="1227"/>
                      </a:lnTo>
                      <a:lnTo>
                        <a:pt x="86123" y="1506"/>
                      </a:lnTo>
                      <a:lnTo>
                        <a:pt x="85509" y="1804"/>
                      </a:lnTo>
                      <a:lnTo>
                        <a:pt x="84895" y="2101"/>
                      </a:lnTo>
                      <a:lnTo>
                        <a:pt x="84207" y="2455"/>
                      </a:lnTo>
                      <a:lnTo>
                        <a:pt x="83519" y="2827"/>
                      </a:lnTo>
                      <a:lnTo>
                        <a:pt x="82850" y="3199"/>
                      </a:lnTo>
                      <a:lnTo>
                        <a:pt x="82180" y="3589"/>
                      </a:lnTo>
                      <a:lnTo>
                        <a:pt x="80841" y="4370"/>
                      </a:lnTo>
                      <a:lnTo>
                        <a:pt x="79521" y="5189"/>
                      </a:lnTo>
                      <a:lnTo>
                        <a:pt x="78200" y="5988"/>
                      </a:lnTo>
                      <a:lnTo>
                        <a:pt x="76880" y="6788"/>
                      </a:lnTo>
                      <a:lnTo>
                        <a:pt x="75541" y="7569"/>
                      </a:lnTo>
                      <a:lnTo>
                        <a:pt x="74853" y="7941"/>
                      </a:lnTo>
                      <a:lnTo>
                        <a:pt x="74183" y="8313"/>
                      </a:lnTo>
                      <a:lnTo>
                        <a:pt x="73458" y="8666"/>
                      </a:lnTo>
                      <a:lnTo>
                        <a:pt x="72714" y="9020"/>
                      </a:lnTo>
                      <a:lnTo>
                        <a:pt x="71989" y="9354"/>
                      </a:lnTo>
                      <a:lnTo>
                        <a:pt x="71226" y="9652"/>
                      </a:lnTo>
                      <a:lnTo>
                        <a:pt x="70464" y="9912"/>
                      </a:lnTo>
                      <a:lnTo>
                        <a:pt x="69683" y="10135"/>
                      </a:lnTo>
                      <a:lnTo>
                        <a:pt x="68902" y="10340"/>
                      </a:lnTo>
                      <a:lnTo>
                        <a:pt x="68511" y="10414"/>
                      </a:lnTo>
                      <a:lnTo>
                        <a:pt x="68102" y="10489"/>
                      </a:lnTo>
                      <a:lnTo>
                        <a:pt x="67600" y="10563"/>
                      </a:lnTo>
                      <a:lnTo>
                        <a:pt x="67079" y="10619"/>
                      </a:lnTo>
                      <a:lnTo>
                        <a:pt x="66577" y="10637"/>
                      </a:lnTo>
                      <a:lnTo>
                        <a:pt x="66057" y="10656"/>
                      </a:lnTo>
                      <a:lnTo>
                        <a:pt x="65554" y="10637"/>
                      </a:lnTo>
                      <a:lnTo>
                        <a:pt x="65034" y="10619"/>
                      </a:lnTo>
                      <a:lnTo>
                        <a:pt x="64513" y="10563"/>
                      </a:lnTo>
                      <a:lnTo>
                        <a:pt x="64011" y="10507"/>
                      </a:lnTo>
                      <a:lnTo>
                        <a:pt x="62486" y="10340"/>
                      </a:lnTo>
                      <a:lnTo>
                        <a:pt x="60961" y="10191"/>
                      </a:lnTo>
                      <a:lnTo>
                        <a:pt x="60180" y="10117"/>
                      </a:lnTo>
                      <a:lnTo>
                        <a:pt x="59417" y="10061"/>
                      </a:lnTo>
                      <a:lnTo>
                        <a:pt x="58655" y="10042"/>
                      </a:lnTo>
                      <a:lnTo>
                        <a:pt x="57874" y="10042"/>
                      </a:lnTo>
                      <a:lnTo>
                        <a:pt x="57093" y="10061"/>
                      </a:lnTo>
                      <a:lnTo>
                        <a:pt x="56293" y="10117"/>
                      </a:lnTo>
                      <a:lnTo>
                        <a:pt x="55493" y="10228"/>
                      </a:lnTo>
                      <a:lnTo>
                        <a:pt x="54712" y="10358"/>
                      </a:lnTo>
                      <a:lnTo>
                        <a:pt x="53931" y="10507"/>
                      </a:lnTo>
                      <a:lnTo>
                        <a:pt x="53169" y="10712"/>
                      </a:lnTo>
                      <a:lnTo>
                        <a:pt x="52388" y="10935"/>
                      </a:lnTo>
                      <a:lnTo>
                        <a:pt x="51644" y="11177"/>
                      </a:lnTo>
                      <a:lnTo>
                        <a:pt x="51123" y="11363"/>
                      </a:lnTo>
                      <a:lnTo>
                        <a:pt x="50621" y="11567"/>
                      </a:lnTo>
                      <a:lnTo>
                        <a:pt x="50119" y="11772"/>
                      </a:lnTo>
                      <a:lnTo>
                        <a:pt x="49635" y="11995"/>
                      </a:lnTo>
                      <a:lnTo>
                        <a:pt x="48650" y="12460"/>
                      </a:lnTo>
                      <a:lnTo>
                        <a:pt x="47683" y="12962"/>
                      </a:lnTo>
                      <a:lnTo>
                        <a:pt x="46753" y="13483"/>
                      </a:lnTo>
                      <a:lnTo>
                        <a:pt x="45804" y="14041"/>
                      </a:lnTo>
                      <a:lnTo>
                        <a:pt x="44893" y="14617"/>
                      </a:lnTo>
                      <a:lnTo>
                        <a:pt x="43982" y="15212"/>
                      </a:lnTo>
                      <a:lnTo>
                        <a:pt x="42755" y="16049"/>
                      </a:lnTo>
                      <a:lnTo>
                        <a:pt x="41509" y="16905"/>
                      </a:lnTo>
                      <a:lnTo>
                        <a:pt x="40263" y="17741"/>
                      </a:lnTo>
                      <a:lnTo>
                        <a:pt x="38998" y="18560"/>
                      </a:lnTo>
                      <a:lnTo>
                        <a:pt x="38366" y="18950"/>
                      </a:lnTo>
                      <a:lnTo>
                        <a:pt x="37715" y="19341"/>
                      </a:lnTo>
                      <a:lnTo>
                        <a:pt x="37064" y="19713"/>
                      </a:lnTo>
                      <a:lnTo>
                        <a:pt x="36413" y="20066"/>
                      </a:lnTo>
                      <a:lnTo>
                        <a:pt x="35744" y="20401"/>
                      </a:lnTo>
                      <a:lnTo>
                        <a:pt x="35074" y="20717"/>
                      </a:lnTo>
                      <a:lnTo>
                        <a:pt x="34386" y="21033"/>
                      </a:lnTo>
                      <a:lnTo>
                        <a:pt x="33679" y="21312"/>
                      </a:lnTo>
                      <a:lnTo>
                        <a:pt x="32842" y="21610"/>
                      </a:lnTo>
                      <a:lnTo>
                        <a:pt x="32006" y="21907"/>
                      </a:lnTo>
                      <a:lnTo>
                        <a:pt x="31150" y="22168"/>
                      </a:lnTo>
                      <a:lnTo>
                        <a:pt x="30295" y="22409"/>
                      </a:lnTo>
                      <a:lnTo>
                        <a:pt x="29421" y="22651"/>
                      </a:lnTo>
                      <a:lnTo>
                        <a:pt x="28565" y="22874"/>
                      </a:lnTo>
                      <a:lnTo>
                        <a:pt x="26817" y="23302"/>
                      </a:lnTo>
                      <a:lnTo>
                        <a:pt x="26017" y="23469"/>
                      </a:lnTo>
                      <a:lnTo>
                        <a:pt x="25199" y="23655"/>
                      </a:lnTo>
                      <a:lnTo>
                        <a:pt x="24381" y="23804"/>
                      </a:lnTo>
                      <a:lnTo>
                        <a:pt x="23563" y="23934"/>
                      </a:lnTo>
                      <a:lnTo>
                        <a:pt x="22744" y="24027"/>
                      </a:lnTo>
                      <a:lnTo>
                        <a:pt x="21926" y="24083"/>
                      </a:lnTo>
                      <a:lnTo>
                        <a:pt x="21498" y="24102"/>
                      </a:lnTo>
                      <a:lnTo>
                        <a:pt x="21089" y="24102"/>
                      </a:lnTo>
                      <a:lnTo>
                        <a:pt x="20680" y="24083"/>
                      </a:lnTo>
                      <a:lnTo>
                        <a:pt x="20252" y="24046"/>
                      </a:lnTo>
                      <a:lnTo>
                        <a:pt x="19880" y="23990"/>
                      </a:lnTo>
                      <a:lnTo>
                        <a:pt x="19508" y="23897"/>
                      </a:lnTo>
                      <a:lnTo>
                        <a:pt x="19118" y="23785"/>
                      </a:lnTo>
                      <a:lnTo>
                        <a:pt x="18765" y="23655"/>
                      </a:lnTo>
                      <a:lnTo>
                        <a:pt x="18411" y="23506"/>
                      </a:lnTo>
                      <a:lnTo>
                        <a:pt x="18077" y="23321"/>
                      </a:lnTo>
                      <a:lnTo>
                        <a:pt x="17742" y="23116"/>
                      </a:lnTo>
                      <a:lnTo>
                        <a:pt x="17426" y="22874"/>
                      </a:lnTo>
                      <a:lnTo>
                        <a:pt x="17184" y="22651"/>
                      </a:lnTo>
                      <a:lnTo>
                        <a:pt x="16942" y="22409"/>
                      </a:lnTo>
                      <a:lnTo>
                        <a:pt x="16700" y="22168"/>
                      </a:lnTo>
                      <a:lnTo>
                        <a:pt x="16496" y="21926"/>
                      </a:lnTo>
                      <a:lnTo>
                        <a:pt x="16291" y="21665"/>
                      </a:lnTo>
                      <a:lnTo>
                        <a:pt x="16087" y="21405"/>
                      </a:lnTo>
                      <a:lnTo>
                        <a:pt x="15715" y="20847"/>
                      </a:lnTo>
                      <a:lnTo>
                        <a:pt x="15380" y="20252"/>
                      </a:lnTo>
                      <a:lnTo>
                        <a:pt x="15082" y="19657"/>
                      </a:lnTo>
                      <a:lnTo>
                        <a:pt x="14785" y="19062"/>
                      </a:lnTo>
                      <a:lnTo>
                        <a:pt x="14525" y="18448"/>
                      </a:lnTo>
                      <a:lnTo>
                        <a:pt x="14190" y="17667"/>
                      </a:lnTo>
                      <a:lnTo>
                        <a:pt x="13892" y="16867"/>
                      </a:lnTo>
                      <a:lnTo>
                        <a:pt x="13316" y="15249"/>
                      </a:lnTo>
                      <a:lnTo>
                        <a:pt x="12739" y="13632"/>
                      </a:lnTo>
                      <a:lnTo>
                        <a:pt x="12442" y="12832"/>
                      </a:lnTo>
                      <a:lnTo>
                        <a:pt x="12144" y="12032"/>
                      </a:lnTo>
                      <a:lnTo>
                        <a:pt x="11865" y="11326"/>
                      </a:lnTo>
                      <a:lnTo>
                        <a:pt x="11586" y="10600"/>
                      </a:lnTo>
                      <a:lnTo>
                        <a:pt x="11289" y="9912"/>
                      </a:lnTo>
                      <a:lnTo>
                        <a:pt x="10973" y="9205"/>
                      </a:lnTo>
                      <a:lnTo>
                        <a:pt x="10638" y="8517"/>
                      </a:lnTo>
                      <a:lnTo>
                        <a:pt x="10303" y="7829"/>
                      </a:lnTo>
                      <a:lnTo>
                        <a:pt x="9950" y="7160"/>
                      </a:lnTo>
                      <a:lnTo>
                        <a:pt x="9578" y="6490"/>
                      </a:lnTo>
                      <a:lnTo>
                        <a:pt x="9187" y="5839"/>
                      </a:lnTo>
                      <a:lnTo>
                        <a:pt x="8797" y="5207"/>
                      </a:lnTo>
                      <a:lnTo>
                        <a:pt x="8388" y="4575"/>
                      </a:lnTo>
                      <a:lnTo>
                        <a:pt x="7978" y="3961"/>
                      </a:lnTo>
                      <a:lnTo>
                        <a:pt x="7123" y="2734"/>
                      </a:lnTo>
                      <a:lnTo>
                        <a:pt x="6230" y="1525"/>
                      </a:lnTo>
                      <a:lnTo>
                        <a:pt x="5617" y="744"/>
                      </a:lnTo>
                      <a:lnTo>
                        <a:pt x="5300" y="353"/>
                      </a:lnTo>
                      <a:lnTo>
                        <a:pt x="4947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7"/>
                <p:cNvSpPr/>
                <p:nvPr/>
              </p:nvSpPr>
              <p:spPr>
                <a:xfrm>
                  <a:off x="1232225" y="522650"/>
                  <a:ext cx="4042050" cy="12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50677" extrusionOk="0">
                      <a:moveTo>
                        <a:pt x="161681" y="0"/>
                      </a:moveTo>
                      <a:lnTo>
                        <a:pt x="161254" y="75"/>
                      </a:lnTo>
                      <a:lnTo>
                        <a:pt x="160845" y="130"/>
                      </a:lnTo>
                      <a:lnTo>
                        <a:pt x="160435" y="223"/>
                      </a:lnTo>
                      <a:lnTo>
                        <a:pt x="160026" y="316"/>
                      </a:lnTo>
                      <a:lnTo>
                        <a:pt x="159617" y="409"/>
                      </a:lnTo>
                      <a:lnTo>
                        <a:pt x="159208" y="521"/>
                      </a:lnTo>
                      <a:lnTo>
                        <a:pt x="158818" y="651"/>
                      </a:lnTo>
                      <a:lnTo>
                        <a:pt x="158408" y="781"/>
                      </a:lnTo>
                      <a:lnTo>
                        <a:pt x="158018" y="930"/>
                      </a:lnTo>
                      <a:lnTo>
                        <a:pt x="157627" y="1098"/>
                      </a:lnTo>
                      <a:lnTo>
                        <a:pt x="157237" y="1265"/>
                      </a:lnTo>
                      <a:lnTo>
                        <a:pt x="156865" y="1432"/>
                      </a:lnTo>
                      <a:lnTo>
                        <a:pt x="156474" y="1618"/>
                      </a:lnTo>
                      <a:lnTo>
                        <a:pt x="156102" y="1823"/>
                      </a:lnTo>
                      <a:lnTo>
                        <a:pt x="155749" y="2027"/>
                      </a:lnTo>
                      <a:lnTo>
                        <a:pt x="155377" y="2251"/>
                      </a:lnTo>
                      <a:lnTo>
                        <a:pt x="154838" y="2585"/>
                      </a:lnTo>
                      <a:lnTo>
                        <a:pt x="154298" y="2957"/>
                      </a:lnTo>
                      <a:lnTo>
                        <a:pt x="153796" y="3329"/>
                      </a:lnTo>
                      <a:lnTo>
                        <a:pt x="153276" y="3720"/>
                      </a:lnTo>
                      <a:lnTo>
                        <a:pt x="152792" y="4129"/>
                      </a:lnTo>
                      <a:lnTo>
                        <a:pt x="152290" y="4557"/>
                      </a:lnTo>
                      <a:lnTo>
                        <a:pt x="151342" y="5412"/>
                      </a:lnTo>
                      <a:lnTo>
                        <a:pt x="150412" y="6305"/>
                      </a:lnTo>
                      <a:lnTo>
                        <a:pt x="149482" y="7197"/>
                      </a:lnTo>
                      <a:lnTo>
                        <a:pt x="148571" y="8109"/>
                      </a:lnTo>
                      <a:lnTo>
                        <a:pt x="147641" y="9001"/>
                      </a:lnTo>
                      <a:lnTo>
                        <a:pt x="146358" y="10191"/>
                      </a:lnTo>
                      <a:lnTo>
                        <a:pt x="145074" y="11382"/>
                      </a:lnTo>
                      <a:lnTo>
                        <a:pt x="144442" y="11958"/>
                      </a:lnTo>
                      <a:lnTo>
                        <a:pt x="143773" y="12535"/>
                      </a:lnTo>
                      <a:lnTo>
                        <a:pt x="143103" y="13093"/>
                      </a:lnTo>
                      <a:lnTo>
                        <a:pt x="142415" y="13632"/>
                      </a:lnTo>
                      <a:lnTo>
                        <a:pt x="141857" y="14022"/>
                      </a:lnTo>
                      <a:lnTo>
                        <a:pt x="141281" y="14413"/>
                      </a:lnTo>
                      <a:lnTo>
                        <a:pt x="140704" y="14748"/>
                      </a:lnTo>
                      <a:lnTo>
                        <a:pt x="140090" y="15082"/>
                      </a:lnTo>
                      <a:lnTo>
                        <a:pt x="139477" y="15380"/>
                      </a:lnTo>
                      <a:lnTo>
                        <a:pt x="138844" y="15640"/>
                      </a:lnTo>
                      <a:lnTo>
                        <a:pt x="138194" y="15863"/>
                      </a:lnTo>
                      <a:lnTo>
                        <a:pt x="137543" y="16049"/>
                      </a:lnTo>
                      <a:lnTo>
                        <a:pt x="137096" y="16161"/>
                      </a:lnTo>
                      <a:lnTo>
                        <a:pt x="136669" y="16254"/>
                      </a:lnTo>
                      <a:lnTo>
                        <a:pt x="136222" y="16328"/>
                      </a:lnTo>
                      <a:lnTo>
                        <a:pt x="135776" y="16403"/>
                      </a:lnTo>
                      <a:lnTo>
                        <a:pt x="135330" y="16459"/>
                      </a:lnTo>
                      <a:lnTo>
                        <a:pt x="134902" y="16496"/>
                      </a:lnTo>
                      <a:lnTo>
                        <a:pt x="133991" y="16552"/>
                      </a:lnTo>
                      <a:lnTo>
                        <a:pt x="133098" y="16570"/>
                      </a:lnTo>
                      <a:lnTo>
                        <a:pt x="132205" y="16570"/>
                      </a:lnTo>
                      <a:lnTo>
                        <a:pt x="131313" y="16533"/>
                      </a:lnTo>
                      <a:lnTo>
                        <a:pt x="130420" y="16496"/>
                      </a:lnTo>
                      <a:lnTo>
                        <a:pt x="129044" y="16403"/>
                      </a:lnTo>
                      <a:lnTo>
                        <a:pt x="127668" y="16310"/>
                      </a:lnTo>
                      <a:lnTo>
                        <a:pt x="126292" y="16217"/>
                      </a:lnTo>
                      <a:lnTo>
                        <a:pt x="124915" y="16161"/>
                      </a:lnTo>
                      <a:lnTo>
                        <a:pt x="123614" y="16105"/>
                      </a:lnTo>
                      <a:lnTo>
                        <a:pt x="122963" y="16087"/>
                      </a:lnTo>
                      <a:lnTo>
                        <a:pt x="122312" y="16068"/>
                      </a:lnTo>
                      <a:lnTo>
                        <a:pt x="121680" y="16087"/>
                      </a:lnTo>
                      <a:lnTo>
                        <a:pt x="121029" y="16105"/>
                      </a:lnTo>
                      <a:lnTo>
                        <a:pt x="120378" y="16161"/>
                      </a:lnTo>
                      <a:lnTo>
                        <a:pt x="119745" y="16254"/>
                      </a:lnTo>
                      <a:lnTo>
                        <a:pt x="119132" y="16366"/>
                      </a:lnTo>
                      <a:lnTo>
                        <a:pt x="118537" y="16533"/>
                      </a:lnTo>
                      <a:lnTo>
                        <a:pt x="117960" y="16719"/>
                      </a:lnTo>
                      <a:lnTo>
                        <a:pt x="117384" y="16942"/>
                      </a:lnTo>
                      <a:lnTo>
                        <a:pt x="116844" y="17202"/>
                      </a:lnTo>
                      <a:lnTo>
                        <a:pt x="116305" y="17500"/>
                      </a:lnTo>
                      <a:lnTo>
                        <a:pt x="115784" y="17835"/>
                      </a:lnTo>
                      <a:lnTo>
                        <a:pt x="115282" y="18207"/>
                      </a:lnTo>
                      <a:lnTo>
                        <a:pt x="114892" y="18523"/>
                      </a:lnTo>
                      <a:lnTo>
                        <a:pt x="114520" y="18858"/>
                      </a:lnTo>
                      <a:lnTo>
                        <a:pt x="114148" y="19192"/>
                      </a:lnTo>
                      <a:lnTo>
                        <a:pt x="113794" y="19564"/>
                      </a:lnTo>
                      <a:lnTo>
                        <a:pt x="113460" y="19936"/>
                      </a:lnTo>
                      <a:lnTo>
                        <a:pt x="113144" y="20327"/>
                      </a:lnTo>
                      <a:lnTo>
                        <a:pt x="112846" y="20736"/>
                      </a:lnTo>
                      <a:lnTo>
                        <a:pt x="112548" y="21145"/>
                      </a:lnTo>
                      <a:lnTo>
                        <a:pt x="112269" y="21573"/>
                      </a:lnTo>
                      <a:lnTo>
                        <a:pt x="112009" y="22000"/>
                      </a:lnTo>
                      <a:lnTo>
                        <a:pt x="111767" y="22428"/>
                      </a:lnTo>
                      <a:lnTo>
                        <a:pt x="111526" y="22893"/>
                      </a:lnTo>
                      <a:lnTo>
                        <a:pt x="111302" y="23339"/>
                      </a:lnTo>
                      <a:lnTo>
                        <a:pt x="111098" y="23786"/>
                      </a:lnTo>
                      <a:lnTo>
                        <a:pt x="110893" y="24251"/>
                      </a:lnTo>
                      <a:lnTo>
                        <a:pt x="110707" y="24716"/>
                      </a:lnTo>
                      <a:lnTo>
                        <a:pt x="110410" y="25497"/>
                      </a:lnTo>
                      <a:lnTo>
                        <a:pt x="110131" y="26278"/>
                      </a:lnTo>
                      <a:lnTo>
                        <a:pt x="109870" y="27059"/>
                      </a:lnTo>
                      <a:lnTo>
                        <a:pt x="109647" y="27840"/>
                      </a:lnTo>
                      <a:lnTo>
                        <a:pt x="109424" y="28640"/>
                      </a:lnTo>
                      <a:lnTo>
                        <a:pt x="109220" y="29439"/>
                      </a:lnTo>
                      <a:lnTo>
                        <a:pt x="108829" y="31039"/>
                      </a:lnTo>
                      <a:lnTo>
                        <a:pt x="108104" y="34274"/>
                      </a:lnTo>
                      <a:lnTo>
                        <a:pt x="107713" y="35874"/>
                      </a:lnTo>
                      <a:lnTo>
                        <a:pt x="107490" y="36673"/>
                      </a:lnTo>
                      <a:lnTo>
                        <a:pt x="107267" y="37454"/>
                      </a:lnTo>
                      <a:lnTo>
                        <a:pt x="107062" y="38105"/>
                      </a:lnTo>
                      <a:lnTo>
                        <a:pt x="106839" y="38738"/>
                      </a:lnTo>
                      <a:lnTo>
                        <a:pt x="106597" y="39370"/>
                      </a:lnTo>
                      <a:lnTo>
                        <a:pt x="106337" y="39984"/>
                      </a:lnTo>
                      <a:lnTo>
                        <a:pt x="106040" y="40579"/>
                      </a:lnTo>
                      <a:lnTo>
                        <a:pt x="105705" y="41174"/>
                      </a:lnTo>
                      <a:lnTo>
                        <a:pt x="105537" y="41453"/>
                      </a:lnTo>
                      <a:lnTo>
                        <a:pt x="105351" y="41732"/>
                      </a:lnTo>
                      <a:lnTo>
                        <a:pt x="105147" y="42011"/>
                      </a:lnTo>
                      <a:lnTo>
                        <a:pt x="104942" y="42271"/>
                      </a:lnTo>
                      <a:lnTo>
                        <a:pt x="104756" y="42494"/>
                      </a:lnTo>
                      <a:lnTo>
                        <a:pt x="104570" y="42699"/>
                      </a:lnTo>
                      <a:lnTo>
                        <a:pt x="104366" y="42903"/>
                      </a:lnTo>
                      <a:lnTo>
                        <a:pt x="104143" y="43108"/>
                      </a:lnTo>
                      <a:lnTo>
                        <a:pt x="103919" y="43294"/>
                      </a:lnTo>
                      <a:lnTo>
                        <a:pt x="103696" y="43480"/>
                      </a:lnTo>
                      <a:lnTo>
                        <a:pt x="103455" y="43647"/>
                      </a:lnTo>
                      <a:lnTo>
                        <a:pt x="103213" y="43796"/>
                      </a:lnTo>
                      <a:lnTo>
                        <a:pt x="102971" y="43945"/>
                      </a:lnTo>
                      <a:lnTo>
                        <a:pt x="102711" y="44075"/>
                      </a:lnTo>
                      <a:lnTo>
                        <a:pt x="102450" y="44205"/>
                      </a:lnTo>
                      <a:lnTo>
                        <a:pt x="102190" y="44317"/>
                      </a:lnTo>
                      <a:lnTo>
                        <a:pt x="101930" y="44428"/>
                      </a:lnTo>
                      <a:lnTo>
                        <a:pt x="101651" y="44521"/>
                      </a:lnTo>
                      <a:lnTo>
                        <a:pt x="101372" y="44596"/>
                      </a:lnTo>
                      <a:lnTo>
                        <a:pt x="101093" y="44651"/>
                      </a:lnTo>
                      <a:lnTo>
                        <a:pt x="100739" y="44726"/>
                      </a:lnTo>
                      <a:lnTo>
                        <a:pt x="100386" y="44782"/>
                      </a:lnTo>
                      <a:lnTo>
                        <a:pt x="100033" y="44819"/>
                      </a:lnTo>
                      <a:lnTo>
                        <a:pt x="99679" y="44837"/>
                      </a:lnTo>
                      <a:lnTo>
                        <a:pt x="98973" y="44837"/>
                      </a:lnTo>
                      <a:lnTo>
                        <a:pt x="98619" y="44819"/>
                      </a:lnTo>
                      <a:lnTo>
                        <a:pt x="98266" y="44782"/>
                      </a:lnTo>
                      <a:lnTo>
                        <a:pt x="97559" y="44689"/>
                      </a:lnTo>
                      <a:lnTo>
                        <a:pt x="96853" y="44540"/>
                      </a:lnTo>
                      <a:lnTo>
                        <a:pt x="96165" y="44373"/>
                      </a:lnTo>
                      <a:lnTo>
                        <a:pt x="95495" y="44187"/>
                      </a:lnTo>
                      <a:lnTo>
                        <a:pt x="94974" y="44019"/>
                      </a:lnTo>
                      <a:lnTo>
                        <a:pt x="94454" y="43833"/>
                      </a:lnTo>
                      <a:lnTo>
                        <a:pt x="93933" y="43629"/>
                      </a:lnTo>
                      <a:lnTo>
                        <a:pt x="93431" y="43424"/>
                      </a:lnTo>
                      <a:lnTo>
                        <a:pt x="92427" y="42996"/>
                      </a:lnTo>
                      <a:lnTo>
                        <a:pt x="91422" y="42513"/>
                      </a:lnTo>
                      <a:lnTo>
                        <a:pt x="90455" y="42011"/>
                      </a:lnTo>
                      <a:lnTo>
                        <a:pt x="89488" y="41490"/>
                      </a:lnTo>
                      <a:lnTo>
                        <a:pt x="88521" y="40951"/>
                      </a:lnTo>
                      <a:lnTo>
                        <a:pt x="87573" y="40411"/>
                      </a:lnTo>
                      <a:lnTo>
                        <a:pt x="86215" y="39593"/>
                      </a:lnTo>
                      <a:lnTo>
                        <a:pt x="84858" y="38756"/>
                      </a:lnTo>
                      <a:lnTo>
                        <a:pt x="83500" y="37938"/>
                      </a:lnTo>
                      <a:lnTo>
                        <a:pt x="82143" y="37101"/>
                      </a:lnTo>
                      <a:lnTo>
                        <a:pt x="80785" y="36301"/>
                      </a:lnTo>
                      <a:lnTo>
                        <a:pt x="79390" y="35520"/>
                      </a:lnTo>
                      <a:lnTo>
                        <a:pt x="78702" y="35148"/>
                      </a:lnTo>
                      <a:lnTo>
                        <a:pt x="77995" y="34777"/>
                      </a:lnTo>
                      <a:lnTo>
                        <a:pt x="77270" y="34423"/>
                      </a:lnTo>
                      <a:lnTo>
                        <a:pt x="76563" y="34088"/>
                      </a:lnTo>
                      <a:lnTo>
                        <a:pt x="75764" y="33717"/>
                      </a:lnTo>
                      <a:lnTo>
                        <a:pt x="74983" y="33382"/>
                      </a:lnTo>
                      <a:lnTo>
                        <a:pt x="74183" y="33047"/>
                      </a:lnTo>
                      <a:lnTo>
                        <a:pt x="73365" y="32731"/>
                      </a:lnTo>
                      <a:lnTo>
                        <a:pt x="71747" y="32117"/>
                      </a:lnTo>
                      <a:lnTo>
                        <a:pt x="70110" y="31541"/>
                      </a:lnTo>
                      <a:lnTo>
                        <a:pt x="69497" y="31318"/>
                      </a:lnTo>
                      <a:lnTo>
                        <a:pt x="68883" y="31094"/>
                      </a:lnTo>
                      <a:lnTo>
                        <a:pt x="68269" y="30853"/>
                      </a:lnTo>
                      <a:lnTo>
                        <a:pt x="67674" y="30592"/>
                      </a:lnTo>
                      <a:lnTo>
                        <a:pt x="67079" y="30313"/>
                      </a:lnTo>
                      <a:lnTo>
                        <a:pt x="66503" y="29997"/>
                      </a:lnTo>
                      <a:lnTo>
                        <a:pt x="65945" y="29644"/>
                      </a:lnTo>
                      <a:lnTo>
                        <a:pt x="65684" y="29458"/>
                      </a:lnTo>
                      <a:lnTo>
                        <a:pt x="65424" y="29253"/>
                      </a:lnTo>
                      <a:lnTo>
                        <a:pt x="64922" y="28863"/>
                      </a:lnTo>
                      <a:lnTo>
                        <a:pt x="64438" y="28416"/>
                      </a:lnTo>
                      <a:lnTo>
                        <a:pt x="63992" y="27951"/>
                      </a:lnTo>
                      <a:lnTo>
                        <a:pt x="63583" y="27449"/>
                      </a:lnTo>
                      <a:lnTo>
                        <a:pt x="63192" y="26947"/>
                      </a:lnTo>
                      <a:lnTo>
                        <a:pt x="62820" y="26408"/>
                      </a:lnTo>
                      <a:lnTo>
                        <a:pt x="62486" y="25869"/>
                      </a:lnTo>
                      <a:lnTo>
                        <a:pt x="62169" y="25292"/>
                      </a:lnTo>
                      <a:lnTo>
                        <a:pt x="61816" y="24567"/>
                      </a:lnTo>
                      <a:lnTo>
                        <a:pt x="61481" y="23842"/>
                      </a:lnTo>
                      <a:lnTo>
                        <a:pt x="61165" y="23098"/>
                      </a:lnTo>
                      <a:lnTo>
                        <a:pt x="60868" y="22335"/>
                      </a:lnTo>
                      <a:lnTo>
                        <a:pt x="60291" y="20829"/>
                      </a:lnTo>
                      <a:lnTo>
                        <a:pt x="60012" y="20085"/>
                      </a:lnTo>
                      <a:lnTo>
                        <a:pt x="59715" y="19323"/>
                      </a:lnTo>
                      <a:lnTo>
                        <a:pt x="59380" y="18616"/>
                      </a:lnTo>
                      <a:lnTo>
                        <a:pt x="59213" y="18262"/>
                      </a:lnTo>
                      <a:lnTo>
                        <a:pt x="59027" y="17909"/>
                      </a:lnTo>
                      <a:lnTo>
                        <a:pt x="58841" y="17556"/>
                      </a:lnTo>
                      <a:lnTo>
                        <a:pt x="58617" y="17221"/>
                      </a:lnTo>
                      <a:lnTo>
                        <a:pt x="58394" y="16905"/>
                      </a:lnTo>
                      <a:lnTo>
                        <a:pt x="58153" y="16589"/>
                      </a:lnTo>
                      <a:lnTo>
                        <a:pt x="57892" y="16310"/>
                      </a:lnTo>
                      <a:lnTo>
                        <a:pt x="57632" y="16031"/>
                      </a:lnTo>
                      <a:lnTo>
                        <a:pt x="57074" y="15510"/>
                      </a:lnTo>
                      <a:lnTo>
                        <a:pt x="56516" y="14989"/>
                      </a:lnTo>
                      <a:lnTo>
                        <a:pt x="55939" y="14487"/>
                      </a:lnTo>
                      <a:lnTo>
                        <a:pt x="54675" y="13371"/>
                      </a:lnTo>
                      <a:lnTo>
                        <a:pt x="54043" y="12814"/>
                      </a:lnTo>
                      <a:lnTo>
                        <a:pt x="53410" y="12274"/>
                      </a:lnTo>
                      <a:lnTo>
                        <a:pt x="52759" y="11735"/>
                      </a:lnTo>
                      <a:lnTo>
                        <a:pt x="52090" y="11214"/>
                      </a:lnTo>
                      <a:lnTo>
                        <a:pt x="51402" y="10712"/>
                      </a:lnTo>
                      <a:lnTo>
                        <a:pt x="50695" y="10266"/>
                      </a:lnTo>
                      <a:lnTo>
                        <a:pt x="50230" y="9968"/>
                      </a:lnTo>
                      <a:lnTo>
                        <a:pt x="49747" y="9708"/>
                      </a:lnTo>
                      <a:lnTo>
                        <a:pt x="49263" y="9448"/>
                      </a:lnTo>
                      <a:lnTo>
                        <a:pt x="48761" y="9206"/>
                      </a:lnTo>
                      <a:lnTo>
                        <a:pt x="48278" y="8983"/>
                      </a:lnTo>
                      <a:lnTo>
                        <a:pt x="47757" y="8778"/>
                      </a:lnTo>
                      <a:lnTo>
                        <a:pt x="47255" y="8573"/>
                      </a:lnTo>
                      <a:lnTo>
                        <a:pt x="46734" y="8406"/>
                      </a:lnTo>
                      <a:lnTo>
                        <a:pt x="46213" y="8239"/>
                      </a:lnTo>
                      <a:lnTo>
                        <a:pt x="45693" y="8071"/>
                      </a:lnTo>
                      <a:lnTo>
                        <a:pt x="45153" y="7941"/>
                      </a:lnTo>
                      <a:lnTo>
                        <a:pt x="44614" y="7811"/>
                      </a:lnTo>
                      <a:lnTo>
                        <a:pt x="44075" y="7681"/>
                      </a:lnTo>
                      <a:lnTo>
                        <a:pt x="43554" y="7569"/>
                      </a:lnTo>
                      <a:lnTo>
                        <a:pt x="42996" y="7476"/>
                      </a:lnTo>
                      <a:lnTo>
                        <a:pt x="42457" y="7402"/>
                      </a:lnTo>
                      <a:lnTo>
                        <a:pt x="41620" y="7290"/>
                      </a:lnTo>
                      <a:lnTo>
                        <a:pt x="40783" y="7197"/>
                      </a:lnTo>
                      <a:lnTo>
                        <a:pt x="39928" y="7123"/>
                      </a:lnTo>
                      <a:lnTo>
                        <a:pt x="39091" y="7086"/>
                      </a:lnTo>
                      <a:lnTo>
                        <a:pt x="38235" y="7067"/>
                      </a:lnTo>
                      <a:lnTo>
                        <a:pt x="37380" y="7067"/>
                      </a:lnTo>
                      <a:lnTo>
                        <a:pt x="36543" y="7086"/>
                      </a:lnTo>
                      <a:lnTo>
                        <a:pt x="35687" y="7142"/>
                      </a:lnTo>
                      <a:lnTo>
                        <a:pt x="34851" y="7197"/>
                      </a:lnTo>
                      <a:lnTo>
                        <a:pt x="33995" y="7272"/>
                      </a:lnTo>
                      <a:lnTo>
                        <a:pt x="33158" y="7365"/>
                      </a:lnTo>
                      <a:lnTo>
                        <a:pt x="32321" y="7476"/>
                      </a:lnTo>
                      <a:lnTo>
                        <a:pt x="31485" y="7606"/>
                      </a:lnTo>
                      <a:lnTo>
                        <a:pt x="30648" y="7755"/>
                      </a:lnTo>
                      <a:lnTo>
                        <a:pt x="29811" y="7923"/>
                      </a:lnTo>
                      <a:lnTo>
                        <a:pt x="28974" y="8090"/>
                      </a:lnTo>
                      <a:lnTo>
                        <a:pt x="27933" y="8332"/>
                      </a:lnTo>
                      <a:lnTo>
                        <a:pt x="26910" y="8592"/>
                      </a:lnTo>
                      <a:lnTo>
                        <a:pt x="25868" y="8871"/>
                      </a:lnTo>
                      <a:lnTo>
                        <a:pt x="24845" y="9169"/>
                      </a:lnTo>
                      <a:lnTo>
                        <a:pt x="23823" y="9485"/>
                      </a:lnTo>
                      <a:lnTo>
                        <a:pt x="22800" y="9801"/>
                      </a:lnTo>
                      <a:lnTo>
                        <a:pt x="21796" y="10136"/>
                      </a:lnTo>
                      <a:lnTo>
                        <a:pt x="20791" y="10489"/>
                      </a:lnTo>
                      <a:lnTo>
                        <a:pt x="19787" y="10861"/>
                      </a:lnTo>
                      <a:lnTo>
                        <a:pt x="18783" y="11233"/>
                      </a:lnTo>
                      <a:lnTo>
                        <a:pt x="16793" y="12014"/>
                      </a:lnTo>
                      <a:lnTo>
                        <a:pt x="14803" y="12814"/>
                      </a:lnTo>
                      <a:lnTo>
                        <a:pt x="12850" y="13650"/>
                      </a:lnTo>
                      <a:lnTo>
                        <a:pt x="10954" y="14469"/>
                      </a:lnTo>
                      <a:lnTo>
                        <a:pt x="9057" y="15306"/>
                      </a:lnTo>
                      <a:lnTo>
                        <a:pt x="7178" y="16142"/>
                      </a:lnTo>
                      <a:lnTo>
                        <a:pt x="6230" y="16552"/>
                      </a:lnTo>
                      <a:lnTo>
                        <a:pt x="5282" y="16942"/>
                      </a:lnTo>
                      <a:lnTo>
                        <a:pt x="3980" y="17444"/>
                      </a:lnTo>
                      <a:lnTo>
                        <a:pt x="3347" y="17667"/>
                      </a:lnTo>
                      <a:lnTo>
                        <a:pt x="2678" y="17891"/>
                      </a:lnTo>
                      <a:lnTo>
                        <a:pt x="2027" y="18077"/>
                      </a:lnTo>
                      <a:lnTo>
                        <a:pt x="1358" y="18262"/>
                      </a:lnTo>
                      <a:lnTo>
                        <a:pt x="688" y="18411"/>
                      </a:lnTo>
                      <a:lnTo>
                        <a:pt x="0" y="18541"/>
                      </a:lnTo>
                      <a:lnTo>
                        <a:pt x="0" y="21201"/>
                      </a:lnTo>
                      <a:lnTo>
                        <a:pt x="539" y="21071"/>
                      </a:lnTo>
                      <a:lnTo>
                        <a:pt x="1079" y="20922"/>
                      </a:lnTo>
                      <a:lnTo>
                        <a:pt x="1599" y="20754"/>
                      </a:lnTo>
                      <a:lnTo>
                        <a:pt x="2120" y="20587"/>
                      </a:lnTo>
                      <a:lnTo>
                        <a:pt x="2641" y="20401"/>
                      </a:lnTo>
                      <a:lnTo>
                        <a:pt x="3143" y="20197"/>
                      </a:lnTo>
                      <a:lnTo>
                        <a:pt x="4166" y="19769"/>
                      </a:lnTo>
                      <a:lnTo>
                        <a:pt x="5170" y="19323"/>
                      </a:lnTo>
                      <a:lnTo>
                        <a:pt x="6174" y="18858"/>
                      </a:lnTo>
                      <a:lnTo>
                        <a:pt x="8164" y="17909"/>
                      </a:lnTo>
                      <a:lnTo>
                        <a:pt x="9577" y="17221"/>
                      </a:lnTo>
                      <a:lnTo>
                        <a:pt x="11009" y="16552"/>
                      </a:lnTo>
                      <a:lnTo>
                        <a:pt x="12441" y="15882"/>
                      </a:lnTo>
                      <a:lnTo>
                        <a:pt x="13873" y="15231"/>
                      </a:lnTo>
                      <a:lnTo>
                        <a:pt x="15324" y="14617"/>
                      </a:lnTo>
                      <a:lnTo>
                        <a:pt x="16774" y="14004"/>
                      </a:lnTo>
                      <a:lnTo>
                        <a:pt x="18244" y="13427"/>
                      </a:lnTo>
                      <a:lnTo>
                        <a:pt x="19713" y="12869"/>
                      </a:lnTo>
                      <a:lnTo>
                        <a:pt x="21275" y="12330"/>
                      </a:lnTo>
                      <a:lnTo>
                        <a:pt x="22856" y="11809"/>
                      </a:lnTo>
                      <a:lnTo>
                        <a:pt x="24436" y="11326"/>
                      </a:lnTo>
                      <a:lnTo>
                        <a:pt x="25236" y="11103"/>
                      </a:lnTo>
                      <a:lnTo>
                        <a:pt x="26036" y="10880"/>
                      </a:lnTo>
                      <a:lnTo>
                        <a:pt x="26835" y="10694"/>
                      </a:lnTo>
                      <a:lnTo>
                        <a:pt x="27654" y="10508"/>
                      </a:lnTo>
                      <a:lnTo>
                        <a:pt x="28453" y="10340"/>
                      </a:lnTo>
                      <a:lnTo>
                        <a:pt x="29272" y="10173"/>
                      </a:lnTo>
                      <a:lnTo>
                        <a:pt x="30090" y="10043"/>
                      </a:lnTo>
                      <a:lnTo>
                        <a:pt x="30908" y="9931"/>
                      </a:lnTo>
                      <a:lnTo>
                        <a:pt x="31726" y="9819"/>
                      </a:lnTo>
                      <a:lnTo>
                        <a:pt x="32545" y="9745"/>
                      </a:lnTo>
                      <a:lnTo>
                        <a:pt x="33177" y="9708"/>
                      </a:lnTo>
                      <a:lnTo>
                        <a:pt x="33791" y="9671"/>
                      </a:lnTo>
                      <a:lnTo>
                        <a:pt x="34404" y="9652"/>
                      </a:lnTo>
                      <a:lnTo>
                        <a:pt x="35018" y="9652"/>
                      </a:lnTo>
                      <a:lnTo>
                        <a:pt x="35650" y="9689"/>
                      </a:lnTo>
                      <a:lnTo>
                        <a:pt x="36264" y="9708"/>
                      </a:lnTo>
                      <a:lnTo>
                        <a:pt x="36878" y="9764"/>
                      </a:lnTo>
                      <a:lnTo>
                        <a:pt x="37491" y="9838"/>
                      </a:lnTo>
                      <a:lnTo>
                        <a:pt x="38105" y="9931"/>
                      </a:lnTo>
                      <a:lnTo>
                        <a:pt x="38719" y="10043"/>
                      </a:lnTo>
                      <a:lnTo>
                        <a:pt x="39314" y="10173"/>
                      </a:lnTo>
                      <a:lnTo>
                        <a:pt x="39909" y="10322"/>
                      </a:lnTo>
                      <a:lnTo>
                        <a:pt x="40504" y="10489"/>
                      </a:lnTo>
                      <a:lnTo>
                        <a:pt x="41099" y="10694"/>
                      </a:lnTo>
                      <a:lnTo>
                        <a:pt x="41676" y="10898"/>
                      </a:lnTo>
                      <a:lnTo>
                        <a:pt x="42252" y="11140"/>
                      </a:lnTo>
                      <a:lnTo>
                        <a:pt x="42736" y="11344"/>
                      </a:lnTo>
                      <a:lnTo>
                        <a:pt x="43219" y="11586"/>
                      </a:lnTo>
                      <a:lnTo>
                        <a:pt x="43684" y="11847"/>
                      </a:lnTo>
                      <a:lnTo>
                        <a:pt x="44149" y="12107"/>
                      </a:lnTo>
                      <a:lnTo>
                        <a:pt x="44595" y="12386"/>
                      </a:lnTo>
                      <a:lnTo>
                        <a:pt x="45042" y="12683"/>
                      </a:lnTo>
                      <a:lnTo>
                        <a:pt x="45469" y="13000"/>
                      </a:lnTo>
                      <a:lnTo>
                        <a:pt x="45897" y="13316"/>
                      </a:lnTo>
                      <a:lnTo>
                        <a:pt x="46306" y="13650"/>
                      </a:lnTo>
                      <a:lnTo>
                        <a:pt x="46715" y="14004"/>
                      </a:lnTo>
                      <a:lnTo>
                        <a:pt x="47106" y="14357"/>
                      </a:lnTo>
                      <a:lnTo>
                        <a:pt x="47496" y="14729"/>
                      </a:lnTo>
                      <a:lnTo>
                        <a:pt x="47868" y="15101"/>
                      </a:lnTo>
                      <a:lnTo>
                        <a:pt x="48240" y="15492"/>
                      </a:lnTo>
                      <a:lnTo>
                        <a:pt x="48612" y="15882"/>
                      </a:lnTo>
                      <a:lnTo>
                        <a:pt x="48947" y="16273"/>
                      </a:lnTo>
                      <a:lnTo>
                        <a:pt x="49505" y="16924"/>
                      </a:lnTo>
                      <a:lnTo>
                        <a:pt x="50044" y="17593"/>
                      </a:lnTo>
                      <a:lnTo>
                        <a:pt x="51141" y="18895"/>
                      </a:lnTo>
                      <a:lnTo>
                        <a:pt x="51681" y="19546"/>
                      </a:lnTo>
                      <a:lnTo>
                        <a:pt x="52257" y="20178"/>
                      </a:lnTo>
                      <a:lnTo>
                        <a:pt x="52834" y="20810"/>
                      </a:lnTo>
                      <a:lnTo>
                        <a:pt x="53447" y="21387"/>
                      </a:lnTo>
                      <a:lnTo>
                        <a:pt x="53764" y="21684"/>
                      </a:lnTo>
                      <a:lnTo>
                        <a:pt x="54061" y="21945"/>
                      </a:lnTo>
                      <a:lnTo>
                        <a:pt x="54693" y="22465"/>
                      </a:lnTo>
                      <a:lnTo>
                        <a:pt x="55344" y="22986"/>
                      </a:lnTo>
                      <a:lnTo>
                        <a:pt x="55977" y="23507"/>
                      </a:lnTo>
                      <a:lnTo>
                        <a:pt x="56200" y="23711"/>
                      </a:lnTo>
                      <a:lnTo>
                        <a:pt x="56404" y="23916"/>
                      </a:lnTo>
                      <a:lnTo>
                        <a:pt x="56814" y="24344"/>
                      </a:lnTo>
                      <a:lnTo>
                        <a:pt x="57204" y="24790"/>
                      </a:lnTo>
                      <a:lnTo>
                        <a:pt x="57576" y="25236"/>
                      </a:lnTo>
                      <a:lnTo>
                        <a:pt x="58413" y="26315"/>
                      </a:lnTo>
                      <a:lnTo>
                        <a:pt x="59250" y="27375"/>
                      </a:lnTo>
                      <a:lnTo>
                        <a:pt x="59677" y="27914"/>
                      </a:lnTo>
                      <a:lnTo>
                        <a:pt x="60124" y="28435"/>
                      </a:lnTo>
                      <a:lnTo>
                        <a:pt x="60570" y="28937"/>
                      </a:lnTo>
                      <a:lnTo>
                        <a:pt x="61054" y="29421"/>
                      </a:lnTo>
                      <a:lnTo>
                        <a:pt x="61537" y="29886"/>
                      </a:lnTo>
                      <a:lnTo>
                        <a:pt x="62039" y="30332"/>
                      </a:lnTo>
                      <a:lnTo>
                        <a:pt x="62541" y="30760"/>
                      </a:lnTo>
                      <a:lnTo>
                        <a:pt x="63081" y="31169"/>
                      </a:lnTo>
                      <a:lnTo>
                        <a:pt x="63639" y="31541"/>
                      </a:lnTo>
                      <a:lnTo>
                        <a:pt x="64215" y="31894"/>
                      </a:lnTo>
                      <a:lnTo>
                        <a:pt x="64792" y="32210"/>
                      </a:lnTo>
                      <a:lnTo>
                        <a:pt x="65405" y="32508"/>
                      </a:lnTo>
                      <a:lnTo>
                        <a:pt x="66075" y="32805"/>
                      </a:lnTo>
                      <a:lnTo>
                        <a:pt x="66763" y="33103"/>
                      </a:lnTo>
                      <a:lnTo>
                        <a:pt x="68139" y="33642"/>
                      </a:lnTo>
                      <a:lnTo>
                        <a:pt x="69534" y="34181"/>
                      </a:lnTo>
                      <a:lnTo>
                        <a:pt x="70222" y="34460"/>
                      </a:lnTo>
                      <a:lnTo>
                        <a:pt x="70910" y="34739"/>
                      </a:lnTo>
                      <a:lnTo>
                        <a:pt x="71728" y="35111"/>
                      </a:lnTo>
                      <a:lnTo>
                        <a:pt x="72547" y="35483"/>
                      </a:lnTo>
                      <a:lnTo>
                        <a:pt x="73346" y="35892"/>
                      </a:lnTo>
                      <a:lnTo>
                        <a:pt x="74146" y="36301"/>
                      </a:lnTo>
                      <a:lnTo>
                        <a:pt x="74946" y="36729"/>
                      </a:lnTo>
                      <a:lnTo>
                        <a:pt x="75727" y="37157"/>
                      </a:lnTo>
                      <a:lnTo>
                        <a:pt x="76508" y="37622"/>
                      </a:lnTo>
                      <a:lnTo>
                        <a:pt x="77270" y="38087"/>
                      </a:lnTo>
                      <a:lnTo>
                        <a:pt x="78200" y="38663"/>
                      </a:lnTo>
                      <a:lnTo>
                        <a:pt x="79093" y="39258"/>
                      </a:lnTo>
                      <a:lnTo>
                        <a:pt x="80897" y="40486"/>
                      </a:lnTo>
                      <a:lnTo>
                        <a:pt x="84467" y="42959"/>
                      </a:lnTo>
                      <a:lnTo>
                        <a:pt x="86252" y="44187"/>
                      </a:lnTo>
                      <a:lnTo>
                        <a:pt x="87164" y="44782"/>
                      </a:lnTo>
                      <a:lnTo>
                        <a:pt x="88056" y="45377"/>
                      </a:lnTo>
                      <a:lnTo>
                        <a:pt x="88986" y="45953"/>
                      </a:lnTo>
                      <a:lnTo>
                        <a:pt x="89897" y="46530"/>
                      </a:lnTo>
                      <a:lnTo>
                        <a:pt x="90846" y="47069"/>
                      </a:lnTo>
                      <a:lnTo>
                        <a:pt x="91776" y="47608"/>
                      </a:lnTo>
                      <a:lnTo>
                        <a:pt x="92743" y="48129"/>
                      </a:lnTo>
                      <a:lnTo>
                        <a:pt x="93710" y="48613"/>
                      </a:lnTo>
                      <a:lnTo>
                        <a:pt x="94714" y="49059"/>
                      </a:lnTo>
                      <a:lnTo>
                        <a:pt x="95216" y="49282"/>
                      </a:lnTo>
                      <a:lnTo>
                        <a:pt x="95718" y="49487"/>
                      </a:lnTo>
                      <a:lnTo>
                        <a:pt x="96220" y="49673"/>
                      </a:lnTo>
                      <a:lnTo>
                        <a:pt x="96741" y="49859"/>
                      </a:lnTo>
                      <a:lnTo>
                        <a:pt x="97262" y="50026"/>
                      </a:lnTo>
                      <a:lnTo>
                        <a:pt x="97782" y="50175"/>
                      </a:lnTo>
                      <a:lnTo>
                        <a:pt x="98303" y="50305"/>
                      </a:lnTo>
                      <a:lnTo>
                        <a:pt x="98843" y="50417"/>
                      </a:lnTo>
                      <a:lnTo>
                        <a:pt x="99382" y="50528"/>
                      </a:lnTo>
                      <a:lnTo>
                        <a:pt x="99921" y="50603"/>
                      </a:lnTo>
                      <a:lnTo>
                        <a:pt x="100535" y="50658"/>
                      </a:lnTo>
                      <a:lnTo>
                        <a:pt x="101167" y="50677"/>
                      </a:lnTo>
                      <a:lnTo>
                        <a:pt x="101781" y="50677"/>
                      </a:lnTo>
                      <a:lnTo>
                        <a:pt x="102413" y="50640"/>
                      </a:lnTo>
                      <a:lnTo>
                        <a:pt x="103027" y="50547"/>
                      </a:lnTo>
                      <a:lnTo>
                        <a:pt x="103343" y="50491"/>
                      </a:lnTo>
                      <a:lnTo>
                        <a:pt x="103641" y="50435"/>
                      </a:lnTo>
                      <a:lnTo>
                        <a:pt x="103938" y="50342"/>
                      </a:lnTo>
                      <a:lnTo>
                        <a:pt x="104236" y="50249"/>
                      </a:lnTo>
                      <a:lnTo>
                        <a:pt x="104533" y="50138"/>
                      </a:lnTo>
                      <a:lnTo>
                        <a:pt x="104831" y="50026"/>
                      </a:lnTo>
                      <a:lnTo>
                        <a:pt x="105128" y="49877"/>
                      </a:lnTo>
                      <a:lnTo>
                        <a:pt x="105444" y="49728"/>
                      </a:lnTo>
                      <a:lnTo>
                        <a:pt x="105742" y="49561"/>
                      </a:lnTo>
                      <a:lnTo>
                        <a:pt x="106021" y="49375"/>
                      </a:lnTo>
                      <a:lnTo>
                        <a:pt x="106300" y="49189"/>
                      </a:lnTo>
                      <a:lnTo>
                        <a:pt x="106560" y="48966"/>
                      </a:lnTo>
                      <a:lnTo>
                        <a:pt x="106821" y="48761"/>
                      </a:lnTo>
                      <a:lnTo>
                        <a:pt x="107081" y="48520"/>
                      </a:lnTo>
                      <a:lnTo>
                        <a:pt x="107323" y="48278"/>
                      </a:lnTo>
                      <a:lnTo>
                        <a:pt x="107564" y="48036"/>
                      </a:lnTo>
                      <a:lnTo>
                        <a:pt x="107788" y="47776"/>
                      </a:lnTo>
                      <a:lnTo>
                        <a:pt x="107992" y="47515"/>
                      </a:lnTo>
                      <a:lnTo>
                        <a:pt x="108197" y="47236"/>
                      </a:lnTo>
                      <a:lnTo>
                        <a:pt x="108401" y="46958"/>
                      </a:lnTo>
                      <a:lnTo>
                        <a:pt x="108587" y="46679"/>
                      </a:lnTo>
                      <a:lnTo>
                        <a:pt x="108755" y="46381"/>
                      </a:lnTo>
                      <a:lnTo>
                        <a:pt x="108959" y="46009"/>
                      </a:lnTo>
                      <a:lnTo>
                        <a:pt x="109164" y="45619"/>
                      </a:lnTo>
                      <a:lnTo>
                        <a:pt x="109350" y="45247"/>
                      </a:lnTo>
                      <a:lnTo>
                        <a:pt x="109517" y="44856"/>
                      </a:lnTo>
                      <a:lnTo>
                        <a:pt x="109833" y="44056"/>
                      </a:lnTo>
                      <a:lnTo>
                        <a:pt x="110131" y="43238"/>
                      </a:lnTo>
                      <a:lnTo>
                        <a:pt x="110373" y="42420"/>
                      </a:lnTo>
                      <a:lnTo>
                        <a:pt x="110596" y="41602"/>
                      </a:lnTo>
                      <a:lnTo>
                        <a:pt x="110800" y="40765"/>
                      </a:lnTo>
                      <a:lnTo>
                        <a:pt x="110986" y="39928"/>
                      </a:lnTo>
                      <a:lnTo>
                        <a:pt x="111228" y="38700"/>
                      </a:lnTo>
                      <a:lnTo>
                        <a:pt x="111433" y="37473"/>
                      </a:lnTo>
                      <a:lnTo>
                        <a:pt x="111860" y="35018"/>
                      </a:lnTo>
                      <a:lnTo>
                        <a:pt x="112065" y="33791"/>
                      </a:lnTo>
                      <a:lnTo>
                        <a:pt x="112288" y="32564"/>
                      </a:lnTo>
                      <a:lnTo>
                        <a:pt x="112530" y="31336"/>
                      </a:lnTo>
                      <a:lnTo>
                        <a:pt x="112827" y="30127"/>
                      </a:lnTo>
                      <a:lnTo>
                        <a:pt x="113069" y="29253"/>
                      </a:lnTo>
                      <a:lnTo>
                        <a:pt x="113330" y="28379"/>
                      </a:lnTo>
                      <a:lnTo>
                        <a:pt x="113627" y="27524"/>
                      </a:lnTo>
                      <a:lnTo>
                        <a:pt x="113962" y="26668"/>
                      </a:lnTo>
                      <a:lnTo>
                        <a:pt x="114129" y="26259"/>
                      </a:lnTo>
                      <a:lnTo>
                        <a:pt x="114334" y="25831"/>
                      </a:lnTo>
                      <a:lnTo>
                        <a:pt x="114538" y="25441"/>
                      </a:lnTo>
                      <a:lnTo>
                        <a:pt x="114743" y="25032"/>
                      </a:lnTo>
                      <a:lnTo>
                        <a:pt x="114985" y="24641"/>
                      </a:lnTo>
                      <a:lnTo>
                        <a:pt x="115226" y="24251"/>
                      </a:lnTo>
                      <a:lnTo>
                        <a:pt x="115487" y="23879"/>
                      </a:lnTo>
                      <a:lnTo>
                        <a:pt x="115747" y="23507"/>
                      </a:lnTo>
                      <a:lnTo>
                        <a:pt x="116156" y="23005"/>
                      </a:lnTo>
                      <a:lnTo>
                        <a:pt x="116603" y="22540"/>
                      </a:lnTo>
                      <a:lnTo>
                        <a:pt x="117086" y="22093"/>
                      </a:lnTo>
                      <a:lnTo>
                        <a:pt x="117328" y="21870"/>
                      </a:lnTo>
                      <a:lnTo>
                        <a:pt x="117588" y="21684"/>
                      </a:lnTo>
                      <a:lnTo>
                        <a:pt x="117849" y="21480"/>
                      </a:lnTo>
                      <a:lnTo>
                        <a:pt x="118109" y="21294"/>
                      </a:lnTo>
                      <a:lnTo>
                        <a:pt x="118388" y="21126"/>
                      </a:lnTo>
                      <a:lnTo>
                        <a:pt x="118667" y="20978"/>
                      </a:lnTo>
                      <a:lnTo>
                        <a:pt x="118964" y="20829"/>
                      </a:lnTo>
                      <a:lnTo>
                        <a:pt x="119262" y="20680"/>
                      </a:lnTo>
                      <a:lnTo>
                        <a:pt x="119559" y="20550"/>
                      </a:lnTo>
                      <a:lnTo>
                        <a:pt x="119857" y="20438"/>
                      </a:lnTo>
                      <a:lnTo>
                        <a:pt x="120378" y="20290"/>
                      </a:lnTo>
                      <a:lnTo>
                        <a:pt x="120917" y="20159"/>
                      </a:lnTo>
                      <a:lnTo>
                        <a:pt x="121438" y="20085"/>
                      </a:lnTo>
                      <a:lnTo>
                        <a:pt x="121996" y="20029"/>
                      </a:lnTo>
                      <a:lnTo>
                        <a:pt x="122535" y="19992"/>
                      </a:lnTo>
                      <a:lnTo>
                        <a:pt x="123074" y="19973"/>
                      </a:lnTo>
                      <a:lnTo>
                        <a:pt x="123614" y="19992"/>
                      </a:lnTo>
                      <a:lnTo>
                        <a:pt x="124153" y="20029"/>
                      </a:lnTo>
                      <a:lnTo>
                        <a:pt x="125157" y="20141"/>
                      </a:lnTo>
                      <a:lnTo>
                        <a:pt x="126161" y="20271"/>
                      </a:lnTo>
                      <a:lnTo>
                        <a:pt x="127147" y="20457"/>
                      </a:lnTo>
                      <a:lnTo>
                        <a:pt x="128133" y="20661"/>
                      </a:lnTo>
                      <a:lnTo>
                        <a:pt x="129118" y="20885"/>
                      </a:lnTo>
                      <a:lnTo>
                        <a:pt x="130104" y="21126"/>
                      </a:lnTo>
                      <a:lnTo>
                        <a:pt x="132057" y="21610"/>
                      </a:lnTo>
                      <a:lnTo>
                        <a:pt x="132931" y="21814"/>
                      </a:lnTo>
                      <a:lnTo>
                        <a:pt x="133805" y="22019"/>
                      </a:lnTo>
                      <a:lnTo>
                        <a:pt x="134697" y="22205"/>
                      </a:lnTo>
                      <a:lnTo>
                        <a:pt x="135571" y="22372"/>
                      </a:lnTo>
                      <a:lnTo>
                        <a:pt x="136464" y="22503"/>
                      </a:lnTo>
                      <a:lnTo>
                        <a:pt x="137357" y="22596"/>
                      </a:lnTo>
                      <a:lnTo>
                        <a:pt x="137803" y="22633"/>
                      </a:lnTo>
                      <a:lnTo>
                        <a:pt x="138249" y="22651"/>
                      </a:lnTo>
                      <a:lnTo>
                        <a:pt x="139644" y="22651"/>
                      </a:lnTo>
                      <a:lnTo>
                        <a:pt x="140109" y="22633"/>
                      </a:lnTo>
                      <a:lnTo>
                        <a:pt x="140593" y="22596"/>
                      </a:lnTo>
                      <a:lnTo>
                        <a:pt x="141057" y="22521"/>
                      </a:lnTo>
                      <a:lnTo>
                        <a:pt x="141522" y="22447"/>
                      </a:lnTo>
                      <a:lnTo>
                        <a:pt x="141987" y="22354"/>
                      </a:lnTo>
                      <a:lnTo>
                        <a:pt x="142452" y="22242"/>
                      </a:lnTo>
                      <a:lnTo>
                        <a:pt x="142917" y="22112"/>
                      </a:lnTo>
                      <a:lnTo>
                        <a:pt x="143159" y="22056"/>
                      </a:lnTo>
                      <a:lnTo>
                        <a:pt x="143475" y="21945"/>
                      </a:lnTo>
                      <a:lnTo>
                        <a:pt x="144535" y="21517"/>
                      </a:lnTo>
                      <a:lnTo>
                        <a:pt x="144777" y="21405"/>
                      </a:lnTo>
                      <a:lnTo>
                        <a:pt x="145372" y="21126"/>
                      </a:lnTo>
                      <a:lnTo>
                        <a:pt x="145948" y="20810"/>
                      </a:lnTo>
                      <a:lnTo>
                        <a:pt x="146525" y="20476"/>
                      </a:lnTo>
                      <a:lnTo>
                        <a:pt x="147064" y="20122"/>
                      </a:lnTo>
                      <a:lnTo>
                        <a:pt x="147790" y="19639"/>
                      </a:lnTo>
                      <a:lnTo>
                        <a:pt x="148478" y="19137"/>
                      </a:lnTo>
                      <a:lnTo>
                        <a:pt x="149166" y="18597"/>
                      </a:lnTo>
                      <a:lnTo>
                        <a:pt x="149817" y="18058"/>
                      </a:lnTo>
                      <a:lnTo>
                        <a:pt x="150468" y="17481"/>
                      </a:lnTo>
                      <a:lnTo>
                        <a:pt x="151081" y="16886"/>
                      </a:lnTo>
                      <a:lnTo>
                        <a:pt x="151676" y="16273"/>
                      </a:lnTo>
                      <a:lnTo>
                        <a:pt x="152234" y="15622"/>
                      </a:lnTo>
                      <a:lnTo>
                        <a:pt x="152867" y="14896"/>
                      </a:lnTo>
                      <a:lnTo>
                        <a:pt x="153462" y="14171"/>
                      </a:lnTo>
                      <a:lnTo>
                        <a:pt x="154689" y="12683"/>
                      </a:lnTo>
                      <a:lnTo>
                        <a:pt x="155303" y="11958"/>
                      </a:lnTo>
                      <a:lnTo>
                        <a:pt x="155916" y="11214"/>
                      </a:lnTo>
                      <a:lnTo>
                        <a:pt x="156567" y="10508"/>
                      </a:lnTo>
                      <a:lnTo>
                        <a:pt x="157218" y="9801"/>
                      </a:lnTo>
                      <a:lnTo>
                        <a:pt x="157702" y="9336"/>
                      </a:lnTo>
                      <a:lnTo>
                        <a:pt x="158185" y="8871"/>
                      </a:lnTo>
                      <a:lnTo>
                        <a:pt x="158687" y="8425"/>
                      </a:lnTo>
                      <a:lnTo>
                        <a:pt x="159208" y="7997"/>
                      </a:lnTo>
                      <a:lnTo>
                        <a:pt x="159747" y="7588"/>
                      </a:lnTo>
                      <a:lnTo>
                        <a:pt x="160287" y="7197"/>
                      </a:lnTo>
                      <a:lnTo>
                        <a:pt x="160863" y="6825"/>
                      </a:lnTo>
                      <a:lnTo>
                        <a:pt x="161440" y="6491"/>
                      </a:lnTo>
                      <a:lnTo>
                        <a:pt x="161570" y="6416"/>
                      </a:lnTo>
                      <a:lnTo>
                        <a:pt x="161681" y="6342"/>
                      </a:lnTo>
                      <a:lnTo>
                        <a:pt x="16168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7"/>
                <p:cNvSpPr/>
                <p:nvPr/>
              </p:nvSpPr>
              <p:spPr>
                <a:xfrm>
                  <a:off x="1232225" y="905275"/>
                  <a:ext cx="4042050" cy="11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7832" extrusionOk="0">
                      <a:moveTo>
                        <a:pt x="31782" y="1"/>
                      </a:moveTo>
                      <a:lnTo>
                        <a:pt x="31261" y="38"/>
                      </a:lnTo>
                      <a:lnTo>
                        <a:pt x="30555" y="94"/>
                      </a:lnTo>
                      <a:lnTo>
                        <a:pt x="29848" y="187"/>
                      </a:lnTo>
                      <a:lnTo>
                        <a:pt x="29160" y="280"/>
                      </a:lnTo>
                      <a:lnTo>
                        <a:pt x="28453" y="410"/>
                      </a:lnTo>
                      <a:lnTo>
                        <a:pt x="27765" y="540"/>
                      </a:lnTo>
                      <a:lnTo>
                        <a:pt x="27077" y="689"/>
                      </a:lnTo>
                      <a:lnTo>
                        <a:pt x="26389" y="856"/>
                      </a:lnTo>
                      <a:lnTo>
                        <a:pt x="25701" y="1042"/>
                      </a:lnTo>
                      <a:lnTo>
                        <a:pt x="25013" y="1247"/>
                      </a:lnTo>
                      <a:lnTo>
                        <a:pt x="24343" y="1451"/>
                      </a:lnTo>
                      <a:lnTo>
                        <a:pt x="23674" y="1674"/>
                      </a:lnTo>
                      <a:lnTo>
                        <a:pt x="22986" y="1897"/>
                      </a:lnTo>
                      <a:lnTo>
                        <a:pt x="21665" y="2400"/>
                      </a:lnTo>
                      <a:lnTo>
                        <a:pt x="20345" y="2939"/>
                      </a:lnTo>
                      <a:lnTo>
                        <a:pt x="19062" y="3497"/>
                      </a:lnTo>
                      <a:lnTo>
                        <a:pt x="17797" y="4092"/>
                      </a:lnTo>
                      <a:lnTo>
                        <a:pt x="16551" y="4724"/>
                      </a:lnTo>
                      <a:lnTo>
                        <a:pt x="15324" y="5375"/>
                      </a:lnTo>
                      <a:lnTo>
                        <a:pt x="14096" y="6063"/>
                      </a:lnTo>
                      <a:lnTo>
                        <a:pt x="12906" y="6788"/>
                      </a:lnTo>
                      <a:lnTo>
                        <a:pt x="11716" y="7551"/>
                      </a:lnTo>
                      <a:lnTo>
                        <a:pt x="10544" y="8313"/>
                      </a:lnTo>
                      <a:lnTo>
                        <a:pt x="7959" y="10080"/>
                      </a:lnTo>
                      <a:lnTo>
                        <a:pt x="6676" y="10973"/>
                      </a:lnTo>
                      <a:lnTo>
                        <a:pt x="5375" y="11847"/>
                      </a:lnTo>
                      <a:lnTo>
                        <a:pt x="4054" y="12702"/>
                      </a:lnTo>
                      <a:lnTo>
                        <a:pt x="2734" y="13521"/>
                      </a:lnTo>
                      <a:lnTo>
                        <a:pt x="1376" y="14320"/>
                      </a:lnTo>
                      <a:lnTo>
                        <a:pt x="688" y="14711"/>
                      </a:lnTo>
                      <a:lnTo>
                        <a:pt x="0" y="15083"/>
                      </a:lnTo>
                      <a:lnTo>
                        <a:pt x="0" y="17947"/>
                      </a:lnTo>
                      <a:lnTo>
                        <a:pt x="632" y="17593"/>
                      </a:lnTo>
                      <a:lnTo>
                        <a:pt x="1246" y="17203"/>
                      </a:lnTo>
                      <a:lnTo>
                        <a:pt x="2455" y="16403"/>
                      </a:lnTo>
                      <a:lnTo>
                        <a:pt x="3868" y="15417"/>
                      </a:lnTo>
                      <a:lnTo>
                        <a:pt x="5282" y="14432"/>
                      </a:lnTo>
                      <a:lnTo>
                        <a:pt x="8052" y="12405"/>
                      </a:lnTo>
                      <a:lnTo>
                        <a:pt x="10284" y="10750"/>
                      </a:lnTo>
                      <a:lnTo>
                        <a:pt x="11418" y="9931"/>
                      </a:lnTo>
                      <a:lnTo>
                        <a:pt x="12534" y="9132"/>
                      </a:lnTo>
                      <a:lnTo>
                        <a:pt x="13687" y="8351"/>
                      </a:lnTo>
                      <a:lnTo>
                        <a:pt x="14840" y="7588"/>
                      </a:lnTo>
                      <a:lnTo>
                        <a:pt x="16031" y="6863"/>
                      </a:lnTo>
                      <a:lnTo>
                        <a:pt x="16626" y="6509"/>
                      </a:lnTo>
                      <a:lnTo>
                        <a:pt x="17239" y="6175"/>
                      </a:lnTo>
                      <a:lnTo>
                        <a:pt x="17927" y="5803"/>
                      </a:lnTo>
                      <a:lnTo>
                        <a:pt x="18615" y="5431"/>
                      </a:lnTo>
                      <a:lnTo>
                        <a:pt x="19322" y="5078"/>
                      </a:lnTo>
                      <a:lnTo>
                        <a:pt x="20029" y="4743"/>
                      </a:lnTo>
                      <a:lnTo>
                        <a:pt x="20736" y="4408"/>
                      </a:lnTo>
                      <a:lnTo>
                        <a:pt x="21461" y="4092"/>
                      </a:lnTo>
                      <a:lnTo>
                        <a:pt x="22186" y="3794"/>
                      </a:lnTo>
                      <a:lnTo>
                        <a:pt x="22911" y="3515"/>
                      </a:lnTo>
                      <a:lnTo>
                        <a:pt x="23655" y="3236"/>
                      </a:lnTo>
                      <a:lnTo>
                        <a:pt x="24399" y="2976"/>
                      </a:lnTo>
                      <a:lnTo>
                        <a:pt x="25143" y="2734"/>
                      </a:lnTo>
                      <a:lnTo>
                        <a:pt x="25887" y="2511"/>
                      </a:lnTo>
                      <a:lnTo>
                        <a:pt x="26649" y="2307"/>
                      </a:lnTo>
                      <a:lnTo>
                        <a:pt x="27412" y="2121"/>
                      </a:lnTo>
                      <a:lnTo>
                        <a:pt x="28174" y="1953"/>
                      </a:lnTo>
                      <a:lnTo>
                        <a:pt x="28955" y="1804"/>
                      </a:lnTo>
                      <a:lnTo>
                        <a:pt x="29439" y="1730"/>
                      </a:lnTo>
                      <a:lnTo>
                        <a:pt x="29922" y="1656"/>
                      </a:lnTo>
                      <a:lnTo>
                        <a:pt x="30425" y="1600"/>
                      </a:lnTo>
                      <a:lnTo>
                        <a:pt x="30927" y="1563"/>
                      </a:lnTo>
                      <a:lnTo>
                        <a:pt x="31410" y="1526"/>
                      </a:lnTo>
                      <a:lnTo>
                        <a:pt x="31912" y="1507"/>
                      </a:lnTo>
                      <a:lnTo>
                        <a:pt x="32414" y="1507"/>
                      </a:lnTo>
                      <a:lnTo>
                        <a:pt x="32917" y="1526"/>
                      </a:lnTo>
                      <a:lnTo>
                        <a:pt x="33400" y="1563"/>
                      </a:lnTo>
                      <a:lnTo>
                        <a:pt x="33902" y="1619"/>
                      </a:lnTo>
                      <a:lnTo>
                        <a:pt x="34386" y="1693"/>
                      </a:lnTo>
                      <a:lnTo>
                        <a:pt x="34869" y="1786"/>
                      </a:lnTo>
                      <a:lnTo>
                        <a:pt x="35353" y="1897"/>
                      </a:lnTo>
                      <a:lnTo>
                        <a:pt x="35836" y="2046"/>
                      </a:lnTo>
                      <a:lnTo>
                        <a:pt x="36301" y="2195"/>
                      </a:lnTo>
                      <a:lnTo>
                        <a:pt x="36766" y="2381"/>
                      </a:lnTo>
                      <a:lnTo>
                        <a:pt x="37119" y="2530"/>
                      </a:lnTo>
                      <a:lnTo>
                        <a:pt x="37473" y="2697"/>
                      </a:lnTo>
                      <a:lnTo>
                        <a:pt x="37807" y="2883"/>
                      </a:lnTo>
                      <a:lnTo>
                        <a:pt x="38142" y="3069"/>
                      </a:lnTo>
                      <a:lnTo>
                        <a:pt x="38477" y="3274"/>
                      </a:lnTo>
                      <a:lnTo>
                        <a:pt x="38793" y="3478"/>
                      </a:lnTo>
                      <a:lnTo>
                        <a:pt x="39109" y="3701"/>
                      </a:lnTo>
                      <a:lnTo>
                        <a:pt x="39407" y="3943"/>
                      </a:lnTo>
                      <a:lnTo>
                        <a:pt x="39704" y="4185"/>
                      </a:lnTo>
                      <a:lnTo>
                        <a:pt x="40002" y="4445"/>
                      </a:lnTo>
                      <a:lnTo>
                        <a:pt x="40281" y="4706"/>
                      </a:lnTo>
                      <a:lnTo>
                        <a:pt x="40560" y="4966"/>
                      </a:lnTo>
                      <a:lnTo>
                        <a:pt x="41081" y="5542"/>
                      </a:lnTo>
                      <a:lnTo>
                        <a:pt x="41564" y="6119"/>
                      </a:lnTo>
                      <a:lnTo>
                        <a:pt x="41973" y="6640"/>
                      </a:lnTo>
                      <a:lnTo>
                        <a:pt x="42364" y="7179"/>
                      </a:lnTo>
                      <a:lnTo>
                        <a:pt x="42717" y="7718"/>
                      </a:lnTo>
                      <a:lnTo>
                        <a:pt x="43070" y="8276"/>
                      </a:lnTo>
                      <a:lnTo>
                        <a:pt x="43405" y="8853"/>
                      </a:lnTo>
                      <a:lnTo>
                        <a:pt x="43740" y="9411"/>
                      </a:lnTo>
                      <a:lnTo>
                        <a:pt x="44354" y="10582"/>
                      </a:lnTo>
                      <a:lnTo>
                        <a:pt x="44949" y="11754"/>
                      </a:lnTo>
                      <a:lnTo>
                        <a:pt x="45544" y="12944"/>
                      </a:lnTo>
                      <a:lnTo>
                        <a:pt x="46139" y="14116"/>
                      </a:lnTo>
                      <a:lnTo>
                        <a:pt x="46753" y="15269"/>
                      </a:lnTo>
                      <a:lnTo>
                        <a:pt x="47069" y="15827"/>
                      </a:lnTo>
                      <a:lnTo>
                        <a:pt x="47403" y="16384"/>
                      </a:lnTo>
                      <a:lnTo>
                        <a:pt x="47738" y="16924"/>
                      </a:lnTo>
                      <a:lnTo>
                        <a:pt x="48092" y="17463"/>
                      </a:lnTo>
                      <a:lnTo>
                        <a:pt x="48445" y="17984"/>
                      </a:lnTo>
                      <a:lnTo>
                        <a:pt x="48835" y="18504"/>
                      </a:lnTo>
                      <a:lnTo>
                        <a:pt x="49207" y="19025"/>
                      </a:lnTo>
                      <a:lnTo>
                        <a:pt x="49617" y="19527"/>
                      </a:lnTo>
                      <a:lnTo>
                        <a:pt x="50026" y="20011"/>
                      </a:lnTo>
                      <a:lnTo>
                        <a:pt x="50453" y="20494"/>
                      </a:lnTo>
                      <a:lnTo>
                        <a:pt x="50900" y="20959"/>
                      </a:lnTo>
                      <a:lnTo>
                        <a:pt x="51346" y="21424"/>
                      </a:lnTo>
                      <a:lnTo>
                        <a:pt x="51811" y="21852"/>
                      </a:lnTo>
                      <a:lnTo>
                        <a:pt x="52294" y="22280"/>
                      </a:lnTo>
                      <a:lnTo>
                        <a:pt x="52797" y="22689"/>
                      </a:lnTo>
                      <a:lnTo>
                        <a:pt x="53299" y="23079"/>
                      </a:lnTo>
                      <a:lnTo>
                        <a:pt x="53596" y="23303"/>
                      </a:lnTo>
                      <a:lnTo>
                        <a:pt x="53912" y="23507"/>
                      </a:lnTo>
                      <a:lnTo>
                        <a:pt x="54545" y="23898"/>
                      </a:lnTo>
                      <a:lnTo>
                        <a:pt x="55196" y="24251"/>
                      </a:lnTo>
                      <a:lnTo>
                        <a:pt x="55865" y="24586"/>
                      </a:lnTo>
                      <a:lnTo>
                        <a:pt x="56535" y="24883"/>
                      </a:lnTo>
                      <a:lnTo>
                        <a:pt x="57223" y="25181"/>
                      </a:lnTo>
                      <a:lnTo>
                        <a:pt x="58599" y="25757"/>
                      </a:lnTo>
                      <a:lnTo>
                        <a:pt x="60328" y="26464"/>
                      </a:lnTo>
                      <a:lnTo>
                        <a:pt x="62058" y="27152"/>
                      </a:lnTo>
                      <a:lnTo>
                        <a:pt x="62913" y="27505"/>
                      </a:lnTo>
                      <a:lnTo>
                        <a:pt x="63787" y="27859"/>
                      </a:lnTo>
                      <a:lnTo>
                        <a:pt x="64624" y="28231"/>
                      </a:lnTo>
                      <a:lnTo>
                        <a:pt x="65480" y="28640"/>
                      </a:lnTo>
                      <a:lnTo>
                        <a:pt x="66093" y="28937"/>
                      </a:lnTo>
                      <a:lnTo>
                        <a:pt x="66707" y="29254"/>
                      </a:lnTo>
                      <a:lnTo>
                        <a:pt x="67916" y="29904"/>
                      </a:lnTo>
                      <a:lnTo>
                        <a:pt x="69106" y="30592"/>
                      </a:lnTo>
                      <a:lnTo>
                        <a:pt x="70278" y="31299"/>
                      </a:lnTo>
                      <a:lnTo>
                        <a:pt x="71375" y="32006"/>
                      </a:lnTo>
                      <a:lnTo>
                        <a:pt x="72454" y="32731"/>
                      </a:lnTo>
                      <a:lnTo>
                        <a:pt x="73532" y="33456"/>
                      </a:lnTo>
                      <a:lnTo>
                        <a:pt x="74592" y="34200"/>
                      </a:lnTo>
                      <a:lnTo>
                        <a:pt x="76694" y="35725"/>
                      </a:lnTo>
                      <a:lnTo>
                        <a:pt x="78795" y="37250"/>
                      </a:lnTo>
                      <a:lnTo>
                        <a:pt x="80897" y="38775"/>
                      </a:lnTo>
                      <a:lnTo>
                        <a:pt x="81957" y="39519"/>
                      </a:lnTo>
                      <a:lnTo>
                        <a:pt x="83017" y="40263"/>
                      </a:lnTo>
                      <a:lnTo>
                        <a:pt x="84095" y="41007"/>
                      </a:lnTo>
                      <a:lnTo>
                        <a:pt x="85174" y="41713"/>
                      </a:lnTo>
                      <a:lnTo>
                        <a:pt x="86252" y="42420"/>
                      </a:lnTo>
                      <a:lnTo>
                        <a:pt x="87368" y="43108"/>
                      </a:lnTo>
                      <a:lnTo>
                        <a:pt x="88391" y="43722"/>
                      </a:lnTo>
                      <a:lnTo>
                        <a:pt x="89432" y="44298"/>
                      </a:lnTo>
                      <a:lnTo>
                        <a:pt x="90493" y="44856"/>
                      </a:lnTo>
                      <a:lnTo>
                        <a:pt x="91553" y="45377"/>
                      </a:lnTo>
                      <a:lnTo>
                        <a:pt x="92650" y="45861"/>
                      </a:lnTo>
                      <a:lnTo>
                        <a:pt x="93189" y="46084"/>
                      </a:lnTo>
                      <a:lnTo>
                        <a:pt x="93747" y="46307"/>
                      </a:lnTo>
                      <a:lnTo>
                        <a:pt x="94305" y="46511"/>
                      </a:lnTo>
                      <a:lnTo>
                        <a:pt x="94881" y="46716"/>
                      </a:lnTo>
                      <a:lnTo>
                        <a:pt x="95439" y="46883"/>
                      </a:lnTo>
                      <a:lnTo>
                        <a:pt x="96016" y="47051"/>
                      </a:lnTo>
                      <a:lnTo>
                        <a:pt x="97001" y="47293"/>
                      </a:lnTo>
                      <a:lnTo>
                        <a:pt x="97485" y="47404"/>
                      </a:lnTo>
                      <a:lnTo>
                        <a:pt x="97987" y="47497"/>
                      </a:lnTo>
                      <a:lnTo>
                        <a:pt x="98489" y="47590"/>
                      </a:lnTo>
                      <a:lnTo>
                        <a:pt x="98991" y="47664"/>
                      </a:lnTo>
                      <a:lnTo>
                        <a:pt x="99493" y="47720"/>
                      </a:lnTo>
                      <a:lnTo>
                        <a:pt x="99996" y="47776"/>
                      </a:lnTo>
                      <a:lnTo>
                        <a:pt x="100498" y="47813"/>
                      </a:lnTo>
                      <a:lnTo>
                        <a:pt x="101000" y="47832"/>
                      </a:lnTo>
                      <a:lnTo>
                        <a:pt x="102004" y="47832"/>
                      </a:lnTo>
                      <a:lnTo>
                        <a:pt x="102506" y="47813"/>
                      </a:lnTo>
                      <a:lnTo>
                        <a:pt x="103008" y="47776"/>
                      </a:lnTo>
                      <a:lnTo>
                        <a:pt x="103510" y="47739"/>
                      </a:lnTo>
                      <a:lnTo>
                        <a:pt x="104012" y="47664"/>
                      </a:lnTo>
                      <a:lnTo>
                        <a:pt x="104756" y="47553"/>
                      </a:lnTo>
                      <a:lnTo>
                        <a:pt x="105482" y="47404"/>
                      </a:lnTo>
                      <a:lnTo>
                        <a:pt x="106188" y="47237"/>
                      </a:lnTo>
                      <a:lnTo>
                        <a:pt x="106895" y="47032"/>
                      </a:lnTo>
                      <a:lnTo>
                        <a:pt x="107602" y="46772"/>
                      </a:lnTo>
                      <a:lnTo>
                        <a:pt x="108290" y="46493"/>
                      </a:lnTo>
                      <a:lnTo>
                        <a:pt x="108959" y="46177"/>
                      </a:lnTo>
                      <a:lnTo>
                        <a:pt x="109610" y="45823"/>
                      </a:lnTo>
                      <a:lnTo>
                        <a:pt x="110317" y="45414"/>
                      </a:lnTo>
                      <a:lnTo>
                        <a:pt x="111005" y="44949"/>
                      </a:lnTo>
                      <a:lnTo>
                        <a:pt x="111656" y="44447"/>
                      </a:lnTo>
                      <a:lnTo>
                        <a:pt x="112307" y="43926"/>
                      </a:lnTo>
                      <a:lnTo>
                        <a:pt x="112920" y="43387"/>
                      </a:lnTo>
                      <a:lnTo>
                        <a:pt x="113515" y="42811"/>
                      </a:lnTo>
                      <a:lnTo>
                        <a:pt x="114092" y="42216"/>
                      </a:lnTo>
                      <a:lnTo>
                        <a:pt x="114650" y="41602"/>
                      </a:lnTo>
                      <a:lnTo>
                        <a:pt x="115096" y="41100"/>
                      </a:lnTo>
                      <a:lnTo>
                        <a:pt x="115524" y="40560"/>
                      </a:lnTo>
                      <a:lnTo>
                        <a:pt x="115933" y="40040"/>
                      </a:lnTo>
                      <a:lnTo>
                        <a:pt x="116324" y="39482"/>
                      </a:lnTo>
                      <a:lnTo>
                        <a:pt x="116714" y="38924"/>
                      </a:lnTo>
                      <a:lnTo>
                        <a:pt x="117067" y="38366"/>
                      </a:lnTo>
                      <a:lnTo>
                        <a:pt x="117439" y="37789"/>
                      </a:lnTo>
                      <a:lnTo>
                        <a:pt x="117774" y="37213"/>
                      </a:lnTo>
                      <a:lnTo>
                        <a:pt x="118128" y="36636"/>
                      </a:lnTo>
                      <a:lnTo>
                        <a:pt x="118444" y="36041"/>
                      </a:lnTo>
                      <a:lnTo>
                        <a:pt x="119076" y="34833"/>
                      </a:lnTo>
                      <a:lnTo>
                        <a:pt x="119652" y="33624"/>
                      </a:lnTo>
                      <a:lnTo>
                        <a:pt x="120229" y="32396"/>
                      </a:lnTo>
                      <a:lnTo>
                        <a:pt x="120843" y="31020"/>
                      </a:lnTo>
                      <a:lnTo>
                        <a:pt x="121456" y="29644"/>
                      </a:lnTo>
                      <a:lnTo>
                        <a:pt x="121791" y="28975"/>
                      </a:lnTo>
                      <a:lnTo>
                        <a:pt x="122126" y="28305"/>
                      </a:lnTo>
                      <a:lnTo>
                        <a:pt x="122498" y="27636"/>
                      </a:lnTo>
                      <a:lnTo>
                        <a:pt x="122870" y="26985"/>
                      </a:lnTo>
                      <a:lnTo>
                        <a:pt x="123204" y="26483"/>
                      </a:lnTo>
                      <a:lnTo>
                        <a:pt x="123558" y="25999"/>
                      </a:lnTo>
                      <a:lnTo>
                        <a:pt x="123948" y="25534"/>
                      </a:lnTo>
                      <a:lnTo>
                        <a:pt x="124357" y="25088"/>
                      </a:lnTo>
                      <a:lnTo>
                        <a:pt x="124804" y="24679"/>
                      </a:lnTo>
                      <a:lnTo>
                        <a:pt x="125269" y="24288"/>
                      </a:lnTo>
                      <a:lnTo>
                        <a:pt x="125510" y="24102"/>
                      </a:lnTo>
                      <a:lnTo>
                        <a:pt x="125771" y="23935"/>
                      </a:lnTo>
                      <a:lnTo>
                        <a:pt x="126031" y="23786"/>
                      </a:lnTo>
                      <a:lnTo>
                        <a:pt x="126292" y="23637"/>
                      </a:lnTo>
                      <a:lnTo>
                        <a:pt x="126552" y="23507"/>
                      </a:lnTo>
                      <a:lnTo>
                        <a:pt x="126812" y="23395"/>
                      </a:lnTo>
                      <a:lnTo>
                        <a:pt x="127073" y="23303"/>
                      </a:lnTo>
                      <a:lnTo>
                        <a:pt x="127352" y="23210"/>
                      </a:lnTo>
                      <a:lnTo>
                        <a:pt x="127631" y="23154"/>
                      </a:lnTo>
                      <a:lnTo>
                        <a:pt x="127909" y="23098"/>
                      </a:lnTo>
                      <a:lnTo>
                        <a:pt x="128188" y="23061"/>
                      </a:lnTo>
                      <a:lnTo>
                        <a:pt x="128467" y="23024"/>
                      </a:lnTo>
                      <a:lnTo>
                        <a:pt x="129044" y="23005"/>
                      </a:lnTo>
                      <a:lnTo>
                        <a:pt x="129620" y="23024"/>
                      </a:lnTo>
                      <a:lnTo>
                        <a:pt x="130178" y="23061"/>
                      </a:lnTo>
                      <a:lnTo>
                        <a:pt x="130736" y="23117"/>
                      </a:lnTo>
                      <a:lnTo>
                        <a:pt x="131573" y="23265"/>
                      </a:lnTo>
                      <a:lnTo>
                        <a:pt x="132410" y="23433"/>
                      </a:lnTo>
                      <a:lnTo>
                        <a:pt x="133247" y="23619"/>
                      </a:lnTo>
                      <a:lnTo>
                        <a:pt x="134065" y="23842"/>
                      </a:lnTo>
                      <a:lnTo>
                        <a:pt x="134883" y="24065"/>
                      </a:lnTo>
                      <a:lnTo>
                        <a:pt x="135683" y="24307"/>
                      </a:lnTo>
                      <a:lnTo>
                        <a:pt x="137301" y="24809"/>
                      </a:lnTo>
                      <a:lnTo>
                        <a:pt x="140555" y="25850"/>
                      </a:lnTo>
                      <a:lnTo>
                        <a:pt x="142173" y="26352"/>
                      </a:lnTo>
                      <a:lnTo>
                        <a:pt x="143810" y="26817"/>
                      </a:lnTo>
                      <a:lnTo>
                        <a:pt x="145465" y="27264"/>
                      </a:lnTo>
                      <a:lnTo>
                        <a:pt x="146283" y="27468"/>
                      </a:lnTo>
                      <a:lnTo>
                        <a:pt x="147101" y="27673"/>
                      </a:lnTo>
                      <a:lnTo>
                        <a:pt x="147938" y="27840"/>
                      </a:lnTo>
                      <a:lnTo>
                        <a:pt x="148775" y="28008"/>
                      </a:lnTo>
                      <a:lnTo>
                        <a:pt x="149612" y="28175"/>
                      </a:lnTo>
                      <a:lnTo>
                        <a:pt x="150449" y="28305"/>
                      </a:lnTo>
                      <a:lnTo>
                        <a:pt x="151360" y="28417"/>
                      </a:lnTo>
                      <a:lnTo>
                        <a:pt x="151806" y="28454"/>
                      </a:lnTo>
                      <a:lnTo>
                        <a:pt x="152253" y="28491"/>
                      </a:lnTo>
                      <a:lnTo>
                        <a:pt x="152718" y="28510"/>
                      </a:lnTo>
                      <a:lnTo>
                        <a:pt x="153164" y="28510"/>
                      </a:lnTo>
                      <a:lnTo>
                        <a:pt x="153610" y="28491"/>
                      </a:lnTo>
                      <a:lnTo>
                        <a:pt x="154075" y="28472"/>
                      </a:lnTo>
                      <a:lnTo>
                        <a:pt x="154522" y="28435"/>
                      </a:lnTo>
                      <a:lnTo>
                        <a:pt x="154968" y="28398"/>
                      </a:lnTo>
                      <a:lnTo>
                        <a:pt x="155414" y="28324"/>
                      </a:lnTo>
                      <a:lnTo>
                        <a:pt x="155861" y="28249"/>
                      </a:lnTo>
                      <a:lnTo>
                        <a:pt x="156307" y="28156"/>
                      </a:lnTo>
                      <a:lnTo>
                        <a:pt x="156753" y="28026"/>
                      </a:lnTo>
                      <a:lnTo>
                        <a:pt x="157181" y="27915"/>
                      </a:lnTo>
                      <a:lnTo>
                        <a:pt x="157609" y="27766"/>
                      </a:lnTo>
                      <a:lnTo>
                        <a:pt x="158167" y="27543"/>
                      </a:lnTo>
                      <a:lnTo>
                        <a:pt x="158706" y="27301"/>
                      </a:lnTo>
                      <a:lnTo>
                        <a:pt x="159227" y="27040"/>
                      </a:lnTo>
                      <a:lnTo>
                        <a:pt x="159747" y="26743"/>
                      </a:lnTo>
                      <a:lnTo>
                        <a:pt x="160249" y="26427"/>
                      </a:lnTo>
                      <a:lnTo>
                        <a:pt x="160733" y="26092"/>
                      </a:lnTo>
                      <a:lnTo>
                        <a:pt x="161217" y="25739"/>
                      </a:lnTo>
                      <a:lnTo>
                        <a:pt x="161681" y="25385"/>
                      </a:lnTo>
                      <a:lnTo>
                        <a:pt x="161681" y="21685"/>
                      </a:lnTo>
                      <a:lnTo>
                        <a:pt x="161235" y="22057"/>
                      </a:lnTo>
                      <a:lnTo>
                        <a:pt x="160807" y="22447"/>
                      </a:lnTo>
                      <a:lnTo>
                        <a:pt x="160361" y="22838"/>
                      </a:lnTo>
                      <a:lnTo>
                        <a:pt x="160138" y="23005"/>
                      </a:lnTo>
                      <a:lnTo>
                        <a:pt x="159915" y="23191"/>
                      </a:lnTo>
                      <a:lnTo>
                        <a:pt x="159561" y="23433"/>
                      </a:lnTo>
                      <a:lnTo>
                        <a:pt x="159227" y="23656"/>
                      </a:lnTo>
                      <a:lnTo>
                        <a:pt x="158855" y="23879"/>
                      </a:lnTo>
                      <a:lnTo>
                        <a:pt x="158501" y="24084"/>
                      </a:lnTo>
                      <a:lnTo>
                        <a:pt x="158129" y="24288"/>
                      </a:lnTo>
                      <a:lnTo>
                        <a:pt x="157739" y="24456"/>
                      </a:lnTo>
                      <a:lnTo>
                        <a:pt x="157367" y="24623"/>
                      </a:lnTo>
                      <a:lnTo>
                        <a:pt x="156958" y="24772"/>
                      </a:lnTo>
                      <a:lnTo>
                        <a:pt x="156567" y="24920"/>
                      </a:lnTo>
                      <a:lnTo>
                        <a:pt x="156177" y="25032"/>
                      </a:lnTo>
                      <a:lnTo>
                        <a:pt x="155768" y="25144"/>
                      </a:lnTo>
                      <a:lnTo>
                        <a:pt x="155358" y="25237"/>
                      </a:lnTo>
                      <a:lnTo>
                        <a:pt x="154949" y="25311"/>
                      </a:lnTo>
                      <a:lnTo>
                        <a:pt x="154522" y="25385"/>
                      </a:lnTo>
                      <a:lnTo>
                        <a:pt x="154113" y="25423"/>
                      </a:lnTo>
                      <a:lnTo>
                        <a:pt x="153685" y="25460"/>
                      </a:lnTo>
                      <a:lnTo>
                        <a:pt x="153257" y="25478"/>
                      </a:lnTo>
                      <a:lnTo>
                        <a:pt x="152811" y="25497"/>
                      </a:lnTo>
                      <a:lnTo>
                        <a:pt x="151937" y="25497"/>
                      </a:lnTo>
                      <a:lnTo>
                        <a:pt x="151081" y="25441"/>
                      </a:lnTo>
                      <a:lnTo>
                        <a:pt x="150207" y="25348"/>
                      </a:lnTo>
                      <a:lnTo>
                        <a:pt x="149333" y="25237"/>
                      </a:lnTo>
                      <a:lnTo>
                        <a:pt x="148478" y="25106"/>
                      </a:lnTo>
                      <a:lnTo>
                        <a:pt x="147604" y="24958"/>
                      </a:lnTo>
                      <a:lnTo>
                        <a:pt x="146748" y="24790"/>
                      </a:lnTo>
                      <a:lnTo>
                        <a:pt x="145930" y="24623"/>
                      </a:lnTo>
                      <a:lnTo>
                        <a:pt x="145130" y="24437"/>
                      </a:lnTo>
                      <a:lnTo>
                        <a:pt x="144312" y="24232"/>
                      </a:lnTo>
                      <a:lnTo>
                        <a:pt x="143512" y="24028"/>
                      </a:lnTo>
                      <a:lnTo>
                        <a:pt x="142713" y="23805"/>
                      </a:lnTo>
                      <a:lnTo>
                        <a:pt x="141913" y="23563"/>
                      </a:lnTo>
                      <a:lnTo>
                        <a:pt x="140332" y="23061"/>
                      </a:lnTo>
                      <a:lnTo>
                        <a:pt x="138751" y="22540"/>
                      </a:lnTo>
                      <a:lnTo>
                        <a:pt x="137171" y="21982"/>
                      </a:lnTo>
                      <a:lnTo>
                        <a:pt x="134028" y="20885"/>
                      </a:lnTo>
                      <a:lnTo>
                        <a:pt x="132875" y="20513"/>
                      </a:lnTo>
                      <a:lnTo>
                        <a:pt x="131722" y="20160"/>
                      </a:lnTo>
                      <a:lnTo>
                        <a:pt x="131145" y="19992"/>
                      </a:lnTo>
                      <a:lnTo>
                        <a:pt x="130569" y="19843"/>
                      </a:lnTo>
                      <a:lnTo>
                        <a:pt x="129974" y="19695"/>
                      </a:lnTo>
                      <a:lnTo>
                        <a:pt x="129379" y="19583"/>
                      </a:lnTo>
                      <a:lnTo>
                        <a:pt x="128914" y="19509"/>
                      </a:lnTo>
                      <a:lnTo>
                        <a:pt x="128430" y="19453"/>
                      </a:lnTo>
                      <a:lnTo>
                        <a:pt x="127928" y="19416"/>
                      </a:lnTo>
                      <a:lnTo>
                        <a:pt x="127445" y="19397"/>
                      </a:lnTo>
                      <a:lnTo>
                        <a:pt x="126961" y="19416"/>
                      </a:lnTo>
                      <a:lnTo>
                        <a:pt x="126478" y="19472"/>
                      </a:lnTo>
                      <a:lnTo>
                        <a:pt x="125994" y="19565"/>
                      </a:lnTo>
                      <a:lnTo>
                        <a:pt x="125771" y="19620"/>
                      </a:lnTo>
                      <a:lnTo>
                        <a:pt x="125529" y="19695"/>
                      </a:lnTo>
                      <a:lnTo>
                        <a:pt x="125232" y="19788"/>
                      </a:lnTo>
                      <a:lnTo>
                        <a:pt x="124953" y="19918"/>
                      </a:lnTo>
                      <a:lnTo>
                        <a:pt x="124674" y="20048"/>
                      </a:lnTo>
                      <a:lnTo>
                        <a:pt x="124395" y="20197"/>
                      </a:lnTo>
                      <a:lnTo>
                        <a:pt x="124134" y="20346"/>
                      </a:lnTo>
                      <a:lnTo>
                        <a:pt x="123893" y="20532"/>
                      </a:lnTo>
                      <a:lnTo>
                        <a:pt x="123632" y="20718"/>
                      </a:lnTo>
                      <a:lnTo>
                        <a:pt x="123390" y="20903"/>
                      </a:lnTo>
                      <a:lnTo>
                        <a:pt x="123167" y="21108"/>
                      </a:lnTo>
                      <a:lnTo>
                        <a:pt x="122944" y="21331"/>
                      </a:lnTo>
                      <a:lnTo>
                        <a:pt x="122740" y="21554"/>
                      </a:lnTo>
                      <a:lnTo>
                        <a:pt x="122535" y="21778"/>
                      </a:lnTo>
                      <a:lnTo>
                        <a:pt x="122330" y="22019"/>
                      </a:lnTo>
                      <a:lnTo>
                        <a:pt x="122144" y="22280"/>
                      </a:lnTo>
                      <a:lnTo>
                        <a:pt x="121977" y="22521"/>
                      </a:lnTo>
                      <a:lnTo>
                        <a:pt x="121810" y="22782"/>
                      </a:lnTo>
                      <a:lnTo>
                        <a:pt x="121605" y="23117"/>
                      </a:lnTo>
                      <a:lnTo>
                        <a:pt x="121419" y="23451"/>
                      </a:lnTo>
                      <a:lnTo>
                        <a:pt x="121066" y="24139"/>
                      </a:lnTo>
                      <a:lnTo>
                        <a:pt x="120750" y="24846"/>
                      </a:lnTo>
                      <a:lnTo>
                        <a:pt x="120471" y="25571"/>
                      </a:lnTo>
                      <a:lnTo>
                        <a:pt x="120192" y="26297"/>
                      </a:lnTo>
                      <a:lnTo>
                        <a:pt x="119931" y="27022"/>
                      </a:lnTo>
                      <a:lnTo>
                        <a:pt x="119429" y="28491"/>
                      </a:lnTo>
                      <a:lnTo>
                        <a:pt x="119002" y="29793"/>
                      </a:lnTo>
                      <a:lnTo>
                        <a:pt x="118555" y="31076"/>
                      </a:lnTo>
                      <a:lnTo>
                        <a:pt x="118072" y="32378"/>
                      </a:lnTo>
                      <a:lnTo>
                        <a:pt x="117811" y="33010"/>
                      </a:lnTo>
                      <a:lnTo>
                        <a:pt x="117551" y="33642"/>
                      </a:lnTo>
                      <a:lnTo>
                        <a:pt x="117291" y="34275"/>
                      </a:lnTo>
                      <a:lnTo>
                        <a:pt x="116993" y="34888"/>
                      </a:lnTo>
                      <a:lnTo>
                        <a:pt x="116696" y="35502"/>
                      </a:lnTo>
                      <a:lnTo>
                        <a:pt x="116379" y="36116"/>
                      </a:lnTo>
                      <a:lnTo>
                        <a:pt x="116063" y="36729"/>
                      </a:lnTo>
                      <a:lnTo>
                        <a:pt x="115710" y="37306"/>
                      </a:lnTo>
                      <a:lnTo>
                        <a:pt x="115357" y="37901"/>
                      </a:lnTo>
                      <a:lnTo>
                        <a:pt x="114985" y="38478"/>
                      </a:lnTo>
                      <a:lnTo>
                        <a:pt x="114594" y="39017"/>
                      </a:lnTo>
                      <a:lnTo>
                        <a:pt x="114204" y="39538"/>
                      </a:lnTo>
                      <a:lnTo>
                        <a:pt x="113813" y="40058"/>
                      </a:lnTo>
                      <a:lnTo>
                        <a:pt x="113385" y="40560"/>
                      </a:lnTo>
                      <a:lnTo>
                        <a:pt x="112939" y="41044"/>
                      </a:lnTo>
                      <a:lnTo>
                        <a:pt x="112474" y="41527"/>
                      </a:lnTo>
                      <a:lnTo>
                        <a:pt x="112009" y="41974"/>
                      </a:lnTo>
                      <a:lnTo>
                        <a:pt x="111526" y="42420"/>
                      </a:lnTo>
                      <a:lnTo>
                        <a:pt x="111005" y="42848"/>
                      </a:lnTo>
                      <a:lnTo>
                        <a:pt x="110484" y="43238"/>
                      </a:lnTo>
                      <a:lnTo>
                        <a:pt x="109945" y="43610"/>
                      </a:lnTo>
                      <a:lnTo>
                        <a:pt x="109406" y="43964"/>
                      </a:lnTo>
                      <a:lnTo>
                        <a:pt x="108829" y="44280"/>
                      </a:lnTo>
                      <a:lnTo>
                        <a:pt x="108234" y="44577"/>
                      </a:lnTo>
                      <a:lnTo>
                        <a:pt x="107639" y="44838"/>
                      </a:lnTo>
                      <a:lnTo>
                        <a:pt x="107025" y="45061"/>
                      </a:lnTo>
                      <a:lnTo>
                        <a:pt x="106467" y="45247"/>
                      </a:lnTo>
                      <a:lnTo>
                        <a:pt x="105909" y="45396"/>
                      </a:lnTo>
                      <a:lnTo>
                        <a:pt x="105351" y="45526"/>
                      </a:lnTo>
                      <a:lnTo>
                        <a:pt x="104775" y="45637"/>
                      </a:lnTo>
                      <a:lnTo>
                        <a:pt x="104217" y="45712"/>
                      </a:lnTo>
                      <a:lnTo>
                        <a:pt x="103641" y="45786"/>
                      </a:lnTo>
                      <a:lnTo>
                        <a:pt x="103064" y="45823"/>
                      </a:lnTo>
                      <a:lnTo>
                        <a:pt x="102488" y="45842"/>
                      </a:lnTo>
                      <a:lnTo>
                        <a:pt x="101911" y="45861"/>
                      </a:lnTo>
                      <a:lnTo>
                        <a:pt x="101335" y="45842"/>
                      </a:lnTo>
                      <a:lnTo>
                        <a:pt x="100758" y="45805"/>
                      </a:lnTo>
                      <a:lnTo>
                        <a:pt x="100181" y="45749"/>
                      </a:lnTo>
                      <a:lnTo>
                        <a:pt x="99605" y="45675"/>
                      </a:lnTo>
                      <a:lnTo>
                        <a:pt x="99047" y="45582"/>
                      </a:lnTo>
                      <a:lnTo>
                        <a:pt x="98471" y="45470"/>
                      </a:lnTo>
                      <a:lnTo>
                        <a:pt x="97913" y="45358"/>
                      </a:lnTo>
                      <a:lnTo>
                        <a:pt x="97318" y="45191"/>
                      </a:lnTo>
                      <a:lnTo>
                        <a:pt x="96741" y="45042"/>
                      </a:lnTo>
                      <a:lnTo>
                        <a:pt x="96146" y="44856"/>
                      </a:lnTo>
                      <a:lnTo>
                        <a:pt x="95569" y="44652"/>
                      </a:lnTo>
                      <a:lnTo>
                        <a:pt x="94993" y="44447"/>
                      </a:lnTo>
                      <a:lnTo>
                        <a:pt x="94435" y="44224"/>
                      </a:lnTo>
                      <a:lnTo>
                        <a:pt x="93859" y="44001"/>
                      </a:lnTo>
                      <a:lnTo>
                        <a:pt x="93301" y="43759"/>
                      </a:lnTo>
                      <a:lnTo>
                        <a:pt x="92185" y="43238"/>
                      </a:lnTo>
                      <a:lnTo>
                        <a:pt x="91106" y="42680"/>
                      </a:lnTo>
                      <a:lnTo>
                        <a:pt x="90028" y="42104"/>
                      </a:lnTo>
                      <a:lnTo>
                        <a:pt x="88968" y="41490"/>
                      </a:lnTo>
                      <a:lnTo>
                        <a:pt x="87833" y="40802"/>
                      </a:lnTo>
                      <a:lnTo>
                        <a:pt x="86717" y="40096"/>
                      </a:lnTo>
                      <a:lnTo>
                        <a:pt x="85602" y="39370"/>
                      </a:lnTo>
                      <a:lnTo>
                        <a:pt x="84504" y="38626"/>
                      </a:lnTo>
                      <a:lnTo>
                        <a:pt x="83426" y="37864"/>
                      </a:lnTo>
                      <a:lnTo>
                        <a:pt x="82347" y="37101"/>
                      </a:lnTo>
                      <a:lnTo>
                        <a:pt x="80208" y="35539"/>
                      </a:lnTo>
                      <a:lnTo>
                        <a:pt x="78070" y="33959"/>
                      </a:lnTo>
                      <a:lnTo>
                        <a:pt x="75931" y="32396"/>
                      </a:lnTo>
                      <a:lnTo>
                        <a:pt x="74853" y="31615"/>
                      </a:lnTo>
                      <a:lnTo>
                        <a:pt x="73755" y="30853"/>
                      </a:lnTo>
                      <a:lnTo>
                        <a:pt x="72677" y="30109"/>
                      </a:lnTo>
                      <a:lnTo>
                        <a:pt x="71561" y="29365"/>
                      </a:lnTo>
                      <a:lnTo>
                        <a:pt x="70371" y="28603"/>
                      </a:lnTo>
                      <a:lnTo>
                        <a:pt x="69143" y="27877"/>
                      </a:lnTo>
                      <a:lnTo>
                        <a:pt x="68530" y="27543"/>
                      </a:lnTo>
                      <a:lnTo>
                        <a:pt x="67897" y="27189"/>
                      </a:lnTo>
                      <a:lnTo>
                        <a:pt x="67265" y="26873"/>
                      </a:lnTo>
                      <a:lnTo>
                        <a:pt x="66633" y="26557"/>
                      </a:lnTo>
                      <a:lnTo>
                        <a:pt x="65740" y="26148"/>
                      </a:lnTo>
                      <a:lnTo>
                        <a:pt x="64847" y="25739"/>
                      </a:lnTo>
                      <a:lnTo>
                        <a:pt x="63955" y="25348"/>
                      </a:lnTo>
                      <a:lnTo>
                        <a:pt x="63043" y="24976"/>
                      </a:lnTo>
                      <a:lnTo>
                        <a:pt x="61221" y="24232"/>
                      </a:lnTo>
                      <a:lnTo>
                        <a:pt x="59417" y="23507"/>
                      </a:lnTo>
                      <a:lnTo>
                        <a:pt x="58190" y="23005"/>
                      </a:lnTo>
                      <a:lnTo>
                        <a:pt x="56962" y="22484"/>
                      </a:lnTo>
                      <a:lnTo>
                        <a:pt x="56349" y="22205"/>
                      </a:lnTo>
                      <a:lnTo>
                        <a:pt x="55754" y="21926"/>
                      </a:lnTo>
                      <a:lnTo>
                        <a:pt x="55158" y="21647"/>
                      </a:lnTo>
                      <a:lnTo>
                        <a:pt x="54563" y="21331"/>
                      </a:lnTo>
                      <a:lnTo>
                        <a:pt x="53931" y="20978"/>
                      </a:lnTo>
                      <a:lnTo>
                        <a:pt x="53317" y="20587"/>
                      </a:lnTo>
                      <a:lnTo>
                        <a:pt x="52722" y="20160"/>
                      </a:lnTo>
                      <a:lnTo>
                        <a:pt x="52164" y="19695"/>
                      </a:lnTo>
                      <a:lnTo>
                        <a:pt x="51606" y="19230"/>
                      </a:lnTo>
                      <a:lnTo>
                        <a:pt x="51086" y="18709"/>
                      </a:lnTo>
                      <a:lnTo>
                        <a:pt x="50584" y="18188"/>
                      </a:lnTo>
                      <a:lnTo>
                        <a:pt x="50100" y="17630"/>
                      </a:lnTo>
                      <a:lnTo>
                        <a:pt x="49672" y="17110"/>
                      </a:lnTo>
                      <a:lnTo>
                        <a:pt x="49282" y="16570"/>
                      </a:lnTo>
                      <a:lnTo>
                        <a:pt x="48891" y="16031"/>
                      </a:lnTo>
                      <a:lnTo>
                        <a:pt x="48519" y="15473"/>
                      </a:lnTo>
                      <a:lnTo>
                        <a:pt x="48166" y="14897"/>
                      </a:lnTo>
                      <a:lnTo>
                        <a:pt x="47813" y="14320"/>
                      </a:lnTo>
                      <a:lnTo>
                        <a:pt x="47496" y="13744"/>
                      </a:lnTo>
                      <a:lnTo>
                        <a:pt x="47162" y="13149"/>
                      </a:lnTo>
                      <a:lnTo>
                        <a:pt x="46548" y="11977"/>
                      </a:lnTo>
                      <a:lnTo>
                        <a:pt x="45934" y="10768"/>
                      </a:lnTo>
                      <a:lnTo>
                        <a:pt x="45321" y="9578"/>
                      </a:lnTo>
                      <a:lnTo>
                        <a:pt x="44688" y="8388"/>
                      </a:lnTo>
                      <a:lnTo>
                        <a:pt x="44168" y="7439"/>
                      </a:lnTo>
                      <a:lnTo>
                        <a:pt x="43870" y="6974"/>
                      </a:lnTo>
                      <a:lnTo>
                        <a:pt x="43591" y="6509"/>
                      </a:lnTo>
                      <a:lnTo>
                        <a:pt x="43275" y="6063"/>
                      </a:lnTo>
                      <a:lnTo>
                        <a:pt x="42959" y="5617"/>
                      </a:lnTo>
                      <a:lnTo>
                        <a:pt x="42643" y="5171"/>
                      </a:lnTo>
                      <a:lnTo>
                        <a:pt x="42289" y="4743"/>
                      </a:lnTo>
                      <a:lnTo>
                        <a:pt x="41955" y="4334"/>
                      </a:lnTo>
                      <a:lnTo>
                        <a:pt x="41583" y="3925"/>
                      </a:lnTo>
                      <a:lnTo>
                        <a:pt x="41192" y="3534"/>
                      </a:lnTo>
                      <a:lnTo>
                        <a:pt x="40802" y="3162"/>
                      </a:lnTo>
                      <a:lnTo>
                        <a:pt x="40392" y="2790"/>
                      </a:lnTo>
                      <a:lnTo>
                        <a:pt x="39965" y="2455"/>
                      </a:lnTo>
                      <a:lnTo>
                        <a:pt x="39537" y="2139"/>
                      </a:lnTo>
                      <a:lnTo>
                        <a:pt x="39072" y="1823"/>
                      </a:lnTo>
                      <a:lnTo>
                        <a:pt x="38644" y="1563"/>
                      </a:lnTo>
                      <a:lnTo>
                        <a:pt x="38179" y="1321"/>
                      </a:lnTo>
                      <a:lnTo>
                        <a:pt x="37733" y="1098"/>
                      </a:lnTo>
                      <a:lnTo>
                        <a:pt x="37268" y="893"/>
                      </a:lnTo>
                      <a:lnTo>
                        <a:pt x="36785" y="726"/>
                      </a:lnTo>
                      <a:lnTo>
                        <a:pt x="36301" y="558"/>
                      </a:lnTo>
                      <a:lnTo>
                        <a:pt x="35818" y="428"/>
                      </a:lnTo>
                      <a:lnTo>
                        <a:pt x="35316" y="298"/>
                      </a:lnTo>
                      <a:lnTo>
                        <a:pt x="34813" y="205"/>
                      </a:lnTo>
                      <a:lnTo>
                        <a:pt x="34311" y="131"/>
                      </a:lnTo>
                      <a:lnTo>
                        <a:pt x="33809" y="56"/>
                      </a:lnTo>
                      <a:lnTo>
                        <a:pt x="33307" y="19"/>
                      </a:lnTo>
                      <a:lnTo>
                        <a:pt x="3278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7"/>
                <p:cNvSpPr/>
                <p:nvPr/>
              </p:nvSpPr>
              <p:spPr>
                <a:xfrm>
                  <a:off x="1232225" y="1104275"/>
                  <a:ext cx="4042050" cy="12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8855" extrusionOk="0">
                      <a:moveTo>
                        <a:pt x="31261" y="0"/>
                      </a:moveTo>
                      <a:lnTo>
                        <a:pt x="30592" y="37"/>
                      </a:lnTo>
                      <a:lnTo>
                        <a:pt x="29922" y="112"/>
                      </a:lnTo>
                      <a:lnTo>
                        <a:pt x="29253" y="223"/>
                      </a:lnTo>
                      <a:lnTo>
                        <a:pt x="28583" y="353"/>
                      </a:lnTo>
                      <a:lnTo>
                        <a:pt x="27933" y="521"/>
                      </a:lnTo>
                      <a:lnTo>
                        <a:pt x="27282" y="707"/>
                      </a:lnTo>
                      <a:lnTo>
                        <a:pt x="26649" y="911"/>
                      </a:lnTo>
                      <a:lnTo>
                        <a:pt x="26017" y="1134"/>
                      </a:lnTo>
                      <a:lnTo>
                        <a:pt x="25403" y="1376"/>
                      </a:lnTo>
                      <a:lnTo>
                        <a:pt x="24808" y="1618"/>
                      </a:lnTo>
                      <a:lnTo>
                        <a:pt x="24213" y="1897"/>
                      </a:lnTo>
                      <a:lnTo>
                        <a:pt x="23618" y="2176"/>
                      </a:lnTo>
                      <a:lnTo>
                        <a:pt x="23023" y="2473"/>
                      </a:lnTo>
                      <a:lnTo>
                        <a:pt x="22446" y="2790"/>
                      </a:lnTo>
                      <a:lnTo>
                        <a:pt x="21870" y="3106"/>
                      </a:lnTo>
                      <a:lnTo>
                        <a:pt x="21312" y="3459"/>
                      </a:lnTo>
                      <a:lnTo>
                        <a:pt x="20736" y="3794"/>
                      </a:lnTo>
                      <a:lnTo>
                        <a:pt x="20196" y="4166"/>
                      </a:lnTo>
                      <a:lnTo>
                        <a:pt x="19638" y="4519"/>
                      </a:lnTo>
                      <a:lnTo>
                        <a:pt x="19099" y="4910"/>
                      </a:lnTo>
                      <a:lnTo>
                        <a:pt x="18039" y="5691"/>
                      </a:lnTo>
                      <a:lnTo>
                        <a:pt x="17016" y="6490"/>
                      </a:lnTo>
                      <a:lnTo>
                        <a:pt x="15993" y="7327"/>
                      </a:lnTo>
                      <a:lnTo>
                        <a:pt x="14989" y="8164"/>
                      </a:lnTo>
                      <a:lnTo>
                        <a:pt x="13985" y="9001"/>
                      </a:lnTo>
                      <a:lnTo>
                        <a:pt x="12014" y="10712"/>
                      </a:lnTo>
                      <a:lnTo>
                        <a:pt x="10024" y="12441"/>
                      </a:lnTo>
                      <a:lnTo>
                        <a:pt x="7736" y="14431"/>
                      </a:lnTo>
                      <a:lnTo>
                        <a:pt x="6583" y="15435"/>
                      </a:lnTo>
                      <a:lnTo>
                        <a:pt x="5412" y="16421"/>
                      </a:lnTo>
                      <a:lnTo>
                        <a:pt x="4221" y="17388"/>
                      </a:lnTo>
                      <a:lnTo>
                        <a:pt x="3031" y="18337"/>
                      </a:lnTo>
                      <a:lnTo>
                        <a:pt x="2418" y="18802"/>
                      </a:lnTo>
                      <a:lnTo>
                        <a:pt x="1804" y="19248"/>
                      </a:lnTo>
                      <a:lnTo>
                        <a:pt x="1172" y="19676"/>
                      </a:lnTo>
                      <a:lnTo>
                        <a:pt x="539" y="20103"/>
                      </a:lnTo>
                      <a:lnTo>
                        <a:pt x="279" y="20271"/>
                      </a:lnTo>
                      <a:lnTo>
                        <a:pt x="0" y="20401"/>
                      </a:lnTo>
                      <a:lnTo>
                        <a:pt x="0" y="23525"/>
                      </a:lnTo>
                      <a:lnTo>
                        <a:pt x="744" y="23135"/>
                      </a:lnTo>
                      <a:lnTo>
                        <a:pt x="1451" y="22725"/>
                      </a:lnTo>
                      <a:lnTo>
                        <a:pt x="2157" y="22316"/>
                      </a:lnTo>
                      <a:lnTo>
                        <a:pt x="2864" y="21870"/>
                      </a:lnTo>
                      <a:lnTo>
                        <a:pt x="3552" y="21405"/>
                      </a:lnTo>
                      <a:lnTo>
                        <a:pt x="4221" y="20940"/>
                      </a:lnTo>
                      <a:lnTo>
                        <a:pt x="4872" y="20457"/>
                      </a:lnTo>
                      <a:lnTo>
                        <a:pt x="5542" y="19955"/>
                      </a:lnTo>
                      <a:lnTo>
                        <a:pt x="6174" y="19434"/>
                      </a:lnTo>
                      <a:lnTo>
                        <a:pt x="6825" y="18913"/>
                      </a:lnTo>
                      <a:lnTo>
                        <a:pt x="8071" y="17853"/>
                      </a:lnTo>
                      <a:lnTo>
                        <a:pt x="9317" y="16756"/>
                      </a:lnTo>
                      <a:lnTo>
                        <a:pt x="10544" y="15659"/>
                      </a:lnTo>
                      <a:lnTo>
                        <a:pt x="12162" y="14208"/>
                      </a:lnTo>
                      <a:lnTo>
                        <a:pt x="13799" y="12758"/>
                      </a:lnTo>
                      <a:lnTo>
                        <a:pt x="15435" y="11326"/>
                      </a:lnTo>
                      <a:lnTo>
                        <a:pt x="17091" y="9931"/>
                      </a:lnTo>
                      <a:lnTo>
                        <a:pt x="18020" y="9150"/>
                      </a:lnTo>
                      <a:lnTo>
                        <a:pt x="18969" y="8406"/>
                      </a:lnTo>
                      <a:lnTo>
                        <a:pt x="19936" y="7681"/>
                      </a:lnTo>
                      <a:lnTo>
                        <a:pt x="20903" y="6974"/>
                      </a:lnTo>
                      <a:lnTo>
                        <a:pt x="21907" y="6304"/>
                      </a:lnTo>
                      <a:lnTo>
                        <a:pt x="22428" y="5970"/>
                      </a:lnTo>
                      <a:lnTo>
                        <a:pt x="22930" y="5654"/>
                      </a:lnTo>
                      <a:lnTo>
                        <a:pt x="23451" y="5356"/>
                      </a:lnTo>
                      <a:lnTo>
                        <a:pt x="23990" y="5077"/>
                      </a:lnTo>
                      <a:lnTo>
                        <a:pt x="24529" y="4798"/>
                      </a:lnTo>
                      <a:lnTo>
                        <a:pt x="25069" y="4538"/>
                      </a:lnTo>
                      <a:lnTo>
                        <a:pt x="25868" y="4184"/>
                      </a:lnTo>
                      <a:lnTo>
                        <a:pt x="26687" y="3868"/>
                      </a:lnTo>
                      <a:lnTo>
                        <a:pt x="27505" y="3589"/>
                      </a:lnTo>
                      <a:lnTo>
                        <a:pt x="27933" y="3459"/>
                      </a:lnTo>
                      <a:lnTo>
                        <a:pt x="28360" y="3347"/>
                      </a:lnTo>
                      <a:lnTo>
                        <a:pt x="28769" y="3236"/>
                      </a:lnTo>
                      <a:lnTo>
                        <a:pt x="29197" y="3162"/>
                      </a:lnTo>
                      <a:lnTo>
                        <a:pt x="29625" y="3087"/>
                      </a:lnTo>
                      <a:lnTo>
                        <a:pt x="30071" y="3013"/>
                      </a:lnTo>
                      <a:lnTo>
                        <a:pt x="30499" y="2976"/>
                      </a:lnTo>
                      <a:lnTo>
                        <a:pt x="30927" y="2938"/>
                      </a:lnTo>
                      <a:lnTo>
                        <a:pt x="31801" y="2938"/>
                      </a:lnTo>
                      <a:lnTo>
                        <a:pt x="32191" y="2976"/>
                      </a:lnTo>
                      <a:lnTo>
                        <a:pt x="32563" y="3013"/>
                      </a:lnTo>
                      <a:lnTo>
                        <a:pt x="32935" y="3069"/>
                      </a:lnTo>
                      <a:lnTo>
                        <a:pt x="33307" y="3162"/>
                      </a:lnTo>
                      <a:lnTo>
                        <a:pt x="33660" y="3255"/>
                      </a:lnTo>
                      <a:lnTo>
                        <a:pt x="34014" y="3366"/>
                      </a:lnTo>
                      <a:lnTo>
                        <a:pt x="34367" y="3496"/>
                      </a:lnTo>
                      <a:lnTo>
                        <a:pt x="34720" y="3645"/>
                      </a:lnTo>
                      <a:lnTo>
                        <a:pt x="35055" y="3812"/>
                      </a:lnTo>
                      <a:lnTo>
                        <a:pt x="35390" y="3980"/>
                      </a:lnTo>
                      <a:lnTo>
                        <a:pt x="35706" y="4184"/>
                      </a:lnTo>
                      <a:lnTo>
                        <a:pt x="36022" y="4389"/>
                      </a:lnTo>
                      <a:lnTo>
                        <a:pt x="36338" y="4593"/>
                      </a:lnTo>
                      <a:lnTo>
                        <a:pt x="36636" y="4835"/>
                      </a:lnTo>
                      <a:lnTo>
                        <a:pt x="36933" y="5077"/>
                      </a:lnTo>
                      <a:lnTo>
                        <a:pt x="37212" y="5319"/>
                      </a:lnTo>
                      <a:lnTo>
                        <a:pt x="37715" y="5821"/>
                      </a:lnTo>
                      <a:lnTo>
                        <a:pt x="38198" y="6323"/>
                      </a:lnTo>
                      <a:lnTo>
                        <a:pt x="38682" y="6862"/>
                      </a:lnTo>
                      <a:lnTo>
                        <a:pt x="39128" y="7420"/>
                      </a:lnTo>
                      <a:lnTo>
                        <a:pt x="39556" y="7978"/>
                      </a:lnTo>
                      <a:lnTo>
                        <a:pt x="39965" y="8555"/>
                      </a:lnTo>
                      <a:lnTo>
                        <a:pt x="40374" y="9131"/>
                      </a:lnTo>
                      <a:lnTo>
                        <a:pt x="40783" y="9726"/>
                      </a:lnTo>
                      <a:lnTo>
                        <a:pt x="41769" y="11270"/>
                      </a:lnTo>
                      <a:lnTo>
                        <a:pt x="42717" y="12832"/>
                      </a:lnTo>
                      <a:lnTo>
                        <a:pt x="43628" y="14431"/>
                      </a:lnTo>
                      <a:lnTo>
                        <a:pt x="44521" y="16031"/>
                      </a:lnTo>
                      <a:lnTo>
                        <a:pt x="45135" y="17184"/>
                      </a:lnTo>
                      <a:lnTo>
                        <a:pt x="45767" y="18337"/>
                      </a:lnTo>
                      <a:lnTo>
                        <a:pt x="46381" y="19490"/>
                      </a:lnTo>
                      <a:lnTo>
                        <a:pt x="46994" y="20643"/>
                      </a:lnTo>
                      <a:lnTo>
                        <a:pt x="47645" y="21777"/>
                      </a:lnTo>
                      <a:lnTo>
                        <a:pt x="48333" y="22911"/>
                      </a:lnTo>
                      <a:lnTo>
                        <a:pt x="48687" y="23451"/>
                      </a:lnTo>
                      <a:lnTo>
                        <a:pt x="49040" y="24009"/>
                      </a:lnTo>
                      <a:lnTo>
                        <a:pt x="49412" y="24529"/>
                      </a:lnTo>
                      <a:lnTo>
                        <a:pt x="49802" y="25069"/>
                      </a:lnTo>
                      <a:lnTo>
                        <a:pt x="50230" y="25589"/>
                      </a:lnTo>
                      <a:lnTo>
                        <a:pt x="50695" y="26110"/>
                      </a:lnTo>
                      <a:lnTo>
                        <a:pt x="51160" y="26594"/>
                      </a:lnTo>
                      <a:lnTo>
                        <a:pt x="51662" y="27059"/>
                      </a:lnTo>
                      <a:lnTo>
                        <a:pt x="52201" y="27505"/>
                      </a:lnTo>
                      <a:lnTo>
                        <a:pt x="52462" y="27691"/>
                      </a:lnTo>
                      <a:lnTo>
                        <a:pt x="52741" y="27895"/>
                      </a:lnTo>
                      <a:lnTo>
                        <a:pt x="53038" y="28081"/>
                      </a:lnTo>
                      <a:lnTo>
                        <a:pt x="53336" y="28249"/>
                      </a:lnTo>
                      <a:lnTo>
                        <a:pt x="53633" y="28416"/>
                      </a:lnTo>
                      <a:lnTo>
                        <a:pt x="53950" y="28565"/>
                      </a:lnTo>
                      <a:lnTo>
                        <a:pt x="54433" y="28788"/>
                      </a:lnTo>
                      <a:lnTo>
                        <a:pt x="54954" y="28974"/>
                      </a:lnTo>
                      <a:lnTo>
                        <a:pt x="55456" y="29141"/>
                      </a:lnTo>
                      <a:lnTo>
                        <a:pt x="55995" y="29290"/>
                      </a:lnTo>
                      <a:lnTo>
                        <a:pt x="57037" y="29569"/>
                      </a:lnTo>
                      <a:lnTo>
                        <a:pt x="57557" y="29718"/>
                      </a:lnTo>
                      <a:lnTo>
                        <a:pt x="58078" y="29867"/>
                      </a:lnTo>
                      <a:lnTo>
                        <a:pt x="58766" y="30071"/>
                      </a:lnTo>
                      <a:lnTo>
                        <a:pt x="59436" y="30313"/>
                      </a:lnTo>
                      <a:lnTo>
                        <a:pt x="60105" y="30555"/>
                      </a:lnTo>
                      <a:lnTo>
                        <a:pt x="60775" y="30815"/>
                      </a:lnTo>
                      <a:lnTo>
                        <a:pt x="61426" y="31113"/>
                      </a:lnTo>
                      <a:lnTo>
                        <a:pt x="62076" y="31410"/>
                      </a:lnTo>
                      <a:lnTo>
                        <a:pt x="62709" y="31745"/>
                      </a:lnTo>
                      <a:lnTo>
                        <a:pt x="63341" y="32080"/>
                      </a:lnTo>
                      <a:lnTo>
                        <a:pt x="63955" y="32433"/>
                      </a:lnTo>
                      <a:lnTo>
                        <a:pt x="64568" y="32786"/>
                      </a:lnTo>
                      <a:lnTo>
                        <a:pt x="65164" y="33177"/>
                      </a:lnTo>
                      <a:lnTo>
                        <a:pt x="65759" y="33567"/>
                      </a:lnTo>
                      <a:lnTo>
                        <a:pt x="66354" y="33977"/>
                      </a:lnTo>
                      <a:lnTo>
                        <a:pt x="66930" y="34386"/>
                      </a:lnTo>
                      <a:lnTo>
                        <a:pt x="67507" y="34813"/>
                      </a:lnTo>
                      <a:lnTo>
                        <a:pt x="68065" y="35241"/>
                      </a:lnTo>
                      <a:lnTo>
                        <a:pt x="69125" y="36097"/>
                      </a:lnTo>
                      <a:lnTo>
                        <a:pt x="70166" y="36971"/>
                      </a:lnTo>
                      <a:lnTo>
                        <a:pt x="71170" y="37863"/>
                      </a:lnTo>
                      <a:lnTo>
                        <a:pt x="72156" y="38793"/>
                      </a:lnTo>
                      <a:lnTo>
                        <a:pt x="73142" y="39742"/>
                      </a:lnTo>
                      <a:lnTo>
                        <a:pt x="74090" y="40690"/>
                      </a:lnTo>
                      <a:lnTo>
                        <a:pt x="75038" y="41676"/>
                      </a:lnTo>
                      <a:lnTo>
                        <a:pt x="75968" y="42661"/>
                      </a:lnTo>
                      <a:lnTo>
                        <a:pt x="76638" y="43368"/>
                      </a:lnTo>
                      <a:lnTo>
                        <a:pt x="77326" y="44075"/>
                      </a:lnTo>
                      <a:lnTo>
                        <a:pt x="78033" y="44763"/>
                      </a:lnTo>
                      <a:lnTo>
                        <a:pt x="78758" y="45414"/>
                      </a:lnTo>
                      <a:lnTo>
                        <a:pt x="79130" y="45730"/>
                      </a:lnTo>
                      <a:lnTo>
                        <a:pt x="79502" y="46027"/>
                      </a:lnTo>
                      <a:lnTo>
                        <a:pt x="79892" y="46325"/>
                      </a:lnTo>
                      <a:lnTo>
                        <a:pt x="80301" y="46604"/>
                      </a:lnTo>
                      <a:lnTo>
                        <a:pt x="80711" y="46883"/>
                      </a:lnTo>
                      <a:lnTo>
                        <a:pt x="81138" y="47125"/>
                      </a:lnTo>
                      <a:lnTo>
                        <a:pt x="81566" y="47366"/>
                      </a:lnTo>
                      <a:lnTo>
                        <a:pt x="82012" y="47590"/>
                      </a:lnTo>
                      <a:lnTo>
                        <a:pt x="82626" y="47850"/>
                      </a:lnTo>
                      <a:lnTo>
                        <a:pt x="83258" y="48092"/>
                      </a:lnTo>
                      <a:lnTo>
                        <a:pt x="83891" y="48278"/>
                      </a:lnTo>
                      <a:lnTo>
                        <a:pt x="84542" y="48445"/>
                      </a:lnTo>
                      <a:lnTo>
                        <a:pt x="85192" y="48575"/>
                      </a:lnTo>
                      <a:lnTo>
                        <a:pt x="85862" y="48687"/>
                      </a:lnTo>
                      <a:lnTo>
                        <a:pt x="86531" y="48761"/>
                      </a:lnTo>
                      <a:lnTo>
                        <a:pt x="87201" y="48817"/>
                      </a:lnTo>
                      <a:lnTo>
                        <a:pt x="88131" y="48854"/>
                      </a:lnTo>
                      <a:lnTo>
                        <a:pt x="90028" y="48854"/>
                      </a:lnTo>
                      <a:lnTo>
                        <a:pt x="90957" y="48817"/>
                      </a:lnTo>
                      <a:lnTo>
                        <a:pt x="91906" y="48780"/>
                      </a:lnTo>
                      <a:lnTo>
                        <a:pt x="92854" y="48705"/>
                      </a:lnTo>
                      <a:lnTo>
                        <a:pt x="93784" y="48631"/>
                      </a:lnTo>
                      <a:lnTo>
                        <a:pt x="94733" y="48557"/>
                      </a:lnTo>
                      <a:lnTo>
                        <a:pt x="96332" y="48371"/>
                      </a:lnTo>
                      <a:lnTo>
                        <a:pt x="97950" y="48129"/>
                      </a:lnTo>
                      <a:lnTo>
                        <a:pt x="98750" y="47999"/>
                      </a:lnTo>
                      <a:lnTo>
                        <a:pt x="99549" y="47869"/>
                      </a:lnTo>
                      <a:lnTo>
                        <a:pt x="100349" y="47701"/>
                      </a:lnTo>
                      <a:lnTo>
                        <a:pt x="101149" y="47534"/>
                      </a:lnTo>
                      <a:lnTo>
                        <a:pt x="101930" y="47366"/>
                      </a:lnTo>
                      <a:lnTo>
                        <a:pt x="102729" y="47162"/>
                      </a:lnTo>
                      <a:lnTo>
                        <a:pt x="103510" y="46957"/>
                      </a:lnTo>
                      <a:lnTo>
                        <a:pt x="104291" y="46734"/>
                      </a:lnTo>
                      <a:lnTo>
                        <a:pt x="105072" y="46492"/>
                      </a:lnTo>
                      <a:lnTo>
                        <a:pt x="105835" y="46251"/>
                      </a:lnTo>
                      <a:lnTo>
                        <a:pt x="106616" y="45972"/>
                      </a:lnTo>
                      <a:lnTo>
                        <a:pt x="107378" y="45693"/>
                      </a:lnTo>
                      <a:lnTo>
                        <a:pt x="108067" y="45414"/>
                      </a:lnTo>
                      <a:lnTo>
                        <a:pt x="108736" y="45098"/>
                      </a:lnTo>
                      <a:lnTo>
                        <a:pt x="109406" y="44763"/>
                      </a:lnTo>
                      <a:lnTo>
                        <a:pt x="110056" y="44409"/>
                      </a:lnTo>
                      <a:lnTo>
                        <a:pt x="110707" y="44056"/>
                      </a:lnTo>
                      <a:lnTo>
                        <a:pt x="111340" y="43666"/>
                      </a:lnTo>
                      <a:lnTo>
                        <a:pt x="111953" y="43256"/>
                      </a:lnTo>
                      <a:lnTo>
                        <a:pt x="112567" y="42847"/>
                      </a:lnTo>
                      <a:lnTo>
                        <a:pt x="113181" y="42401"/>
                      </a:lnTo>
                      <a:lnTo>
                        <a:pt x="113776" y="41973"/>
                      </a:lnTo>
                      <a:lnTo>
                        <a:pt x="114352" y="41508"/>
                      </a:lnTo>
                      <a:lnTo>
                        <a:pt x="114929" y="41043"/>
                      </a:lnTo>
                      <a:lnTo>
                        <a:pt x="115505" y="40560"/>
                      </a:lnTo>
                      <a:lnTo>
                        <a:pt x="116063" y="40076"/>
                      </a:lnTo>
                      <a:lnTo>
                        <a:pt x="117160" y="39091"/>
                      </a:lnTo>
                      <a:lnTo>
                        <a:pt x="118128" y="38180"/>
                      </a:lnTo>
                      <a:lnTo>
                        <a:pt x="119076" y="37250"/>
                      </a:lnTo>
                      <a:lnTo>
                        <a:pt x="120936" y="35353"/>
                      </a:lnTo>
                      <a:lnTo>
                        <a:pt x="121865" y="34404"/>
                      </a:lnTo>
                      <a:lnTo>
                        <a:pt x="122814" y="33474"/>
                      </a:lnTo>
                      <a:lnTo>
                        <a:pt x="123781" y="32563"/>
                      </a:lnTo>
                      <a:lnTo>
                        <a:pt x="124264" y="32117"/>
                      </a:lnTo>
                      <a:lnTo>
                        <a:pt x="124767" y="31689"/>
                      </a:lnTo>
                      <a:lnTo>
                        <a:pt x="125287" y="31243"/>
                      </a:lnTo>
                      <a:lnTo>
                        <a:pt x="125808" y="30834"/>
                      </a:lnTo>
                      <a:lnTo>
                        <a:pt x="126347" y="30425"/>
                      </a:lnTo>
                      <a:lnTo>
                        <a:pt x="126905" y="30034"/>
                      </a:lnTo>
                      <a:lnTo>
                        <a:pt x="127463" y="29662"/>
                      </a:lnTo>
                      <a:lnTo>
                        <a:pt x="128040" y="29327"/>
                      </a:lnTo>
                      <a:lnTo>
                        <a:pt x="128635" y="29011"/>
                      </a:lnTo>
                      <a:lnTo>
                        <a:pt x="129248" y="28732"/>
                      </a:lnTo>
                      <a:lnTo>
                        <a:pt x="129937" y="28453"/>
                      </a:lnTo>
                      <a:lnTo>
                        <a:pt x="130643" y="28193"/>
                      </a:lnTo>
                      <a:lnTo>
                        <a:pt x="131368" y="27970"/>
                      </a:lnTo>
                      <a:lnTo>
                        <a:pt x="132094" y="27784"/>
                      </a:lnTo>
                      <a:lnTo>
                        <a:pt x="132819" y="27635"/>
                      </a:lnTo>
                      <a:lnTo>
                        <a:pt x="133563" y="27505"/>
                      </a:lnTo>
                      <a:lnTo>
                        <a:pt x="134307" y="27412"/>
                      </a:lnTo>
                      <a:lnTo>
                        <a:pt x="135051" y="27356"/>
                      </a:lnTo>
                      <a:lnTo>
                        <a:pt x="135534" y="27319"/>
                      </a:lnTo>
                      <a:lnTo>
                        <a:pt x="136501" y="27319"/>
                      </a:lnTo>
                      <a:lnTo>
                        <a:pt x="136985" y="27338"/>
                      </a:lnTo>
                      <a:lnTo>
                        <a:pt x="137970" y="27393"/>
                      </a:lnTo>
                      <a:lnTo>
                        <a:pt x="138937" y="27468"/>
                      </a:lnTo>
                      <a:lnTo>
                        <a:pt x="139904" y="27579"/>
                      </a:lnTo>
                      <a:lnTo>
                        <a:pt x="140872" y="27709"/>
                      </a:lnTo>
                      <a:lnTo>
                        <a:pt x="142806" y="27988"/>
                      </a:lnTo>
                      <a:lnTo>
                        <a:pt x="143624" y="28081"/>
                      </a:lnTo>
                      <a:lnTo>
                        <a:pt x="144461" y="28156"/>
                      </a:lnTo>
                      <a:lnTo>
                        <a:pt x="145298" y="28212"/>
                      </a:lnTo>
                      <a:lnTo>
                        <a:pt x="146116" y="28249"/>
                      </a:lnTo>
                      <a:lnTo>
                        <a:pt x="146953" y="28267"/>
                      </a:lnTo>
                      <a:lnTo>
                        <a:pt x="147790" y="28267"/>
                      </a:lnTo>
                      <a:lnTo>
                        <a:pt x="148626" y="28230"/>
                      </a:lnTo>
                      <a:lnTo>
                        <a:pt x="149445" y="28193"/>
                      </a:lnTo>
                      <a:lnTo>
                        <a:pt x="150282" y="28119"/>
                      </a:lnTo>
                      <a:lnTo>
                        <a:pt x="151118" y="28026"/>
                      </a:lnTo>
                      <a:lnTo>
                        <a:pt x="151937" y="27914"/>
                      </a:lnTo>
                      <a:lnTo>
                        <a:pt x="152755" y="27784"/>
                      </a:lnTo>
                      <a:lnTo>
                        <a:pt x="153573" y="27635"/>
                      </a:lnTo>
                      <a:lnTo>
                        <a:pt x="154391" y="27468"/>
                      </a:lnTo>
                      <a:lnTo>
                        <a:pt x="155210" y="27282"/>
                      </a:lnTo>
                      <a:lnTo>
                        <a:pt x="156009" y="27059"/>
                      </a:lnTo>
                      <a:lnTo>
                        <a:pt x="156753" y="26835"/>
                      </a:lnTo>
                      <a:lnTo>
                        <a:pt x="157497" y="26594"/>
                      </a:lnTo>
                      <a:lnTo>
                        <a:pt x="158222" y="26315"/>
                      </a:lnTo>
                      <a:lnTo>
                        <a:pt x="158929" y="26017"/>
                      </a:lnTo>
                      <a:lnTo>
                        <a:pt x="159636" y="25682"/>
                      </a:lnTo>
                      <a:lnTo>
                        <a:pt x="160342" y="25329"/>
                      </a:lnTo>
                      <a:lnTo>
                        <a:pt x="161012" y="24939"/>
                      </a:lnTo>
                      <a:lnTo>
                        <a:pt x="161681" y="24548"/>
                      </a:lnTo>
                      <a:lnTo>
                        <a:pt x="161681" y="23469"/>
                      </a:lnTo>
                      <a:lnTo>
                        <a:pt x="161161" y="23786"/>
                      </a:lnTo>
                      <a:lnTo>
                        <a:pt x="160640" y="24102"/>
                      </a:lnTo>
                      <a:lnTo>
                        <a:pt x="160119" y="24381"/>
                      </a:lnTo>
                      <a:lnTo>
                        <a:pt x="159580" y="24660"/>
                      </a:lnTo>
                      <a:lnTo>
                        <a:pt x="159022" y="24920"/>
                      </a:lnTo>
                      <a:lnTo>
                        <a:pt x="158483" y="25162"/>
                      </a:lnTo>
                      <a:lnTo>
                        <a:pt x="157925" y="25385"/>
                      </a:lnTo>
                      <a:lnTo>
                        <a:pt x="157348" y="25589"/>
                      </a:lnTo>
                      <a:lnTo>
                        <a:pt x="156883" y="25738"/>
                      </a:lnTo>
                      <a:lnTo>
                        <a:pt x="156419" y="25868"/>
                      </a:lnTo>
                      <a:lnTo>
                        <a:pt x="155954" y="25999"/>
                      </a:lnTo>
                      <a:lnTo>
                        <a:pt x="155489" y="26110"/>
                      </a:lnTo>
                      <a:lnTo>
                        <a:pt x="154540" y="26296"/>
                      </a:lnTo>
                      <a:lnTo>
                        <a:pt x="153573" y="26445"/>
                      </a:lnTo>
                      <a:lnTo>
                        <a:pt x="152606" y="26556"/>
                      </a:lnTo>
                      <a:lnTo>
                        <a:pt x="151639" y="26631"/>
                      </a:lnTo>
                      <a:lnTo>
                        <a:pt x="150672" y="26668"/>
                      </a:lnTo>
                      <a:lnTo>
                        <a:pt x="149705" y="26668"/>
                      </a:lnTo>
                      <a:lnTo>
                        <a:pt x="148757" y="26631"/>
                      </a:lnTo>
                      <a:lnTo>
                        <a:pt x="147808" y="26556"/>
                      </a:lnTo>
                      <a:lnTo>
                        <a:pt x="146860" y="26463"/>
                      </a:lnTo>
                      <a:lnTo>
                        <a:pt x="145911" y="26333"/>
                      </a:lnTo>
                      <a:lnTo>
                        <a:pt x="144981" y="26166"/>
                      </a:lnTo>
                      <a:lnTo>
                        <a:pt x="144033" y="25999"/>
                      </a:lnTo>
                      <a:lnTo>
                        <a:pt x="143103" y="25813"/>
                      </a:lnTo>
                      <a:lnTo>
                        <a:pt x="142173" y="25608"/>
                      </a:lnTo>
                      <a:lnTo>
                        <a:pt x="140202" y="25180"/>
                      </a:lnTo>
                      <a:lnTo>
                        <a:pt x="139198" y="24994"/>
                      </a:lnTo>
                      <a:lnTo>
                        <a:pt x="138212" y="24827"/>
                      </a:lnTo>
                      <a:lnTo>
                        <a:pt x="137208" y="24678"/>
                      </a:lnTo>
                      <a:lnTo>
                        <a:pt x="136204" y="24585"/>
                      </a:lnTo>
                      <a:lnTo>
                        <a:pt x="135702" y="24548"/>
                      </a:lnTo>
                      <a:lnTo>
                        <a:pt x="135199" y="24511"/>
                      </a:lnTo>
                      <a:lnTo>
                        <a:pt x="134697" y="24492"/>
                      </a:lnTo>
                      <a:lnTo>
                        <a:pt x="134195" y="24492"/>
                      </a:lnTo>
                      <a:lnTo>
                        <a:pt x="133563" y="24511"/>
                      </a:lnTo>
                      <a:lnTo>
                        <a:pt x="132949" y="24567"/>
                      </a:lnTo>
                      <a:lnTo>
                        <a:pt x="132317" y="24660"/>
                      </a:lnTo>
                      <a:lnTo>
                        <a:pt x="131703" y="24771"/>
                      </a:lnTo>
                      <a:lnTo>
                        <a:pt x="131108" y="24920"/>
                      </a:lnTo>
                      <a:lnTo>
                        <a:pt x="130513" y="25124"/>
                      </a:lnTo>
                      <a:lnTo>
                        <a:pt x="129918" y="25348"/>
                      </a:lnTo>
                      <a:lnTo>
                        <a:pt x="129360" y="25608"/>
                      </a:lnTo>
                      <a:lnTo>
                        <a:pt x="128784" y="25906"/>
                      </a:lnTo>
                      <a:lnTo>
                        <a:pt x="128226" y="26240"/>
                      </a:lnTo>
                      <a:lnTo>
                        <a:pt x="127686" y="26594"/>
                      </a:lnTo>
                      <a:lnTo>
                        <a:pt x="127166" y="26984"/>
                      </a:lnTo>
                      <a:lnTo>
                        <a:pt x="126663" y="27393"/>
                      </a:lnTo>
                      <a:lnTo>
                        <a:pt x="126161" y="27821"/>
                      </a:lnTo>
                      <a:lnTo>
                        <a:pt x="125678" y="28249"/>
                      </a:lnTo>
                      <a:lnTo>
                        <a:pt x="125213" y="28695"/>
                      </a:lnTo>
                      <a:lnTo>
                        <a:pt x="124692" y="29234"/>
                      </a:lnTo>
                      <a:lnTo>
                        <a:pt x="124171" y="29774"/>
                      </a:lnTo>
                      <a:lnTo>
                        <a:pt x="123651" y="30332"/>
                      </a:lnTo>
                      <a:lnTo>
                        <a:pt x="123149" y="30890"/>
                      </a:lnTo>
                      <a:lnTo>
                        <a:pt x="122163" y="32024"/>
                      </a:lnTo>
                      <a:lnTo>
                        <a:pt x="121177" y="33158"/>
                      </a:lnTo>
                      <a:lnTo>
                        <a:pt x="120266" y="34181"/>
                      </a:lnTo>
                      <a:lnTo>
                        <a:pt x="119355" y="35204"/>
                      </a:lnTo>
                      <a:lnTo>
                        <a:pt x="118425" y="36190"/>
                      </a:lnTo>
                      <a:lnTo>
                        <a:pt x="117477" y="37175"/>
                      </a:lnTo>
                      <a:lnTo>
                        <a:pt x="116491" y="38124"/>
                      </a:lnTo>
                      <a:lnTo>
                        <a:pt x="115487" y="39054"/>
                      </a:lnTo>
                      <a:lnTo>
                        <a:pt x="114985" y="39500"/>
                      </a:lnTo>
                      <a:lnTo>
                        <a:pt x="114464" y="39946"/>
                      </a:lnTo>
                      <a:lnTo>
                        <a:pt x="113925" y="40374"/>
                      </a:lnTo>
                      <a:lnTo>
                        <a:pt x="113385" y="40802"/>
                      </a:lnTo>
                      <a:lnTo>
                        <a:pt x="112716" y="41285"/>
                      </a:lnTo>
                      <a:lnTo>
                        <a:pt x="112046" y="41769"/>
                      </a:lnTo>
                      <a:lnTo>
                        <a:pt x="111358" y="42234"/>
                      </a:lnTo>
                      <a:lnTo>
                        <a:pt x="110633" y="42661"/>
                      </a:lnTo>
                      <a:lnTo>
                        <a:pt x="109926" y="43070"/>
                      </a:lnTo>
                      <a:lnTo>
                        <a:pt x="109182" y="43461"/>
                      </a:lnTo>
                      <a:lnTo>
                        <a:pt x="108439" y="43814"/>
                      </a:lnTo>
                      <a:lnTo>
                        <a:pt x="107657" y="44131"/>
                      </a:lnTo>
                      <a:lnTo>
                        <a:pt x="106839" y="44428"/>
                      </a:lnTo>
                      <a:lnTo>
                        <a:pt x="106021" y="44688"/>
                      </a:lnTo>
                      <a:lnTo>
                        <a:pt x="105184" y="44949"/>
                      </a:lnTo>
                      <a:lnTo>
                        <a:pt x="104347" y="45172"/>
                      </a:lnTo>
                      <a:lnTo>
                        <a:pt x="103492" y="45377"/>
                      </a:lnTo>
                      <a:lnTo>
                        <a:pt x="102655" y="45562"/>
                      </a:lnTo>
                      <a:lnTo>
                        <a:pt x="101799" y="45711"/>
                      </a:lnTo>
                      <a:lnTo>
                        <a:pt x="100925" y="45860"/>
                      </a:lnTo>
                      <a:lnTo>
                        <a:pt x="100070" y="45972"/>
                      </a:lnTo>
                      <a:lnTo>
                        <a:pt x="99196" y="46046"/>
                      </a:lnTo>
                      <a:lnTo>
                        <a:pt x="98340" y="46120"/>
                      </a:lnTo>
                      <a:lnTo>
                        <a:pt x="97466" y="46158"/>
                      </a:lnTo>
                      <a:lnTo>
                        <a:pt x="96592" y="46176"/>
                      </a:lnTo>
                      <a:lnTo>
                        <a:pt x="95718" y="46176"/>
                      </a:lnTo>
                      <a:lnTo>
                        <a:pt x="94844" y="46158"/>
                      </a:lnTo>
                      <a:lnTo>
                        <a:pt x="93989" y="46102"/>
                      </a:lnTo>
                      <a:lnTo>
                        <a:pt x="92947" y="46027"/>
                      </a:lnTo>
                      <a:lnTo>
                        <a:pt x="91924" y="45897"/>
                      </a:lnTo>
                      <a:lnTo>
                        <a:pt x="90883" y="45711"/>
                      </a:lnTo>
                      <a:lnTo>
                        <a:pt x="89879" y="45507"/>
                      </a:lnTo>
                      <a:lnTo>
                        <a:pt x="89377" y="45377"/>
                      </a:lnTo>
                      <a:lnTo>
                        <a:pt x="88875" y="45246"/>
                      </a:lnTo>
                      <a:lnTo>
                        <a:pt x="88372" y="45116"/>
                      </a:lnTo>
                      <a:lnTo>
                        <a:pt x="87870" y="44949"/>
                      </a:lnTo>
                      <a:lnTo>
                        <a:pt x="87387" y="44781"/>
                      </a:lnTo>
                      <a:lnTo>
                        <a:pt x="86885" y="44614"/>
                      </a:lnTo>
                      <a:lnTo>
                        <a:pt x="86401" y="44409"/>
                      </a:lnTo>
                      <a:lnTo>
                        <a:pt x="85918" y="44224"/>
                      </a:lnTo>
                      <a:lnTo>
                        <a:pt x="85434" y="44000"/>
                      </a:lnTo>
                      <a:lnTo>
                        <a:pt x="84951" y="43759"/>
                      </a:lnTo>
                      <a:lnTo>
                        <a:pt x="84467" y="43517"/>
                      </a:lnTo>
                      <a:lnTo>
                        <a:pt x="83984" y="43275"/>
                      </a:lnTo>
                      <a:lnTo>
                        <a:pt x="83054" y="42736"/>
                      </a:lnTo>
                      <a:lnTo>
                        <a:pt x="82124" y="42178"/>
                      </a:lnTo>
                      <a:lnTo>
                        <a:pt x="81231" y="41583"/>
                      </a:lnTo>
                      <a:lnTo>
                        <a:pt x="80339" y="40969"/>
                      </a:lnTo>
                      <a:lnTo>
                        <a:pt x="79465" y="40337"/>
                      </a:lnTo>
                      <a:lnTo>
                        <a:pt x="78590" y="39704"/>
                      </a:lnTo>
                      <a:lnTo>
                        <a:pt x="77400" y="38793"/>
                      </a:lnTo>
                      <a:lnTo>
                        <a:pt x="76210" y="37882"/>
                      </a:lnTo>
                      <a:lnTo>
                        <a:pt x="73867" y="36022"/>
                      </a:lnTo>
                      <a:lnTo>
                        <a:pt x="72677" y="35111"/>
                      </a:lnTo>
                      <a:lnTo>
                        <a:pt x="71486" y="34200"/>
                      </a:lnTo>
                      <a:lnTo>
                        <a:pt x="70296" y="33289"/>
                      </a:lnTo>
                      <a:lnTo>
                        <a:pt x="69069" y="32414"/>
                      </a:lnTo>
                      <a:lnTo>
                        <a:pt x="67730" y="31503"/>
                      </a:lnTo>
                      <a:lnTo>
                        <a:pt x="67042" y="31057"/>
                      </a:lnTo>
                      <a:lnTo>
                        <a:pt x="66354" y="30629"/>
                      </a:lnTo>
                      <a:lnTo>
                        <a:pt x="65647" y="30201"/>
                      </a:lnTo>
                      <a:lnTo>
                        <a:pt x="64940" y="29792"/>
                      </a:lnTo>
                      <a:lnTo>
                        <a:pt x="64234" y="29420"/>
                      </a:lnTo>
                      <a:lnTo>
                        <a:pt x="63508" y="29048"/>
                      </a:lnTo>
                      <a:lnTo>
                        <a:pt x="62839" y="28732"/>
                      </a:lnTo>
                      <a:lnTo>
                        <a:pt x="62151" y="28416"/>
                      </a:lnTo>
                      <a:lnTo>
                        <a:pt x="61463" y="28119"/>
                      </a:lnTo>
                      <a:lnTo>
                        <a:pt x="60775" y="27840"/>
                      </a:lnTo>
                      <a:lnTo>
                        <a:pt x="60087" y="27579"/>
                      </a:lnTo>
                      <a:lnTo>
                        <a:pt x="59380" y="27319"/>
                      </a:lnTo>
                      <a:lnTo>
                        <a:pt x="57985" y="26817"/>
                      </a:lnTo>
                      <a:lnTo>
                        <a:pt x="57167" y="26556"/>
                      </a:lnTo>
                      <a:lnTo>
                        <a:pt x="56349" y="26315"/>
                      </a:lnTo>
                      <a:lnTo>
                        <a:pt x="55549" y="26036"/>
                      </a:lnTo>
                      <a:lnTo>
                        <a:pt x="55158" y="25887"/>
                      </a:lnTo>
                      <a:lnTo>
                        <a:pt x="54768" y="25701"/>
                      </a:lnTo>
                      <a:lnTo>
                        <a:pt x="54266" y="25459"/>
                      </a:lnTo>
                      <a:lnTo>
                        <a:pt x="53782" y="25180"/>
                      </a:lnTo>
                      <a:lnTo>
                        <a:pt x="53336" y="24883"/>
                      </a:lnTo>
                      <a:lnTo>
                        <a:pt x="52890" y="24548"/>
                      </a:lnTo>
                      <a:lnTo>
                        <a:pt x="52480" y="24195"/>
                      </a:lnTo>
                      <a:lnTo>
                        <a:pt x="52071" y="23823"/>
                      </a:lnTo>
                      <a:lnTo>
                        <a:pt x="51681" y="23432"/>
                      </a:lnTo>
                      <a:lnTo>
                        <a:pt x="51309" y="23023"/>
                      </a:lnTo>
                      <a:lnTo>
                        <a:pt x="50807" y="22428"/>
                      </a:lnTo>
                      <a:lnTo>
                        <a:pt x="50342" y="21833"/>
                      </a:lnTo>
                      <a:lnTo>
                        <a:pt x="49895" y="21219"/>
                      </a:lnTo>
                      <a:lnTo>
                        <a:pt x="49449" y="20587"/>
                      </a:lnTo>
                      <a:lnTo>
                        <a:pt x="49021" y="19955"/>
                      </a:lnTo>
                      <a:lnTo>
                        <a:pt x="48612" y="19304"/>
                      </a:lnTo>
                      <a:lnTo>
                        <a:pt x="47813" y="18002"/>
                      </a:lnTo>
                      <a:lnTo>
                        <a:pt x="46269" y="15398"/>
                      </a:lnTo>
                      <a:lnTo>
                        <a:pt x="44744" y="12776"/>
                      </a:lnTo>
                      <a:lnTo>
                        <a:pt x="43201" y="10173"/>
                      </a:lnTo>
                      <a:lnTo>
                        <a:pt x="41657" y="7569"/>
                      </a:lnTo>
                      <a:lnTo>
                        <a:pt x="41192" y="6844"/>
                      </a:lnTo>
                      <a:lnTo>
                        <a:pt x="40746" y="6137"/>
                      </a:lnTo>
                      <a:lnTo>
                        <a:pt x="40262" y="5430"/>
                      </a:lnTo>
                      <a:lnTo>
                        <a:pt x="39760" y="4742"/>
                      </a:lnTo>
                      <a:lnTo>
                        <a:pt x="39239" y="4073"/>
                      </a:lnTo>
                      <a:lnTo>
                        <a:pt x="38682" y="3440"/>
                      </a:lnTo>
                      <a:lnTo>
                        <a:pt x="38403" y="3124"/>
                      </a:lnTo>
                      <a:lnTo>
                        <a:pt x="38105" y="2827"/>
                      </a:lnTo>
                      <a:lnTo>
                        <a:pt x="37789" y="2529"/>
                      </a:lnTo>
                      <a:lnTo>
                        <a:pt x="37473" y="2250"/>
                      </a:lnTo>
                      <a:lnTo>
                        <a:pt x="37212" y="2027"/>
                      </a:lnTo>
                      <a:lnTo>
                        <a:pt x="36952" y="1823"/>
                      </a:lnTo>
                      <a:lnTo>
                        <a:pt x="36673" y="1618"/>
                      </a:lnTo>
                      <a:lnTo>
                        <a:pt x="36394" y="1432"/>
                      </a:lnTo>
                      <a:lnTo>
                        <a:pt x="36115" y="1265"/>
                      </a:lnTo>
                      <a:lnTo>
                        <a:pt x="35818" y="1097"/>
                      </a:lnTo>
                      <a:lnTo>
                        <a:pt x="35520" y="948"/>
                      </a:lnTo>
                      <a:lnTo>
                        <a:pt x="35204" y="800"/>
                      </a:lnTo>
                      <a:lnTo>
                        <a:pt x="34906" y="670"/>
                      </a:lnTo>
                      <a:lnTo>
                        <a:pt x="34590" y="539"/>
                      </a:lnTo>
                      <a:lnTo>
                        <a:pt x="34274" y="428"/>
                      </a:lnTo>
                      <a:lnTo>
                        <a:pt x="33939" y="335"/>
                      </a:lnTo>
                      <a:lnTo>
                        <a:pt x="33623" y="260"/>
                      </a:lnTo>
                      <a:lnTo>
                        <a:pt x="33288" y="186"/>
                      </a:lnTo>
                      <a:lnTo>
                        <a:pt x="32954" y="130"/>
                      </a:lnTo>
                      <a:lnTo>
                        <a:pt x="32619" y="74"/>
                      </a:lnTo>
                      <a:lnTo>
                        <a:pt x="32284" y="37"/>
                      </a:lnTo>
                      <a:lnTo>
                        <a:pt x="31949" y="19"/>
                      </a:lnTo>
                      <a:lnTo>
                        <a:pt x="3159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7"/>
                <p:cNvSpPr/>
                <p:nvPr/>
              </p:nvSpPr>
              <p:spPr>
                <a:xfrm>
                  <a:off x="1232225" y="1742600"/>
                  <a:ext cx="1548200" cy="118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8" h="47591" extrusionOk="0">
                      <a:moveTo>
                        <a:pt x="29383" y="1"/>
                      </a:moveTo>
                      <a:lnTo>
                        <a:pt x="29086" y="38"/>
                      </a:lnTo>
                      <a:lnTo>
                        <a:pt x="28807" y="75"/>
                      </a:lnTo>
                      <a:lnTo>
                        <a:pt x="28397" y="168"/>
                      </a:lnTo>
                      <a:lnTo>
                        <a:pt x="28007" y="261"/>
                      </a:lnTo>
                      <a:lnTo>
                        <a:pt x="27635" y="373"/>
                      </a:lnTo>
                      <a:lnTo>
                        <a:pt x="27244" y="503"/>
                      </a:lnTo>
                      <a:lnTo>
                        <a:pt x="26873" y="633"/>
                      </a:lnTo>
                      <a:lnTo>
                        <a:pt x="26501" y="782"/>
                      </a:lnTo>
                      <a:lnTo>
                        <a:pt x="25757" y="1116"/>
                      </a:lnTo>
                      <a:lnTo>
                        <a:pt x="25031" y="1470"/>
                      </a:lnTo>
                      <a:lnTo>
                        <a:pt x="24325" y="1842"/>
                      </a:lnTo>
                      <a:lnTo>
                        <a:pt x="22911" y="2623"/>
                      </a:lnTo>
                      <a:lnTo>
                        <a:pt x="21628" y="3329"/>
                      </a:lnTo>
                      <a:lnTo>
                        <a:pt x="20959" y="3664"/>
                      </a:lnTo>
                      <a:lnTo>
                        <a:pt x="20308" y="3980"/>
                      </a:lnTo>
                      <a:lnTo>
                        <a:pt x="19638" y="4296"/>
                      </a:lnTo>
                      <a:lnTo>
                        <a:pt x="18969" y="4575"/>
                      </a:lnTo>
                      <a:lnTo>
                        <a:pt x="18281" y="4854"/>
                      </a:lnTo>
                      <a:lnTo>
                        <a:pt x="17593" y="5096"/>
                      </a:lnTo>
                      <a:lnTo>
                        <a:pt x="17091" y="5245"/>
                      </a:lnTo>
                      <a:lnTo>
                        <a:pt x="16588" y="5394"/>
                      </a:lnTo>
                      <a:lnTo>
                        <a:pt x="16086" y="5524"/>
                      </a:lnTo>
                      <a:lnTo>
                        <a:pt x="15584" y="5654"/>
                      </a:lnTo>
                      <a:lnTo>
                        <a:pt x="15063" y="5747"/>
                      </a:lnTo>
                      <a:lnTo>
                        <a:pt x="14561" y="5859"/>
                      </a:lnTo>
                      <a:lnTo>
                        <a:pt x="13539" y="6026"/>
                      </a:lnTo>
                      <a:lnTo>
                        <a:pt x="12497" y="6138"/>
                      </a:lnTo>
                      <a:lnTo>
                        <a:pt x="11456" y="6249"/>
                      </a:lnTo>
                      <a:lnTo>
                        <a:pt x="10433" y="6324"/>
                      </a:lnTo>
                      <a:lnTo>
                        <a:pt x="9391" y="6361"/>
                      </a:lnTo>
                      <a:lnTo>
                        <a:pt x="7048" y="6417"/>
                      </a:lnTo>
                      <a:lnTo>
                        <a:pt x="4686" y="6491"/>
                      </a:lnTo>
                      <a:lnTo>
                        <a:pt x="3515" y="6528"/>
                      </a:lnTo>
                      <a:lnTo>
                        <a:pt x="2343" y="6584"/>
                      </a:lnTo>
                      <a:lnTo>
                        <a:pt x="1172" y="6677"/>
                      </a:lnTo>
                      <a:lnTo>
                        <a:pt x="0" y="6788"/>
                      </a:lnTo>
                      <a:lnTo>
                        <a:pt x="0" y="9206"/>
                      </a:lnTo>
                      <a:lnTo>
                        <a:pt x="577" y="9187"/>
                      </a:lnTo>
                      <a:lnTo>
                        <a:pt x="1153" y="9187"/>
                      </a:lnTo>
                      <a:lnTo>
                        <a:pt x="1730" y="9206"/>
                      </a:lnTo>
                      <a:lnTo>
                        <a:pt x="2306" y="9243"/>
                      </a:lnTo>
                      <a:lnTo>
                        <a:pt x="2883" y="9280"/>
                      </a:lnTo>
                      <a:lnTo>
                        <a:pt x="3440" y="9336"/>
                      </a:lnTo>
                      <a:lnTo>
                        <a:pt x="4593" y="9485"/>
                      </a:lnTo>
                      <a:lnTo>
                        <a:pt x="5375" y="9597"/>
                      </a:lnTo>
                      <a:lnTo>
                        <a:pt x="6174" y="9745"/>
                      </a:lnTo>
                      <a:lnTo>
                        <a:pt x="6955" y="9913"/>
                      </a:lnTo>
                      <a:lnTo>
                        <a:pt x="7736" y="10080"/>
                      </a:lnTo>
                      <a:lnTo>
                        <a:pt x="8499" y="10285"/>
                      </a:lnTo>
                      <a:lnTo>
                        <a:pt x="9280" y="10489"/>
                      </a:lnTo>
                      <a:lnTo>
                        <a:pt x="10823" y="10917"/>
                      </a:lnTo>
                      <a:lnTo>
                        <a:pt x="12348" y="11401"/>
                      </a:lnTo>
                      <a:lnTo>
                        <a:pt x="13873" y="11884"/>
                      </a:lnTo>
                      <a:lnTo>
                        <a:pt x="16923" y="12870"/>
                      </a:lnTo>
                      <a:lnTo>
                        <a:pt x="17723" y="13130"/>
                      </a:lnTo>
                      <a:lnTo>
                        <a:pt x="18541" y="13372"/>
                      </a:lnTo>
                      <a:lnTo>
                        <a:pt x="19359" y="13614"/>
                      </a:lnTo>
                      <a:lnTo>
                        <a:pt x="20178" y="13818"/>
                      </a:lnTo>
                      <a:lnTo>
                        <a:pt x="21014" y="14041"/>
                      </a:lnTo>
                      <a:lnTo>
                        <a:pt x="21833" y="14227"/>
                      </a:lnTo>
                      <a:lnTo>
                        <a:pt x="22670" y="14413"/>
                      </a:lnTo>
                      <a:lnTo>
                        <a:pt x="23506" y="14581"/>
                      </a:lnTo>
                      <a:lnTo>
                        <a:pt x="25292" y="14915"/>
                      </a:lnTo>
                      <a:lnTo>
                        <a:pt x="26203" y="15083"/>
                      </a:lnTo>
                      <a:lnTo>
                        <a:pt x="27096" y="15269"/>
                      </a:lnTo>
                      <a:lnTo>
                        <a:pt x="27988" y="15473"/>
                      </a:lnTo>
                      <a:lnTo>
                        <a:pt x="28862" y="15696"/>
                      </a:lnTo>
                      <a:lnTo>
                        <a:pt x="29736" y="15957"/>
                      </a:lnTo>
                      <a:lnTo>
                        <a:pt x="30183" y="16106"/>
                      </a:lnTo>
                      <a:lnTo>
                        <a:pt x="30610" y="16254"/>
                      </a:lnTo>
                      <a:lnTo>
                        <a:pt x="31596" y="16645"/>
                      </a:lnTo>
                      <a:lnTo>
                        <a:pt x="32210" y="16887"/>
                      </a:lnTo>
                      <a:lnTo>
                        <a:pt x="32805" y="17166"/>
                      </a:lnTo>
                      <a:lnTo>
                        <a:pt x="33995" y="17723"/>
                      </a:lnTo>
                      <a:lnTo>
                        <a:pt x="35185" y="18300"/>
                      </a:lnTo>
                      <a:lnTo>
                        <a:pt x="36376" y="18876"/>
                      </a:lnTo>
                      <a:lnTo>
                        <a:pt x="36971" y="19155"/>
                      </a:lnTo>
                      <a:lnTo>
                        <a:pt x="37566" y="19434"/>
                      </a:lnTo>
                      <a:lnTo>
                        <a:pt x="38179" y="19695"/>
                      </a:lnTo>
                      <a:lnTo>
                        <a:pt x="38775" y="19936"/>
                      </a:lnTo>
                      <a:lnTo>
                        <a:pt x="39407" y="20160"/>
                      </a:lnTo>
                      <a:lnTo>
                        <a:pt x="40021" y="20346"/>
                      </a:lnTo>
                      <a:lnTo>
                        <a:pt x="40671" y="20532"/>
                      </a:lnTo>
                      <a:lnTo>
                        <a:pt x="41304" y="20662"/>
                      </a:lnTo>
                      <a:lnTo>
                        <a:pt x="41862" y="20773"/>
                      </a:lnTo>
                      <a:lnTo>
                        <a:pt x="42401" y="20848"/>
                      </a:lnTo>
                      <a:lnTo>
                        <a:pt x="42959" y="20922"/>
                      </a:lnTo>
                      <a:lnTo>
                        <a:pt x="43498" y="20959"/>
                      </a:lnTo>
                      <a:lnTo>
                        <a:pt x="44056" y="20978"/>
                      </a:lnTo>
                      <a:lnTo>
                        <a:pt x="44614" y="20997"/>
                      </a:lnTo>
                      <a:lnTo>
                        <a:pt x="45153" y="20997"/>
                      </a:lnTo>
                      <a:lnTo>
                        <a:pt x="45711" y="20978"/>
                      </a:lnTo>
                      <a:lnTo>
                        <a:pt x="46808" y="20922"/>
                      </a:lnTo>
                      <a:lnTo>
                        <a:pt x="47924" y="20829"/>
                      </a:lnTo>
                      <a:lnTo>
                        <a:pt x="50119" y="20625"/>
                      </a:lnTo>
                      <a:lnTo>
                        <a:pt x="51365" y="20513"/>
                      </a:lnTo>
                      <a:lnTo>
                        <a:pt x="51997" y="20457"/>
                      </a:lnTo>
                      <a:lnTo>
                        <a:pt x="52629" y="20420"/>
                      </a:lnTo>
                      <a:lnTo>
                        <a:pt x="53243" y="20420"/>
                      </a:lnTo>
                      <a:lnTo>
                        <a:pt x="53559" y="20439"/>
                      </a:lnTo>
                      <a:lnTo>
                        <a:pt x="53875" y="20457"/>
                      </a:lnTo>
                      <a:lnTo>
                        <a:pt x="54173" y="20494"/>
                      </a:lnTo>
                      <a:lnTo>
                        <a:pt x="54489" y="20550"/>
                      </a:lnTo>
                      <a:lnTo>
                        <a:pt x="54786" y="20625"/>
                      </a:lnTo>
                      <a:lnTo>
                        <a:pt x="55103" y="20718"/>
                      </a:lnTo>
                      <a:lnTo>
                        <a:pt x="55344" y="20792"/>
                      </a:lnTo>
                      <a:lnTo>
                        <a:pt x="55568" y="20904"/>
                      </a:lnTo>
                      <a:lnTo>
                        <a:pt x="55809" y="21015"/>
                      </a:lnTo>
                      <a:lnTo>
                        <a:pt x="56032" y="21145"/>
                      </a:lnTo>
                      <a:lnTo>
                        <a:pt x="56237" y="21294"/>
                      </a:lnTo>
                      <a:lnTo>
                        <a:pt x="56442" y="21443"/>
                      </a:lnTo>
                      <a:lnTo>
                        <a:pt x="56628" y="21610"/>
                      </a:lnTo>
                      <a:lnTo>
                        <a:pt x="56814" y="21778"/>
                      </a:lnTo>
                      <a:lnTo>
                        <a:pt x="56999" y="21964"/>
                      </a:lnTo>
                      <a:lnTo>
                        <a:pt x="57167" y="22168"/>
                      </a:lnTo>
                      <a:lnTo>
                        <a:pt x="57316" y="22373"/>
                      </a:lnTo>
                      <a:lnTo>
                        <a:pt x="57464" y="22577"/>
                      </a:lnTo>
                      <a:lnTo>
                        <a:pt x="57743" y="23005"/>
                      </a:lnTo>
                      <a:lnTo>
                        <a:pt x="57967" y="23470"/>
                      </a:lnTo>
                      <a:lnTo>
                        <a:pt x="58115" y="23805"/>
                      </a:lnTo>
                      <a:lnTo>
                        <a:pt x="58264" y="24158"/>
                      </a:lnTo>
                      <a:lnTo>
                        <a:pt x="58376" y="24511"/>
                      </a:lnTo>
                      <a:lnTo>
                        <a:pt x="58487" y="24865"/>
                      </a:lnTo>
                      <a:lnTo>
                        <a:pt x="58580" y="25218"/>
                      </a:lnTo>
                      <a:lnTo>
                        <a:pt x="58655" y="25571"/>
                      </a:lnTo>
                      <a:lnTo>
                        <a:pt x="58729" y="25943"/>
                      </a:lnTo>
                      <a:lnTo>
                        <a:pt x="58785" y="26315"/>
                      </a:lnTo>
                      <a:lnTo>
                        <a:pt x="58878" y="27041"/>
                      </a:lnTo>
                      <a:lnTo>
                        <a:pt x="58915" y="27784"/>
                      </a:lnTo>
                      <a:lnTo>
                        <a:pt x="58952" y="28528"/>
                      </a:lnTo>
                      <a:lnTo>
                        <a:pt x="58952" y="29272"/>
                      </a:lnTo>
                      <a:lnTo>
                        <a:pt x="58934" y="30314"/>
                      </a:lnTo>
                      <a:lnTo>
                        <a:pt x="58878" y="31355"/>
                      </a:lnTo>
                      <a:lnTo>
                        <a:pt x="58803" y="32396"/>
                      </a:lnTo>
                      <a:lnTo>
                        <a:pt x="58729" y="33419"/>
                      </a:lnTo>
                      <a:lnTo>
                        <a:pt x="58524" y="35502"/>
                      </a:lnTo>
                      <a:lnTo>
                        <a:pt x="58338" y="37566"/>
                      </a:lnTo>
                      <a:lnTo>
                        <a:pt x="58227" y="38831"/>
                      </a:lnTo>
                      <a:lnTo>
                        <a:pt x="58153" y="40077"/>
                      </a:lnTo>
                      <a:lnTo>
                        <a:pt x="58078" y="41342"/>
                      </a:lnTo>
                      <a:lnTo>
                        <a:pt x="58060" y="42606"/>
                      </a:lnTo>
                      <a:lnTo>
                        <a:pt x="58060" y="43220"/>
                      </a:lnTo>
                      <a:lnTo>
                        <a:pt x="58078" y="43852"/>
                      </a:lnTo>
                      <a:lnTo>
                        <a:pt x="58115" y="44484"/>
                      </a:lnTo>
                      <a:lnTo>
                        <a:pt x="58171" y="45117"/>
                      </a:lnTo>
                      <a:lnTo>
                        <a:pt x="58227" y="45730"/>
                      </a:lnTo>
                      <a:lnTo>
                        <a:pt x="58301" y="46363"/>
                      </a:lnTo>
                      <a:lnTo>
                        <a:pt x="58413" y="46976"/>
                      </a:lnTo>
                      <a:lnTo>
                        <a:pt x="58524" y="47590"/>
                      </a:lnTo>
                      <a:lnTo>
                        <a:pt x="61723" y="47590"/>
                      </a:lnTo>
                      <a:lnTo>
                        <a:pt x="61556" y="47181"/>
                      </a:lnTo>
                      <a:lnTo>
                        <a:pt x="61407" y="46772"/>
                      </a:lnTo>
                      <a:lnTo>
                        <a:pt x="61295" y="46344"/>
                      </a:lnTo>
                      <a:lnTo>
                        <a:pt x="61202" y="45916"/>
                      </a:lnTo>
                      <a:lnTo>
                        <a:pt x="61109" y="45470"/>
                      </a:lnTo>
                      <a:lnTo>
                        <a:pt x="61035" y="45042"/>
                      </a:lnTo>
                      <a:lnTo>
                        <a:pt x="60923" y="44168"/>
                      </a:lnTo>
                      <a:lnTo>
                        <a:pt x="60868" y="43406"/>
                      </a:lnTo>
                      <a:lnTo>
                        <a:pt x="60830" y="42643"/>
                      </a:lnTo>
                      <a:lnTo>
                        <a:pt x="60793" y="41899"/>
                      </a:lnTo>
                      <a:lnTo>
                        <a:pt x="60793" y="41137"/>
                      </a:lnTo>
                      <a:lnTo>
                        <a:pt x="60812" y="40375"/>
                      </a:lnTo>
                      <a:lnTo>
                        <a:pt x="60849" y="39631"/>
                      </a:lnTo>
                      <a:lnTo>
                        <a:pt x="60905" y="38868"/>
                      </a:lnTo>
                      <a:lnTo>
                        <a:pt x="60961" y="38106"/>
                      </a:lnTo>
                      <a:lnTo>
                        <a:pt x="61091" y="36599"/>
                      </a:lnTo>
                      <a:lnTo>
                        <a:pt x="61258" y="35093"/>
                      </a:lnTo>
                      <a:lnTo>
                        <a:pt x="61426" y="33587"/>
                      </a:lnTo>
                      <a:lnTo>
                        <a:pt x="61593" y="32080"/>
                      </a:lnTo>
                      <a:lnTo>
                        <a:pt x="61705" y="31113"/>
                      </a:lnTo>
                      <a:lnTo>
                        <a:pt x="61779" y="30128"/>
                      </a:lnTo>
                      <a:lnTo>
                        <a:pt x="61853" y="29142"/>
                      </a:lnTo>
                      <a:lnTo>
                        <a:pt x="61909" y="28156"/>
                      </a:lnTo>
                      <a:lnTo>
                        <a:pt x="61928" y="27171"/>
                      </a:lnTo>
                      <a:lnTo>
                        <a:pt x="61928" y="26185"/>
                      </a:lnTo>
                      <a:lnTo>
                        <a:pt x="61909" y="25683"/>
                      </a:lnTo>
                      <a:lnTo>
                        <a:pt x="61872" y="25199"/>
                      </a:lnTo>
                      <a:lnTo>
                        <a:pt x="61816" y="24716"/>
                      </a:lnTo>
                      <a:lnTo>
                        <a:pt x="61760" y="24214"/>
                      </a:lnTo>
                      <a:lnTo>
                        <a:pt x="61649" y="23470"/>
                      </a:lnTo>
                      <a:lnTo>
                        <a:pt x="61500" y="22745"/>
                      </a:lnTo>
                      <a:lnTo>
                        <a:pt x="61295" y="22019"/>
                      </a:lnTo>
                      <a:lnTo>
                        <a:pt x="61184" y="21666"/>
                      </a:lnTo>
                      <a:lnTo>
                        <a:pt x="61054" y="21313"/>
                      </a:lnTo>
                      <a:lnTo>
                        <a:pt x="60923" y="20959"/>
                      </a:lnTo>
                      <a:lnTo>
                        <a:pt x="60775" y="20625"/>
                      </a:lnTo>
                      <a:lnTo>
                        <a:pt x="60607" y="20290"/>
                      </a:lnTo>
                      <a:lnTo>
                        <a:pt x="60440" y="19955"/>
                      </a:lnTo>
                      <a:lnTo>
                        <a:pt x="60254" y="19639"/>
                      </a:lnTo>
                      <a:lnTo>
                        <a:pt x="60049" y="19323"/>
                      </a:lnTo>
                      <a:lnTo>
                        <a:pt x="59845" y="19007"/>
                      </a:lnTo>
                      <a:lnTo>
                        <a:pt x="59622" y="18709"/>
                      </a:lnTo>
                      <a:lnTo>
                        <a:pt x="59417" y="18486"/>
                      </a:lnTo>
                      <a:lnTo>
                        <a:pt x="59231" y="18263"/>
                      </a:lnTo>
                      <a:lnTo>
                        <a:pt x="59027" y="18040"/>
                      </a:lnTo>
                      <a:lnTo>
                        <a:pt x="58803" y="17835"/>
                      </a:lnTo>
                      <a:lnTo>
                        <a:pt x="58580" y="17630"/>
                      </a:lnTo>
                      <a:lnTo>
                        <a:pt x="58357" y="17445"/>
                      </a:lnTo>
                      <a:lnTo>
                        <a:pt x="58115" y="17277"/>
                      </a:lnTo>
                      <a:lnTo>
                        <a:pt x="57874" y="17110"/>
                      </a:lnTo>
                      <a:lnTo>
                        <a:pt x="57613" y="16942"/>
                      </a:lnTo>
                      <a:lnTo>
                        <a:pt x="57353" y="16794"/>
                      </a:lnTo>
                      <a:lnTo>
                        <a:pt x="57092" y="16663"/>
                      </a:lnTo>
                      <a:lnTo>
                        <a:pt x="56832" y="16552"/>
                      </a:lnTo>
                      <a:lnTo>
                        <a:pt x="56553" y="16440"/>
                      </a:lnTo>
                      <a:lnTo>
                        <a:pt x="56274" y="16347"/>
                      </a:lnTo>
                      <a:lnTo>
                        <a:pt x="55977" y="16254"/>
                      </a:lnTo>
                      <a:lnTo>
                        <a:pt x="55698" y="16199"/>
                      </a:lnTo>
                      <a:lnTo>
                        <a:pt x="55196" y="16106"/>
                      </a:lnTo>
                      <a:lnTo>
                        <a:pt x="54675" y="16050"/>
                      </a:lnTo>
                      <a:lnTo>
                        <a:pt x="54173" y="16013"/>
                      </a:lnTo>
                      <a:lnTo>
                        <a:pt x="53671" y="15994"/>
                      </a:lnTo>
                      <a:lnTo>
                        <a:pt x="52648" y="15994"/>
                      </a:lnTo>
                      <a:lnTo>
                        <a:pt x="52146" y="15975"/>
                      </a:lnTo>
                      <a:lnTo>
                        <a:pt x="51625" y="15957"/>
                      </a:lnTo>
                      <a:lnTo>
                        <a:pt x="50825" y="15920"/>
                      </a:lnTo>
                      <a:lnTo>
                        <a:pt x="50007" y="15827"/>
                      </a:lnTo>
                      <a:lnTo>
                        <a:pt x="49207" y="15715"/>
                      </a:lnTo>
                      <a:lnTo>
                        <a:pt x="48408" y="15548"/>
                      </a:lnTo>
                      <a:lnTo>
                        <a:pt x="47999" y="15455"/>
                      </a:lnTo>
                      <a:lnTo>
                        <a:pt x="47608" y="15343"/>
                      </a:lnTo>
                      <a:lnTo>
                        <a:pt x="47218" y="15231"/>
                      </a:lnTo>
                      <a:lnTo>
                        <a:pt x="46827" y="15101"/>
                      </a:lnTo>
                      <a:lnTo>
                        <a:pt x="46455" y="14953"/>
                      </a:lnTo>
                      <a:lnTo>
                        <a:pt x="46083" y="14804"/>
                      </a:lnTo>
                      <a:lnTo>
                        <a:pt x="45711" y="14636"/>
                      </a:lnTo>
                      <a:lnTo>
                        <a:pt x="45339" y="14450"/>
                      </a:lnTo>
                      <a:lnTo>
                        <a:pt x="44744" y="14116"/>
                      </a:lnTo>
                      <a:lnTo>
                        <a:pt x="44186" y="13762"/>
                      </a:lnTo>
                      <a:lnTo>
                        <a:pt x="43628" y="13372"/>
                      </a:lnTo>
                      <a:lnTo>
                        <a:pt x="43108" y="12944"/>
                      </a:lnTo>
                      <a:lnTo>
                        <a:pt x="42605" y="12498"/>
                      </a:lnTo>
                      <a:lnTo>
                        <a:pt x="42103" y="12014"/>
                      </a:lnTo>
                      <a:lnTo>
                        <a:pt x="41638" y="11531"/>
                      </a:lnTo>
                      <a:lnTo>
                        <a:pt x="41192" y="11029"/>
                      </a:lnTo>
                      <a:lnTo>
                        <a:pt x="40634" y="10359"/>
                      </a:lnTo>
                      <a:lnTo>
                        <a:pt x="40114" y="9690"/>
                      </a:lnTo>
                      <a:lnTo>
                        <a:pt x="39593" y="8983"/>
                      </a:lnTo>
                      <a:lnTo>
                        <a:pt x="39091" y="8276"/>
                      </a:lnTo>
                      <a:lnTo>
                        <a:pt x="38124" y="6844"/>
                      </a:lnTo>
                      <a:lnTo>
                        <a:pt x="37138" y="5412"/>
                      </a:lnTo>
                      <a:lnTo>
                        <a:pt x="36710" y="4817"/>
                      </a:lnTo>
                      <a:lnTo>
                        <a:pt x="36264" y="4222"/>
                      </a:lnTo>
                      <a:lnTo>
                        <a:pt x="35818" y="3646"/>
                      </a:lnTo>
                      <a:lnTo>
                        <a:pt x="35334" y="3069"/>
                      </a:lnTo>
                      <a:lnTo>
                        <a:pt x="34851" y="2530"/>
                      </a:lnTo>
                      <a:lnTo>
                        <a:pt x="34330" y="2009"/>
                      </a:lnTo>
                      <a:lnTo>
                        <a:pt x="34051" y="1767"/>
                      </a:lnTo>
                      <a:lnTo>
                        <a:pt x="33772" y="1526"/>
                      </a:lnTo>
                      <a:lnTo>
                        <a:pt x="33474" y="1302"/>
                      </a:lnTo>
                      <a:lnTo>
                        <a:pt x="33177" y="1079"/>
                      </a:lnTo>
                      <a:lnTo>
                        <a:pt x="32935" y="930"/>
                      </a:lnTo>
                      <a:lnTo>
                        <a:pt x="32693" y="782"/>
                      </a:lnTo>
                      <a:lnTo>
                        <a:pt x="32433" y="633"/>
                      </a:lnTo>
                      <a:lnTo>
                        <a:pt x="32173" y="521"/>
                      </a:lnTo>
                      <a:lnTo>
                        <a:pt x="31912" y="410"/>
                      </a:lnTo>
                      <a:lnTo>
                        <a:pt x="31652" y="298"/>
                      </a:lnTo>
                      <a:lnTo>
                        <a:pt x="31373" y="224"/>
                      </a:lnTo>
                      <a:lnTo>
                        <a:pt x="31094" y="149"/>
                      </a:lnTo>
                      <a:lnTo>
                        <a:pt x="30815" y="94"/>
                      </a:lnTo>
                      <a:lnTo>
                        <a:pt x="30518" y="38"/>
                      </a:lnTo>
                      <a:lnTo>
                        <a:pt x="30239" y="19"/>
                      </a:lnTo>
                      <a:lnTo>
                        <a:pt x="2996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7"/>
                <p:cNvSpPr/>
                <p:nvPr/>
              </p:nvSpPr>
              <p:spPr>
                <a:xfrm>
                  <a:off x="3268100" y="1802575"/>
                  <a:ext cx="2006175" cy="112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47" h="45192" extrusionOk="0">
                      <a:moveTo>
                        <a:pt x="80246" y="1"/>
                      </a:moveTo>
                      <a:lnTo>
                        <a:pt x="79651" y="354"/>
                      </a:lnTo>
                      <a:lnTo>
                        <a:pt x="79038" y="707"/>
                      </a:lnTo>
                      <a:lnTo>
                        <a:pt x="78424" y="1042"/>
                      </a:lnTo>
                      <a:lnTo>
                        <a:pt x="77810" y="1358"/>
                      </a:lnTo>
                      <a:lnTo>
                        <a:pt x="76546" y="1972"/>
                      </a:lnTo>
                      <a:lnTo>
                        <a:pt x="75300" y="2586"/>
                      </a:lnTo>
                      <a:lnTo>
                        <a:pt x="74054" y="3199"/>
                      </a:lnTo>
                      <a:lnTo>
                        <a:pt x="73421" y="3534"/>
                      </a:lnTo>
                      <a:lnTo>
                        <a:pt x="72808" y="3850"/>
                      </a:lnTo>
                      <a:lnTo>
                        <a:pt x="72213" y="4204"/>
                      </a:lnTo>
                      <a:lnTo>
                        <a:pt x="71617" y="4557"/>
                      </a:lnTo>
                      <a:lnTo>
                        <a:pt x="71022" y="4947"/>
                      </a:lnTo>
                      <a:lnTo>
                        <a:pt x="70464" y="5338"/>
                      </a:lnTo>
                      <a:lnTo>
                        <a:pt x="69814" y="5840"/>
                      </a:lnTo>
                      <a:lnTo>
                        <a:pt x="69200" y="6342"/>
                      </a:lnTo>
                      <a:lnTo>
                        <a:pt x="68605" y="6881"/>
                      </a:lnTo>
                      <a:lnTo>
                        <a:pt x="68010" y="7421"/>
                      </a:lnTo>
                      <a:lnTo>
                        <a:pt x="67452" y="7979"/>
                      </a:lnTo>
                      <a:lnTo>
                        <a:pt x="66875" y="8555"/>
                      </a:lnTo>
                      <a:lnTo>
                        <a:pt x="65759" y="9690"/>
                      </a:lnTo>
                      <a:lnTo>
                        <a:pt x="64830" y="10638"/>
                      </a:lnTo>
                      <a:lnTo>
                        <a:pt x="64365" y="11103"/>
                      </a:lnTo>
                      <a:lnTo>
                        <a:pt x="63881" y="11549"/>
                      </a:lnTo>
                      <a:lnTo>
                        <a:pt x="63398" y="11996"/>
                      </a:lnTo>
                      <a:lnTo>
                        <a:pt x="62896" y="12423"/>
                      </a:lnTo>
                      <a:lnTo>
                        <a:pt x="62375" y="12832"/>
                      </a:lnTo>
                      <a:lnTo>
                        <a:pt x="61836" y="13204"/>
                      </a:lnTo>
                      <a:lnTo>
                        <a:pt x="61315" y="13539"/>
                      </a:lnTo>
                      <a:lnTo>
                        <a:pt x="60775" y="13837"/>
                      </a:lnTo>
                      <a:lnTo>
                        <a:pt x="60236" y="14097"/>
                      </a:lnTo>
                      <a:lnTo>
                        <a:pt x="59660" y="14320"/>
                      </a:lnTo>
                      <a:lnTo>
                        <a:pt x="59083" y="14506"/>
                      </a:lnTo>
                      <a:lnTo>
                        <a:pt x="58488" y="14674"/>
                      </a:lnTo>
                      <a:lnTo>
                        <a:pt x="57893" y="14785"/>
                      </a:lnTo>
                      <a:lnTo>
                        <a:pt x="57298" y="14860"/>
                      </a:lnTo>
                      <a:lnTo>
                        <a:pt x="56777" y="14897"/>
                      </a:lnTo>
                      <a:lnTo>
                        <a:pt x="56256" y="14897"/>
                      </a:lnTo>
                      <a:lnTo>
                        <a:pt x="55736" y="14878"/>
                      </a:lnTo>
                      <a:lnTo>
                        <a:pt x="55234" y="14822"/>
                      </a:lnTo>
                      <a:lnTo>
                        <a:pt x="54713" y="14785"/>
                      </a:lnTo>
                      <a:lnTo>
                        <a:pt x="54211" y="14711"/>
                      </a:lnTo>
                      <a:lnTo>
                        <a:pt x="53188" y="14562"/>
                      </a:lnTo>
                      <a:lnTo>
                        <a:pt x="51235" y="14264"/>
                      </a:lnTo>
                      <a:lnTo>
                        <a:pt x="50250" y="14116"/>
                      </a:lnTo>
                      <a:lnTo>
                        <a:pt x="49264" y="13967"/>
                      </a:lnTo>
                      <a:lnTo>
                        <a:pt x="48278" y="13855"/>
                      </a:lnTo>
                      <a:lnTo>
                        <a:pt x="47293" y="13744"/>
                      </a:lnTo>
                      <a:lnTo>
                        <a:pt x="46307" y="13688"/>
                      </a:lnTo>
                      <a:lnTo>
                        <a:pt x="45321" y="13651"/>
                      </a:lnTo>
                      <a:lnTo>
                        <a:pt x="44596" y="13651"/>
                      </a:lnTo>
                      <a:lnTo>
                        <a:pt x="43852" y="13688"/>
                      </a:lnTo>
                      <a:lnTo>
                        <a:pt x="43127" y="13781"/>
                      </a:lnTo>
                      <a:lnTo>
                        <a:pt x="42402" y="13893"/>
                      </a:lnTo>
                      <a:lnTo>
                        <a:pt x="41695" y="14041"/>
                      </a:lnTo>
                      <a:lnTo>
                        <a:pt x="40970" y="14227"/>
                      </a:lnTo>
                      <a:lnTo>
                        <a:pt x="40282" y="14432"/>
                      </a:lnTo>
                      <a:lnTo>
                        <a:pt x="39594" y="14692"/>
                      </a:lnTo>
                      <a:lnTo>
                        <a:pt x="38924" y="14971"/>
                      </a:lnTo>
                      <a:lnTo>
                        <a:pt x="38273" y="15269"/>
                      </a:lnTo>
                      <a:lnTo>
                        <a:pt x="37641" y="15622"/>
                      </a:lnTo>
                      <a:lnTo>
                        <a:pt x="37009" y="15975"/>
                      </a:lnTo>
                      <a:lnTo>
                        <a:pt x="36395" y="16347"/>
                      </a:lnTo>
                      <a:lnTo>
                        <a:pt x="35781" y="16738"/>
                      </a:lnTo>
                      <a:lnTo>
                        <a:pt x="34591" y="17556"/>
                      </a:lnTo>
                      <a:lnTo>
                        <a:pt x="31709" y="19565"/>
                      </a:lnTo>
                      <a:lnTo>
                        <a:pt x="30239" y="20569"/>
                      </a:lnTo>
                      <a:lnTo>
                        <a:pt x="29514" y="21052"/>
                      </a:lnTo>
                      <a:lnTo>
                        <a:pt x="28770" y="21517"/>
                      </a:lnTo>
                      <a:lnTo>
                        <a:pt x="28045" y="21964"/>
                      </a:lnTo>
                      <a:lnTo>
                        <a:pt x="27338" y="22391"/>
                      </a:lnTo>
                      <a:lnTo>
                        <a:pt x="25888" y="23228"/>
                      </a:lnTo>
                      <a:lnTo>
                        <a:pt x="24419" y="24065"/>
                      </a:lnTo>
                      <a:lnTo>
                        <a:pt x="23712" y="24474"/>
                      </a:lnTo>
                      <a:lnTo>
                        <a:pt x="22987" y="24920"/>
                      </a:lnTo>
                      <a:lnTo>
                        <a:pt x="21815" y="25646"/>
                      </a:lnTo>
                      <a:lnTo>
                        <a:pt x="20662" y="26408"/>
                      </a:lnTo>
                      <a:lnTo>
                        <a:pt x="19546" y="27208"/>
                      </a:lnTo>
                      <a:lnTo>
                        <a:pt x="18449" y="28026"/>
                      </a:lnTo>
                      <a:lnTo>
                        <a:pt x="17352" y="28882"/>
                      </a:lnTo>
                      <a:lnTo>
                        <a:pt x="16310" y="29756"/>
                      </a:lnTo>
                      <a:lnTo>
                        <a:pt x="15269" y="30667"/>
                      </a:lnTo>
                      <a:lnTo>
                        <a:pt x="14246" y="31597"/>
                      </a:lnTo>
                      <a:lnTo>
                        <a:pt x="13186" y="32601"/>
                      </a:lnTo>
                      <a:lnTo>
                        <a:pt x="12145" y="33624"/>
                      </a:lnTo>
                      <a:lnTo>
                        <a:pt x="11140" y="34665"/>
                      </a:lnTo>
                      <a:lnTo>
                        <a:pt x="10136" y="35725"/>
                      </a:lnTo>
                      <a:lnTo>
                        <a:pt x="8128" y="37827"/>
                      </a:lnTo>
                      <a:lnTo>
                        <a:pt x="7123" y="38887"/>
                      </a:lnTo>
                      <a:lnTo>
                        <a:pt x="6082" y="39910"/>
                      </a:lnTo>
                      <a:lnTo>
                        <a:pt x="4892" y="41063"/>
                      </a:lnTo>
                      <a:lnTo>
                        <a:pt x="3664" y="42197"/>
                      </a:lnTo>
                      <a:lnTo>
                        <a:pt x="3051" y="42755"/>
                      </a:lnTo>
                      <a:lnTo>
                        <a:pt x="2418" y="43294"/>
                      </a:lnTo>
                      <a:lnTo>
                        <a:pt x="1786" y="43834"/>
                      </a:lnTo>
                      <a:lnTo>
                        <a:pt x="1135" y="44354"/>
                      </a:lnTo>
                      <a:lnTo>
                        <a:pt x="577" y="44801"/>
                      </a:lnTo>
                      <a:lnTo>
                        <a:pt x="298" y="45005"/>
                      </a:lnTo>
                      <a:lnTo>
                        <a:pt x="1" y="45191"/>
                      </a:lnTo>
                      <a:lnTo>
                        <a:pt x="5394" y="45191"/>
                      </a:lnTo>
                      <a:lnTo>
                        <a:pt x="6473" y="44205"/>
                      </a:lnTo>
                      <a:lnTo>
                        <a:pt x="7551" y="43201"/>
                      </a:lnTo>
                      <a:lnTo>
                        <a:pt x="8593" y="42160"/>
                      </a:lnTo>
                      <a:lnTo>
                        <a:pt x="9615" y="41100"/>
                      </a:lnTo>
                      <a:lnTo>
                        <a:pt x="10620" y="40040"/>
                      </a:lnTo>
                      <a:lnTo>
                        <a:pt x="11624" y="38943"/>
                      </a:lnTo>
                      <a:lnTo>
                        <a:pt x="12591" y="37845"/>
                      </a:lnTo>
                      <a:lnTo>
                        <a:pt x="13577" y="36748"/>
                      </a:lnTo>
                      <a:lnTo>
                        <a:pt x="14581" y="35595"/>
                      </a:lnTo>
                      <a:lnTo>
                        <a:pt x="15604" y="34461"/>
                      </a:lnTo>
                      <a:lnTo>
                        <a:pt x="16645" y="33345"/>
                      </a:lnTo>
                      <a:lnTo>
                        <a:pt x="17705" y="32248"/>
                      </a:lnTo>
                      <a:lnTo>
                        <a:pt x="18784" y="31169"/>
                      </a:lnTo>
                      <a:lnTo>
                        <a:pt x="19881" y="30109"/>
                      </a:lnTo>
                      <a:lnTo>
                        <a:pt x="21015" y="29086"/>
                      </a:lnTo>
                      <a:lnTo>
                        <a:pt x="21592" y="28584"/>
                      </a:lnTo>
                      <a:lnTo>
                        <a:pt x="22168" y="28082"/>
                      </a:lnTo>
                      <a:lnTo>
                        <a:pt x="22689" y="27654"/>
                      </a:lnTo>
                      <a:lnTo>
                        <a:pt x="23210" y="27245"/>
                      </a:lnTo>
                      <a:lnTo>
                        <a:pt x="24270" y="26445"/>
                      </a:lnTo>
                      <a:lnTo>
                        <a:pt x="25367" y="25683"/>
                      </a:lnTo>
                      <a:lnTo>
                        <a:pt x="26464" y="24920"/>
                      </a:lnTo>
                      <a:lnTo>
                        <a:pt x="27599" y="24195"/>
                      </a:lnTo>
                      <a:lnTo>
                        <a:pt x="28714" y="23470"/>
                      </a:lnTo>
                      <a:lnTo>
                        <a:pt x="29830" y="22726"/>
                      </a:lnTo>
                      <a:lnTo>
                        <a:pt x="30946" y="22001"/>
                      </a:lnTo>
                      <a:lnTo>
                        <a:pt x="32285" y="21127"/>
                      </a:lnTo>
                      <a:lnTo>
                        <a:pt x="32955" y="20699"/>
                      </a:lnTo>
                      <a:lnTo>
                        <a:pt x="33643" y="20271"/>
                      </a:lnTo>
                      <a:lnTo>
                        <a:pt x="34331" y="19881"/>
                      </a:lnTo>
                      <a:lnTo>
                        <a:pt x="35037" y="19490"/>
                      </a:lnTo>
                      <a:lnTo>
                        <a:pt x="35763" y="19137"/>
                      </a:lnTo>
                      <a:lnTo>
                        <a:pt x="36507" y="18821"/>
                      </a:lnTo>
                      <a:lnTo>
                        <a:pt x="36860" y="18691"/>
                      </a:lnTo>
                      <a:lnTo>
                        <a:pt x="37232" y="18579"/>
                      </a:lnTo>
                      <a:lnTo>
                        <a:pt x="37604" y="18467"/>
                      </a:lnTo>
                      <a:lnTo>
                        <a:pt x="37994" y="18374"/>
                      </a:lnTo>
                      <a:lnTo>
                        <a:pt x="38366" y="18300"/>
                      </a:lnTo>
                      <a:lnTo>
                        <a:pt x="38757" y="18244"/>
                      </a:lnTo>
                      <a:lnTo>
                        <a:pt x="39147" y="18207"/>
                      </a:lnTo>
                      <a:lnTo>
                        <a:pt x="39538" y="18170"/>
                      </a:lnTo>
                      <a:lnTo>
                        <a:pt x="39928" y="18151"/>
                      </a:lnTo>
                      <a:lnTo>
                        <a:pt x="40691" y="18151"/>
                      </a:lnTo>
                      <a:lnTo>
                        <a:pt x="41081" y="18170"/>
                      </a:lnTo>
                      <a:lnTo>
                        <a:pt x="41862" y="18244"/>
                      </a:lnTo>
                      <a:lnTo>
                        <a:pt x="42625" y="18356"/>
                      </a:lnTo>
                      <a:lnTo>
                        <a:pt x="43443" y="18523"/>
                      </a:lnTo>
                      <a:lnTo>
                        <a:pt x="44224" y="18709"/>
                      </a:lnTo>
                      <a:lnTo>
                        <a:pt x="45024" y="18951"/>
                      </a:lnTo>
                      <a:lnTo>
                        <a:pt x="45786" y="19193"/>
                      </a:lnTo>
                      <a:lnTo>
                        <a:pt x="46567" y="19472"/>
                      </a:lnTo>
                      <a:lnTo>
                        <a:pt x="47330" y="19751"/>
                      </a:lnTo>
                      <a:lnTo>
                        <a:pt x="48855" y="20364"/>
                      </a:lnTo>
                      <a:lnTo>
                        <a:pt x="50380" y="20978"/>
                      </a:lnTo>
                      <a:lnTo>
                        <a:pt x="51142" y="21294"/>
                      </a:lnTo>
                      <a:lnTo>
                        <a:pt x="51905" y="21592"/>
                      </a:lnTo>
                      <a:lnTo>
                        <a:pt x="52667" y="21852"/>
                      </a:lnTo>
                      <a:lnTo>
                        <a:pt x="53448" y="22112"/>
                      </a:lnTo>
                      <a:lnTo>
                        <a:pt x="54229" y="22354"/>
                      </a:lnTo>
                      <a:lnTo>
                        <a:pt x="55010" y="22559"/>
                      </a:lnTo>
                      <a:lnTo>
                        <a:pt x="55550" y="22670"/>
                      </a:lnTo>
                      <a:lnTo>
                        <a:pt x="56108" y="22745"/>
                      </a:lnTo>
                      <a:lnTo>
                        <a:pt x="56647" y="22763"/>
                      </a:lnTo>
                      <a:lnTo>
                        <a:pt x="57205" y="22763"/>
                      </a:lnTo>
                      <a:lnTo>
                        <a:pt x="57484" y="22726"/>
                      </a:lnTo>
                      <a:lnTo>
                        <a:pt x="57744" y="22707"/>
                      </a:lnTo>
                      <a:lnTo>
                        <a:pt x="58023" y="22652"/>
                      </a:lnTo>
                      <a:lnTo>
                        <a:pt x="58284" y="22596"/>
                      </a:lnTo>
                      <a:lnTo>
                        <a:pt x="58562" y="22521"/>
                      </a:lnTo>
                      <a:lnTo>
                        <a:pt x="58823" y="22447"/>
                      </a:lnTo>
                      <a:lnTo>
                        <a:pt x="59083" y="22354"/>
                      </a:lnTo>
                      <a:lnTo>
                        <a:pt x="59325" y="22243"/>
                      </a:lnTo>
                      <a:lnTo>
                        <a:pt x="59585" y="22131"/>
                      </a:lnTo>
                      <a:lnTo>
                        <a:pt x="59846" y="22001"/>
                      </a:lnTo>
                      <a:lnTo>
                        <a:pt x="60329" y="21722"/>
                      </a:lnTo>
                      <a:lnTo>
                        <a:pt x="60775" y="21406"/>
                      </a:lnTo>
                      <a:lnTo>
                        <a:pt x="61222" y="21052"/>
                      </a:lnTo>
                      <a:lnTo>
                        <a:pt x="61650" y="20699"/>
                      </a:lnTo>
                      <a:lnTo>
                        <a:pt x="62059" y="20308"/>
                      </a:lnTo>
                      <a:lnTo>
                        <a:pt x="62449" y="19899"/>
                      </a:lnTo>
                      <a:lnTo>
                        <a:pt x="62821" y="19472"/>
                      </a:lnTo>
                      <a:lnTo>
                        <a:pt x="63342" y="18858"/>
                      </a:lnTo>
                      <a:lnTo>
                        <a:pt x="63844" y="18207"/>
                      </a:lnTo>
                      <a:lnTo>
                        <a:pt x="64309" y="17537"/>
                      </a:lnTo>
                      <a:lnTo>
                        <a:pt x="64774" y="16868"/>
                      </a:lnTo>
                      <a:lnTo>
                        <a:pt x="65220" y="16180"/>
                      </a:lnTo>
                      <a:lnTo>
                        <a:pt x="65648" y="15492"/>
                      </a:lnTo>
                      <a:lnTo>
                        <a:pt x="66522" y="14116"/>
                      </a:lnTo>
                      <a:lnTo>
                        <a:pt x="67154" y="13074"/>
                      </a:lnTo>
                      <a:lnTo>
                        <a:pt x="67805" y="12051"/>
                      </a:lnTo>
                      <a:lnTo>
                        <a:pt x="68475" y="11047"/>
                      </a:lnTo>
                      <a:lnTo>
                        <a:pt x="69163" y="10043"/>
                      </a:lnTo>
                      <a:lnTo>
                        <a:pt x="69535" y="9559"/>
                      </a:lnTo>
                      <a:lnTo>
                        <a:pt x="69888" y="9076"/>
                      </a:lnTo>
                      <a:lnTo>
                        <a:pt x="70279" y="8592"/>
                      </a:lnTo>
                      <a:lnTo>
                        <a:pt x="70650" y="8127"/>
                      </a:lnTo>
                      <a:lnTo>
                        <a:pt x="71060" y="7663"/>
                      </a:lnTo>
                      <a:lnTo>
                        <a:pt x="71469" y="7216"/>
                      </a:lnTo>
                      <a:lnTo>
                        <a:pt x="71896" y="6788"/>
                      </a:lnTo>
                      <a:lnTo>
                        <a:pt x="72324" y="6361"/>
                      </a:lnTo>
                      <a:lnTo>
                        <a:pt x="72640" y="6082"/>
                      </a:lnTo>
                      <a:lnTo>
                        <a:pt x="72956" y="5821"/>
                      </a:lnTo>
                      <a:lnTo>
                        <a:pt x="73607" y="5301"/>
                      </a:lnTo>
                      <a:lnTo>
                        <a:pt x="74277" y="4817"/>
                      </a:lnTo>
                      <a:lnTo>
                        <a:pt x="74965" y="4352"/>
                      </a:lnTo>
                      <a:lnTo>
                        <a:pt x="75653" y="3906"/>
                      </a:lnTo>
                      <a:lnTo>
                        <a:pt x="76360" y="3478"/>
                      </a:lnTo>
                      <a:lnTo>
                        <a:pt x="77792" y="2660"/>
                      </a:lnTo>
                      <a:lnTo>
                        <a:pt x="78405" y="2307"/>
                      </a:lnTo>
                      <a:lnTo>
                        <a:pt x="79019" y="1935"/>
                      </a:lnTo>
                      <a:lnTo>
                        <a:pt x="79633" y="1581"/>
                      </a:lnTo>
                      <a:lnTo>
                        <a:pt x="80246" y="1247"/>
                      </a:lnTo>
                      <a:lnTo>
                        <a:pt x="8024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7"/>
                <p:cNvSpPr/>
                <p:nvPr/>
              </p:nvSpPr>
              <p:spPr>
                <a:xfrm>
                  <a:off x="3517775" y="1877900"/>
                  <a:ext cx="1756500" cy="10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0" h="42179" extrusionOk="0">
                      <a:moveTo>
                        <a:pt x="70259" y="0"/>
                      </a:moveTo>
                      <a:lnTo>
                        <a:pt x="69664" y="372"/>
                      </a:lnTo>
                      <a:lnTo>
                        <a:pt x="69069" y="763"/>
                      </a:lnTo>
                      <a:lnTo>
                        <a:pt x="68493" y="1172"/>
                      </a:lnTo>
                      <a:lnTo>
                        <a:pt x="67935" y="1600"/>
                      </a:lnTo>
                      <a:lnTo>
                        <a:pt x="67377" y="2027"/>
                      </a:lnTo>
                      <a:lnTo>
                        <a:pt x="66819" y="2474"/>
                      </a:lnTo>
                      <a:lnTo>
                        <a:pt x="66298" y="2939"/>
                      </a:lnTo>
                      <a:lnTo>
                        <a:pt x="65778" y="3422"/>
                      </a:lnTo>
                      <a:lnTo>
                        <a:pt x="65313" y="3887"/>
                      </a:lnTo>
                      <a:lnTo>
                        <a:pt x="64885" y="4371"/>
                      </a:lnTo>
                      <a:lnTo>
                        <a:pt x="64476" y="4873"/>
                      </a:lnTo>
                      <a:lnTo>
                        <a:pt x="64067" y="5375"/>
                      </a:lnTo>
                      <a:lnTo>
                        <a:pt x="63695" y="5914"/>
                      </a:lnTo>
                      <a:lnTo>
                        <a:pt x="63323" y="6435"/>
                      </a:lnTo>
                      <a:lnTo>
                        <a:pt x="62969" y="6993"/>
                      </a:lnTo>
                      <a:lnTo>
                        <a:pt x="62635" y="7551"/>
                      </a:lnTo>
                      <a:lnTo>
                        <a:pt x="62319" y="8109"/>
                      </a:lnTo>
                      <a:lnTo>
                        <a:pt x="62002" y="8685"/>
                      </a:lnTo>
                      <a:lnTo>
                        <a:pt x="61705" y="9262"/>
                      </a:lnTo>
                      <a:lnTo>
                        <a:pt x="61407" y="9838"/>
                      </a:lnTo>
                      <a:lnTo>
                        <a:pt x="60849" y="11010"/>
                      </a:lnTo>
                      <a:lnTo>
                        <a:pt x="60310" y="12200"/>
                      </a:lnTo>
                      <a:lnTo>
                        <a:pt x="59678" y="13688"/>
                      </a:lnTo>
                      <a:lnTo>
                        <a:pt x="59046" y="15175"/>
                      </a:lnTo>
                      <a:lnTo>
                        <a:pt x="58413" y="16663"/>
                      </a:lnTo>
                      <a:lnTo>
                        <a:pt x="57781" y="18151"/>
                      </a:lnTo>
                      <a:lnTo>
                        <a:pt x="57130" y="19639"/>
                      </a:lnTo>
                      <a:lnTo>
                        <a:pt x="56442" y="21089"/>
                      </a:lnTo>
                      <a:lnTo>
                        <a:pt x="56070" y="21814"/>
                      </a:lnTo>
                      <a:lnTo>
                        <a:pt x="55698" y="22540"/>
                      </a:lnTo>
                      <a:lnTo>
                        <a:pt x="55308" y="23246"/>
                      </a:lnTo>
                      <a:lnTo>
                        <a:pt x="54917" y="23953"/>
                      </a:lnTo>
                      <a:lnTo>
                        <a:pt x="54545" y="24567"/>
                      </a:lnTo>
                      <a:lnTo>
                        <a:pt x="54155" y="25181"/>
                      </a:lnTo>
                      <a:lnTo>
                        <a:pt x="53745" y="25776"/>
                      </a:lnTo>
                      <a:lnTo>
                        <a:pt x="53318" y="26352"/>
                      </a:lnTo>
                      <a:lnTo>
                        <a:pt x="52853" y="26910"/>
                      </a:lnTo>
                      <a:lnTo>
                        <a:pt x="52369" y="27449"/>
                      </a:lnTo>
                      <a:lnTo>
                        <a:pt x="51867" y="27951"/>
                      </a:lnTo>
                      <a:lnTo>
                        <a:pt x="51588" y="28193"/>
                      </a:lnTo>
                      <a:lnTo>
                        <a:pt x="51309" y="28435"/>
                      </a:lnTo>
                      <a:lnTo>
                        <a:pt x="50900" y="28733"/>
                      </a:lnTo>
                      <a:lnTo>
                        <a:pt x="50472" y="29011"/>
                      </a:lnTo>
                      <a:lnTo>
                        <a:pt x="50007" y="29272"/>
                      </a:lnTo>
                      <a:lnTo>
                        <a:pt x="49542" y="29476"/>
                      </a:lnTo>
                      <a:lnTo>
                        <a:pt x="49301" y="29569"/>
                      </a:lnTo>
                      <a:lnTo>
                        <a:pt x="49059" y="29644"/>
                      </a:lnTo>
                      <a:lnTo>
                        <a:pt x="48799" y="29718"/>
                      </a:lnTo>
                      <a:lnTo>
                        <a:pt x="48557" y="29774"/>
                      </a:lnTo>
                      <a:lnTo>
                        <a:pt x="48297" y="29811"/>
                      </a:lnTo>
                      <a:lnTo>
                        <a:pt x="48036" y="29848"/>
                      </a:lnTo>
                      <a:lnTo>
                        <a:pt x="47776" y="29867"/>
                      </a:lnTo>
                      <a:lnTo>
                        <a:pt x="47515" y="29867"/>
                      </a:lnTo>
                      <a:lnTo>
                        <a:pt x="47236" y="29848"/>
                      </a:lnTo>
                      <a:lnTo>
                        <a:pt x="46958" y="29830"/>
                      </a:lnTo>
                      <a:lnTo>
                        <a:pt x="46381" y="29755"/>
                      </a:lnTo>
                      <a:lnTo>
                        <a:pt x="45823" y="29644"/>
                      </a:lnTo>
                      <a:lnTo>
                        <a:pt x="45265" y="29514"/>
                      </a:lnTo>
                      <a:lnTo>
                        <a:pt x="44726" y="29328"/>
                      </a:lnTo>
                      <a:lnTo>
                        <a:pt x="44187" y="29142"/>
                      </a:lnTo>
                      <a:lnTo>
                        <a:pt x="43666" y="28919"/>
                      </a:lnTo>
                      <a:lnTo>
                        <a:pt x="43145" y="28695"/>
                      </a:lnTo>
                      <a:lnTo>
                        <a:pt x="42401" y="28323"/>
                      </a:lnTo>
                      <a:lnTo>
                        <a:pt x="41695" y="27933"/>
                      </a:lnTo>
                      <a:lnTo>
                        <a:pt x="40969" y="27542"/>
                      </a:lnTo>
                      <a:lnTo>
                        <a:pt x="40281" y="27115"/>
                      </a:lnTo>
                      <a:lnTo>
                        <a:pt x="39593" y="26687"/>
                      </a:lnTo>
                      <a:lnTo>
                        <a:pt x="38905" y="26241"/>
                      </a:lnTo>
                      <a:lnTo>
                        <a:pt x="37547" y="25311"/>
                      </a:lnTo>
                      <a:lnTo>
                        <a:pt x="36190" y="24399"/>
                      </a:lnTo>
                      <a:lnTo>
                        <a:pt x="34832" y="23488"/>
                      </a:lnTo>
                      <a:lnTo>
                        <a:pt x="34144" y="23042"/>
                      </a:lnTo>
                      <a:lnTo>
                        <a:pt x="33456" y="22614"/>
                      </a:lnTo>
                      <a:lnTo>
                        <a:pt x="32749" y="22186"/>
                      </a:lnTo>
                      <a:lnTo>
                        <a:pt x="32043" y="21796"/>
                      </a:lnTo>
                      <a:lnTo>
                        <a:pt x="31392" y="21461"/>
                      </a:lnTo>
                      <a:lnTo>
                        <a:pt x="30722" y="21126"/>
                      </a:lnTo>
                      <a:lnTo>
                        <a:pt x="30053" y="20847"/>
                      </a:lnTo>
                      <a:lnTo>
                        <a:pt x="29365" y="20587"/>
                      </a:lnTo>
                      <a:lnTo>
                        <a:pt x="28677" y="20364"/>
                      </a:lnTo>
                      <a:lnTo>
                        <a:pt x="28323" y="20252"/>
                      </a:lnTo>
                      <a:lnTo>
                        <a:pt x="27951" y="20178"/>
                      </a:lnTo>
                      <a:lnTo>
                        <a:pt x="27598" y="20104"/>
                      </a:lnTo>
                      <a:lnTo>
                        <a:pt x="27245" y="20048"/>
                      </a:lnTo>
                      <a:lnTo>
                        <a:pt x="26873" y="20011"/>
                      </a:lnTo>
                      <a:lnTo>
                        <a:pt x="26501" y="19973"/>
                      </a:lnTo>
                      <a:lnTo>
                        <a:pt x="25831" y="19973"/>
                      </a:lnTo>
                      <a:lnTo>
                        <a:pt x="25497" y="20011"/>
                      </a:lnTo>
                      <a:lnTo>
                        <a:pt x="25181" y="20066"/>
                      </a:lnTo>
                      <a:lnTo>
                        <a:pt x="24846" y="20122"/>
                      </a:lnTo>
                      <a:lnTo>
                        <a:pt x="24530" y="20197"/>
                      </a:lnTo>
                      <a:lnTo>
                        <a:pt x="24214" y="20290"/>
                      </a:lnTo>
                      <a:lnTo>
                        <a:pt x="23897" y="20401"/>
                      </a:lnTo>
                      <a:lnTo>
                        <a:pt x="23265" y="20624"/>
                      </a:lnTo>
                      <a:lnTo>
                        <a:pt x="22651" y="20903"/>
                      </a:lnTo>
                      <a:lnTo>
                        <a:pt x="22056" y="21201"/>
                      </a:lnTo>
                      <a:lnTo>
                        <a:pt x="21480" y="21517"/>
                      </a:lnTo>
                      <a:lnTo>
                        <a:pt x="20903" y="21852"/>
                      </a:lnTo>
                      <a:lnTo>
                        <a:pt x="20327" y="22205"/>
                      </a:lnTo>
                      <a:lnTo>
                        <a:pt x="19750" y="22558"/>
                      </a:lnTo>
                      <a:lnTo>
                        <a:pt x="19192" y="22930"/>
                      </a:lnTo>
                      <a:lnTo>
                        <a:pt x="18634" y="23302"/>
                      </a:lnTo>
                      <a:lnTo>
                        <a:pt x="18095" y="23693"/>
                      </a:lnTo>
                      <a:lnTo>
                        <a:pt x="17537" y="24083"/>
                      </a:lnTo>
                      <a:lnTo>
                        <a:pt x="17017" y="24492"/>
                      </a:lnTo>
                      <a:lnTo>
                        <a:pt x="16477" y="24902"/>
                      </a:lnTo>
                      <a:lnTo>
                        <a:pt x="15956" y="25329"/>
                      </a:lnTo>
                      <a:lnTo>
                        <a:pt x="14934" y="26185"/>
                      </a:lnTo>
                      <a:lnTo>
                        <a:pt x="13948" y="27096"/>
                      </a:lnTo>
                      <a:lnTo>
                        <a:pt x="12981" y="28026"/>
                      </a:lnTo>
                      <a:lnTo>
                        <a:pt x="12404" y="28602"/>
                      </a:lnTo>
                      <a:lnTo>
                        <a:pt x="11847" y="29197"/>
                      </a:lnTo>
                      <a:lnTo>
                        <a:pt x="10731" y="30388"/>
                      </a:lnTo>
                      <a:lnTo>
                        <a:pt x="9634" y="31596"/>
                      </a:lnTo>
                      <a:lnTo>
                        <a:pt x="8555" y="32824"/>
                      </a:lnTo>
                      <a:lnTo>
                        <a:pt x="6435" y="35297"/>
                      </a:lnTo>
                      <a:lnTo>
                        <a:pt x="5356" y="36543"/>
                      </a:lnTo>
                      <a:lnTo>
                        <a:pt x="4278" y="37752"/>
                      </a:lnTo>
                      <a:lnTo>
                        <a:pt x="3236" y="38886"/>
                      </a:lnTo>
                      <a:lnTo>
                        <a:pt x="2176" y="40021"/>
                      </a:lnTo>
                      <a:lnTo>
                        <a:pt x="1098" y="41118"/>
                      </a:lnTo>
                      <a:lnTo>
                        <a:pt x="0" y="42178"/>
                      </a:lnTo>
                      <a:lnTo>
                        <a:pt x="3143" y="42178"/>
                      </a:lnTo>
                      <a:lnTo>
                        <a:pt x="4092" y="41230"/>
                      </a:lnTo>
                      <a:lnTo>
                        <a:pt x="5040" y="40281"/>
                      </a:lnTo>
                      <a:lnTo>
                        <a:pt x="5951" y="39296"/>
                      </a:lnTo>
                      <a:lnTo>
                        <a:pt x="6863" y="38310"/>
                      </a:lnTo>
                      <a:lnTo>
                        <a:pt x="7755" y="37324"/>
                      </a:lnTo>
                      <a:lnTo>
                        <a:pt x="8648" y="36320"/>
                      </a:lnTo>
                      <a:lnTo>
                        <a:pt x="10415" y="34293"/>
                      </a:lnTo>
                      <a:lnTo>
                        <a:pt x="12144" y="32322"/>
                      </a:lnTo>
                      <a:lnTo>
                        <a:pt x="13037" y="31336"/>
                      </a:lnTo>
                      <a:lnTo>
                        <a:pt x="13929" y="30369"/>
                      </a:lnTo>
                      <a:lnTo>
                        <a:pt x="14859" y="29439"/>
                      </a:lnTo>
                      <a:lnTo>
                        <a:pt x="15324" y="28974"/>
                      </a:lnTo>
                      <a:lnTo>
                        <a:pt x="15808" y="28528"/>
                      </a:lnTo>
                      <a:lnTo>
                        <a:pt x="16291" y="28082"/>
                      </a:lnTo>
                      <a:lnTo>
                        <a:pt x="16793" y="27654"/>
                      </a:lnTo>
                      <a:lnTo>
                        <a:pt x="17295" y="27226"/>
                      </a:lnTo>
                      <a:lnTo>
                        <a:pt x="17816" y="26817"/>
                      </a:lnTo>
                      <a:lnTo>
                        <a:pt x="18318" y="26445"/>
                      </a:lnTo>
                      <a:lnTo>
                        <a:pt x="18820" y="26092"/>
                      </a:lnTo>
                      <a:lnTo>
                        <a:pt x="19341" y="25738"/>
                      </a:lnTo>
                      <a:lnTo>
                        <a:pt x="19880" y="25422"/>
                      </a:lnTo>
                      <a:lnTo>
                        <a:pt x="20420" y="25106"/>
                      </a:lnTo>
                      <a:lnTo>
                        <a:pt x="20978" y="24827"/>
                      </a:lnTo>
                      <a:lnTo>
                        <a:pt x="21536" y="24585"/>
                      </a:lnTo>
                      <a:lnTo>
                        <a:pt x="22131" y="24362"/>
                      </a:lnTo>
                      <a:lnTo>
                        <a:pt x="22558" y="24213"/>
                      </a:lnTo>
                      <a:lnTo>
                        <a:pt x="23005" y="24102"/>
                      </a:lnTo>
                      <a:lnTo>
                        <a:pt x="23451" y="24028"/>
                      </a:lnTo>
                      <a:lnTo>
                        <a:pt x="23897" y="23990"/>
                      </a:lnTo>
                      <a:lnTo>
                        <a:pt x="24344" y="23990"/>
                      </a:lnTo>
                      <a:lnTo>
                        <a:pt x="24790" y="24009"/>
                      </a:lnTo>
                      <a:lnTo>
                        <a:pt x="25236" y="24065"/>
                      </a:lnTo>
                      <a:lnTo>
                        <a:pt x="25683" y="24176"/>
                      </a:lnTo>
                      <a:lnTo>
                        <a:pt x="26092" y="24288"/>
                      </a:lnTo>
                      <a:lnTo>
                        <a:pt x="26501" y="24418"/>
                      </a:lnTo>
                      <a:lnTo>
                        <a:pt x="26891" y="24585"/>
                      </a:lnTo>
                      <a:lnTo>
                        <a:pt x="27282" y="24753"/>
                      </a:lnTo>
                      <a:lnTo>
                        <a:pt x="27654" y="24939"/>
                      </a:lnTo>
                      <a:lnTo>
                        <a:pt x="28044" y="25143"/>
                      </a:lnTo>
                      <a:lnTo>
                        <a:pt x="28770" y="25552"/>
                      </a:lnTo>
                      <a:lnTo>
                        <a:pt x="29421" y="25962"/>
                      </a:lnTo>
                      <a:lnTo>
                        <a:pt x="30072" y="26371"/>
                      </a:lnTo>
                      <a:lnTo>
                        <a:pt x="30685" y="26798"/>
                      </a:lnTo>
                      <a:lnTo>
                        <a:pt x="31318" y="27245"/>
                      </a:lnTo>
                      <a:lnTo>
                        <a:pt x="32526" y="28175"/>
                      </a:lnTo>
                      <a:lnTo>
                        <a:pt x="33735" y="29104"/>
                      </a:lnTo>
                      <a:lnTo>
                        <a:pt x="36041" y="30964"/>
                      </a:lnTo>
                      <a:lnTo>
                        <a:pt x="37213" y="31875"/>
                      </a:lnTo>
                      <a:lnTo>
                        <a:pt x="38403" y="32768"/>
                      </a:lnTo>
                      <a:lnTo>
                        <a:pt x="38998" y="33196"/>
                      </a:lnTo>
                      <a:lnTo>
                        <a:pt x="39612" y="33605"/>
                      </a:lnTo>
                      <a:lnTo>
                        <a:pt x="40225" y="34014"/>
                      </a:lnTo>
                      <a:lnTo>
                        <a:pt x="40858" y="34405"/>
                      </a:lnTo>
                      <a:lnTo>
                        <a:pt x="41490" y="34777"/>
                      </a:lnTo>
                      <a:lnTo>
                        <a:pt x="42141" y="35148"/>
                      </a:lnTo>
                      <a:lnTo>
                        <a:pt x="42810" y="35483"/>
                      </a:lnTo>
                      <a:lnTo>
                        <a:pt x="43480" y="35799"/>
                      </a:lnTo>
                      <a:lnTo>
                        <a:pt x="44149" y="36078"/>
                      </a:lnTo>
                      <a:lnTo>
                        <a:pt x="44837" y="36320"/>
                      </a:lnTo>
                      <a:lnTo>
                        <a:pt x="45526" y="36543"/>
                      </a:lnTo>
                      <a:lnTo>
                        <a:pt x="45879" y="36636"/>
                      </a:lnTo>
                      <a:lnTo>
                        <a:pt x="46251" y="36711"/>
                      </a:lnTo>
                      <a:lnTo>
                        <a:pt x="46604" y="36785"/>
                      </a:lnTo>
                      <a:lnTo>
                        <a:pt x="46958" y="36841"/>
                      </a:lnTo>
                      <a:lnTo>
                        <a:pt x="47329" y="36878"/>
                      </a:lnTo>
                      <a:lnTo>
                        <a:pt x="47683" y="36915"/>
                      </a:lnTo>
                      <a:lnTo>
                        <a:pt x="48408" y="36915"/>
                      </a:lnTo>
                      <a:lnTo>
                        <a:pt x="48780" y="36897"/>
                      </a:lnTo>
                      <a:lnTo>
                        <a:pt x="49152" y="36841"/>
                      </a:lnTo>
                      <a:lnTo>
                        <a:pt x="49561" y="36766"/>
                      </a:lnTo>
                      <a:lnTo>
                        <a:pt x="49989" y="36655"/>
                      </a:lnTo>
                      <a:lnTo>
                        <a:pt x="50379" y="36525"/>
                      </a:lnTo>
                      <a:lnTo>
                        <a:pt x="50788" y="36376"/>
                      </a:lnTo>
                      <a:lnTo>
                        <a:pt x="51179" y="36208"/>
                      </a:lnTo>
                      <a:lnTo>
                        <a:pt x="51551" y="36004"/>
                      </a:lnTo>
                      <a:lnTo>
                        <a:pt x="51923" y="35781"/>
                      </a:lnTo>
                      <a:lnTo>
                        <a:pt x="52276" y="35539"/>
                      </a:lnTo>
                      <a:lnTo>
                        <a:pt x="52816" y="35130"/>
                      </a:lnTo>
                      <a:lnTo>
                        <a:pt x="53318" y="34684"/>
                      </a:lnTo>
                      <a:lnTo>
                        <a:pt x="53801" y="34219"/>
                      </a:lnTo>
                      <a:lnTo>
                        <a:pt x="54248" y="33717"/>
                      </a:lnTo>
                      <a:lnTo>
                        <a:pt x="54675" y="33214"/>
                      </a:lnTo>
                      <a:lnTo>
                        <a:pt x="55084" y="32675"/>
                      </a:lnTo>
                      <a:lnTo>
                        <a:pt x="55475" y="32117"/>
                      </a:lnTo>
                      <a:lnTo>
                        <a:pt x="55847" y="31559"/>
                      </a:lnTo>
                      <a:lnTo>
                        <a:pt x="56237" y="30946"/>
                      </a:lnTo>
                      <a:lnTo>
                        <a:pt x="56591" y="30313"/>
                      </a:lnTo>
                      <a:lnTo>
                        <a:pt x="56944" y="29681"/>
                      </a:lnTo>
                      <a:lnTo>
                        <a:pt x="57279" y="29030"/>
                      </a:lnTo>
                      <a:lnTo>
                        <a:pt x="57614" y="28379"/>
                      </a:lnTo>
                      <a:lnTo>
                        <a:pt x="57930" y="27710"/>
                      </a:lnTo>
                      <a:lnTo>
                        <a:pt x="58227" y="27059"/>
                      </a:lnTo>
                      <a:lnTo>
                        <a:pt x="58525" y="26389"/>
                      </a:lnTo>
                      <a:lnTo>
                        <a:pt x="59083" y="25032"/>
                      </a:lnTo>
                      <a:lnTo>
                        <a:pt x="59622" y="23674"/>
                      </a:lnTo>
                      <a:lnTo>
                        <a:pt x="60124" y="22317"/>
                      </a:lnTo>
                      <a:lnTo>
                        <a:pt x="60626" y="20940"/>
                      </a:lnTo>
                      <a:lnTo>
                        <a:pt x="61147" y="19434"/>
                      </a:lnTo>
                      <a:lnTo>
                        <a:pt x="61649" y="17928"/>
                      </a:lnTo>
                      <a:lnTo>
                        <a:pt x="62672" y="14915"/>
                      </a:lnTo>
                      <a:lnTo>
                        <a:pt x="63211" y="13427"/>
                      </a:lnTo>
                      <a:lnTo>
                        <a:pt x="63769" y="11940"/>
                      </a:lnTo>
                      <a:lnTo>
                        <a:pt x="64067" y="11196"/>
                      </a:lnTo>
                      <a:lnTo>
                        <a:pt x="64364" y="10452"/>
                      </a:lnTo>
                      <a:lnTo>
                        <a:pt x="64680" y="9726"/>
                      </a:lnTo>
                      <a:lnTo>
                        <a:pt x="65015" y="9001"/>
                      </a:lnTo>
                      <a:lnTo>
                        <a:pt x="65387" y="8257"/>
                      </a:lnTo>
                      <a:lnTo>
                        <a:pt x="65759" y="7513"/>
                      </a:lnTo>
                      <a:lnTo>
                        <a:pt x="66187" y="6770"/>
                      </a:lnTo>
                      <a:lnTo>
                        <a:pt x="66614" y="6063"/>
                      </a:lnTo>
                      <a:lnTo>
                        <a:pt x="67079" y="5375"/>
                      </a:lnTo>
                      <a:lnTo>
                        <a:pt x="67581" y="4687"/>
                      </a:lnTo>
                      <a:lnTo>
                        <a:pt x="67842" y="4371"/>
                      </a:lnTo>
                      <a:lnTo>
                        <a:pt x="68121" y="4054"/>
                      </a:lnTo>
                      <a:lnTo>
                        <a:pt x="68400" y="3738"/>
                      </a:lnTo>
                      <a:lnTo>
                        <a:pt x="68679" y="3422"/>
                      </a:lnTo>
                      <a:lnTo>
                        <a:pt x="69051" y="3069"/>
                      </a:lnTo>
                      <a:lnTo>
                        <a:pt x="69423" y="2715"/>
                      </a:lnTo>
                      <a:lnTo>
                        <a:pt x="69609" y="2548"/>
                      </a:lnTo>
                      <a:lnTo>
                        <a:pt x="69813" y="2399"/>
                      </a:lnTo>
                      <a:lnTo>
                        <a:pt x="70036" y="2251"/>
                      </a:lnTo>
                      <a:lnTo>
                        <a:pt x="70259" y="2139"/>
                      </a:lnTo>
                      <a:lnTo>
                        <a:pt x="7025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7"/>
                <p:cNvSpPr/>
                <p:nvPr/>
              </p:nvSpPr>
              <p:spPr>
                <a:xfrm>
                  <a:off x="1232225" y="2051775"/>
                  <a:ext cx="1400825" cy="88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33" h="35224" extrusionOk="0">
                      <a:moveTo>
                        <a:pt x="0" y="1"/>
                      </a:moveTo>
                      <a:lnTo>
                        <a:pt x="0" y="3143"/>
                      </a:lnTo>
                      <a:lnTo>
                        <a:pt x="298" y="3181"/>
                      </a:lnTo>
                      <a:lnTo>
                        <a:pt x="595" y="3218"/>
                      </a:lnTo>
                      <a:lnTo>
                        <a:pt x="893" y="3274"/>
                      </a:lnTo>
                      <a:lnTo>
                        <a:pt x="1172" y="3348"/>
                      </a:lnTo>
                      <a:lnTo>
                        <a:pt x="1469" y="3441"/>
                      </a:lnTo>
                      <a:lnTo>
                        <a:pt x="1748" y="3534"/>
                      </a:lnTo>
                      <a:lnTo>
                        <a:pt x="2287" y="3757"/>
                      </a:lnTo>
                      <a:lnTo>
                        <a:pt x="2827" y="3999"/>
                      </a:lnTo>
                      <a:lnTo>
                        <a:pt x="3366" y="4278"/>
                      </a:lnTo>
                      <a:lnTo>
                        <a:pt x="3887" y="4575"/>
                      </a:lnTo>
                      <a:lnTo>
                        <a:pt x="4407" y="4873"/>
                      </a:lnTo>
                      <a:lnTo>
                        <a:pt x="5133" y="5338"/>
                      </a:lnTo>
                      <a:lnTo>
                        <a:pt x="5839" y="5840"/>
                      </a:lnTo>
                      <a:lnTo>
                        <a:pt x="6528" y="6379"/>
                      </a:lnTo>
                      <a:lnTo>
                        <a:pt x="7197" y="6937"/>
                      </a:lnTo>
                      <a:lnTo>
                        <a:pt x="7848" y="7514"/>
                      </a:lnTo>
                      <a:lnTo>
                        <a:pt x="8462" y="8127"/>
                      </a:lnTo>
                      <a:lnTo>
                        <a:pt x="9075" y="8741"/>
                      </a:lnTo>
                      <a:lnTo>
                        <a:pt x="9670" y="9392"/>
                      </a:lnTo>
                      <a:lnTo>
                        <a:pt x="10135" y="9913"/>
                      </a:lnTo>
                      <a:lnTo>
                        <a:pt x="10600" y="10452"/>
                      </a:lnTo>
                      <a:lnTo>
                        <a:pt x="11028" y="10991"/>
                      </a:lnTo>
                      <a:lnTo>
                        <a:pt x="11474" y="11549"/>
                      </a:lnTo>
                      <a:lnTo>
                        <a:pt x="12330" y="12665"/>
                      </a:lnTo>
                      <a:lnTo>
                        <a:pt x="13167" y="13799"/>
                      </a:lnTo>
                      <a:lnTo>
                        <a:pt x="14803" y="16087"/>
                      </a:lnTo>
                      <a:lnTo>
                        <a:pt x="15621" y="17221"/>
                      </a:lnTo>
                      <a:lnTo>
                        <a:pt x="16458" y="18356"/>
                      </a:lnTo>
                      <a:lnTo>
                        <a:pt x="16867" y="18895"/>
                      </a:lnTo>
                      <a:lnTo>
                        <a:pt x="17295" y="19434"/>
                      </a:lnTo>
                      <a:lnTo>
                        <a:pt x="17741" y="19974"/>
                      </a:lnTo>
                      <a:lnTo>
                        <a:pt x="18206" y="20476"/>
                      </a:lnTo>
                      <a:lnTo>
                        <a:pt x="18690" y="20978"/>
                      </a:lnTo>
                      <a:lnTo>
                        <a:pt x="19192" y="21461"/>
                      </a:lnTo>
                      <a:lnTo>
                        <a:pt x="19713" y="21908"/>
                      </a:lnTo>
                      <a:lnTo>
                        <a:pt x="20252" y="22335"/>
                      </a:lnTo>
                      <a:lnTo>
                        <a:pt x="20624" y="22577"/>
                      </a:lnTo>
                      <a:lnTo>
                        <a:pt x="20996" y="22819"/>
                      </a:lnTo>
                      <a:lnTo>
                        <a:pt x="21386" y="23061"/>
                      </a:lnTo>
                      <a:lnTo>
                        <a:pt x="21777" y="23265"/>
                      </a:lnTo>
                      <a:lnTo>
                        <a:pt x="22186" y="23451"/>
                      </a:lnTo>
                      <a:lnTo>
                        <a:pt x="22595" y="23637"/>
                      </a:lnTo>
                      <a:lnTo>
                        <a:pt x="23004" y="23786"/>
                      </a:lnTo>
                      <a:lnTo>
                        <a:pt x="23432" y="23935"/>
                      </a:lnTo>
                      <a:lnTo>
                        <a:pt x="23860" y="24046"/>
                      </a:lnTo>
                      <a:lnTo>
                        <a:pt x="24288" y="24158"/>
                      </a:lnTo>
                      <a:lnTo>
                        <a:pt x="24734" y="24251"/>
                      </a:lnTo>
                      <a:lnTo>
                        <a:pt x="25180" y="24325"/>
                      </a:lnTo>
                      <a:lnTo>
                        <a:pt x="25608" y="24381"/>
                      </a:lnTo>
                      <a:lnTo>
                        <a:pt x="26054" y="24418"/>
                      </a:lnTo>
                      <a:lnTo>
                        <a:pt x="26947" y="24418"/>
                      </a:lnTo>
                      <a:lnTo>
                        <a:pt x="27654" y="24400"/>
                      </a:lnTo>
                      <a:lnTo>
                        <a:pt x="28342" y="24325"/>
                      </a:lnTo>
                      <a:lnTo>
                        <a:pt x="29048" y="24232"/>
                      </a:lnTo>
                      <a:lnTo>
                        <a:pt x="29736" y="24102"/>
                      </a:lnTo>
                      <a:lnTo>
                        <a:pt x="30425" y="23953"/>
                      </a:lnTo>
                      <a:lnTo>
                        <a:pt x="31094" y="23805"/>
                      </a:lnTo>
                      <a:lnTo>
                        <a:pt x="32452" y="23433"/>
                      </a:lnTo>
                      <a:lnTo>
                        <a:pt x="33977" y="23005"/>
                      </a:lnTo>
                      <a:lnTo>
                        <a:pt x="35501" y="22521"/>
                      </a:lnTo>
                      <a:lnTo>
                        <a:pt x="37008" y="22038"/>
                      </a:lnTo>
                      <a:lnTo>
                        <a:pt x="38514" y="21536"/>
                      </a:lnTo>
                      <a:lnTo>
                        <a:pt x="40281" y="20959"/>
                      </a:lnTo>
                      <a:lnTo>
                        <a:pt x="42066" y="20401"/>
                      </a:lnTo>
                      <a:lnTo>
                        <a:pt x="43851" y="19862"/>
                      </a:lnTo>
                      <a:lnTo>
                        <a:pt x="45655" y="19360"/>
                      </a:lnTo>
                      <a:lnTo>
                        <a:pt x="46213" y="19211"/>
                      </a:lnTo>
                      <a:lnTo>
                        <a:pt x="46771" y="19081"/>
                      </a:lnTo>
                      <a:lnTo>
                        <a:pt x="47348" y="18969"/>
                      </a:lnTo>
                      <a:lnTo>
                        <a:pt x="47906" y="18858"/>
                      </a:lnTo>
                      <a:lnTo>
                        <a:pt x="48482" y="18802"/>
                      </a:lnTo>
                      <a:lnTo>
                        <a:pt x="49059" y="18765"/>
                      </a:lnTo>
                      <a:lnTo>
                        <a:pt x="49356" y="18765"/>
                      </a:lnTo>
                      <a:lnTo>
                        <a:pt x="49635" y="18783"/>
                      </a:lnTo>
                      <a:lnTo>
                        <a:pt x="49933" y="18802"/>
                      </a:lnTo>
                      <a:lnTo>
                        <a:pt x="50212" y="18839"/>
                      </a:lnTo>
                      <a:lnTo>
                        <a:pt x="50565" y="18914"/>
                      </a:lnTo>
                      <a:lnTo>
                        <a:pt x="50900" y="19007"/>
                      </a:lnTo>
                      <a:lnTo>
                        <a:pt x="51234" y="19155"/>
                      </a:lnTo>
                      <a:lnTo>
                        <a:pt x="51551" y="19323"/>
                      </a:lnTo>
                      <a:lnTo>
                        <a:pt x="51830" y="19527"/>
                      </a:lnTo>
                      <a:lnTo>
                        <a:pt x="52090" y="19769"/>
                      </a:lnTo>
                      <a:lnTo>
                        <a:pt x="52220" y="19899"/>
                      </a:lnTo>
                      <a:lnTo>
                        <a:pt x="52332" y="20029"/>
                      </a:lnTo>
                      <a:lnTo>
                        <a:pt x="52425" y="20178"/>
                      </a:lnTo>
                      <a:lnTo>
                        <a:pt x="52518" y="20327"/>
                      </a:lnTo>
                      <a:lnTo>
                        <a:pt x="52648" y="20569"/>
                      </a:lnTo>
                      <a:lnTo>
                        <a:pt x="52759" y="20811"/>
                      </a:lnTo>
                      <a:lnTo>
                        <a:pt x="52871" y="21052"/>
                      </a:lnTo>
                      <a:lnTo>
                        <a:pt x="52945" y="21313"/>
                      </a:lnTo>
                      <a:lnTo>
                        <a:pt x="53113" y="21815"/>
                      </a:lnTo>
                      <a:lnTo>
                        <a:pt x="53224" y="22335"/>
                      </a:lnTo>
                      <a:lnTo>
                        <a:pt x="53317" y="22856"/>
                      </a:lnTo>
                      <a:lnTo>
                        <a:pt x="53392" y="23395"/>
                      </a:lnTo>
                      <a:lnTo>
                        <a:pt x="53503" y="24455"/>
                      </a:lnTo>
                      <a:lnTo>
                        <a:pt x="53596" y="25794"/>
                      </a:lnTo>
                      <a:lnTo>
                        <a:pt x="53671" y="27152"/>
                      </a:lnTo>
                      <a:lnTo>
                        <a:pt x="53782" y="29849"/>
                      </a:lnTo>
                      <a:lnTo>
                        <a:pt x="53857" y="31206"/>
                      </a:lnTo>
                      <a:lnTo>
                        <a:pt x="53968" y="32545"/>
                      </a:lnTo>
                      <a:lnTo>
                        <a:pt x="54043" y="33215"/>
                      </a:lnTo>
                      <a:lnTo>
                        <a:pt x="54117" y="33903"/>
                      </a:lnTo>
                      <a:lnTo>
                        <a:pt x="54210" y="34572"/>
                      </a:lnTo>
                      <a:lnTo>
                        <a:pt x="54322" y="35223"/>
                      </a:lnTo>
                      <a:lnTo>
                        <a:pt x="56032" y="35223"/>
                      </a:lnTo>
                      <a:lnTo>
                        <a:pt x="55939" y="34591"/>
                      </a:lnTo>
                      <a:lnTo>
                        <a:pt x="55846" y="33959"/>
                      </a:lnTo>
                      <a:lnTo>
                        <a:pt x="55772" y="33308"/>
                      </a:lnTo>
                      <a:lnTo>
                        <a:pt x="55716" y="32657"/>
                      </a:lnTo>
                      <a:lnTo>
                        <a:pt x="55679" y="32006"/>
                      </a:lnTo>
                      <a:lnTo>
                        <a:pt x="55642" y="31374"/>
                      </a:lnTo>
                      <a:lnTo>
                        <a:pt x="55623" y="30072"/>
                      </a:lnTo>
                      <a:lnTo>
                        <a:pt x="55623" y="28770"/>
                      </a:lnTo>
                      <a:lnTo>
                        <a:pt x="55661" y="27487"/>
                      </a:lnTo>
                      <a:lnTo>
                        <a:pt x="55754" y="24883"/>
                      </a:lnTo>
                      <a:lnTo>
                        <a:pt x="55809" y="23061"/>
                      </a:lnTo>
                      <a:lnTo>
                        <a:pt x="55846" y="22131"/>
                      </a:lnTo>
                      <a:lnTo>
                        <a:pt x="55846" y="21220"/>
                      </a:lnTo>
                      <a:lnTo>
                        <a:pt x="55828" y="20308"/>
                      </a:lnTo>
                      <a:lnTo>
                        <a:pt x="55791" y="19397"/>
                      </a:lnTo>
                      <a:lnTo>
                        <a:pt x="55698" y="18486"/>
                      </a:lnTo>
                      <a:lnTo>
                        <a:pt x="55642" y="18021"/>
                      </a:lnTo>
                      <a:lnTo>
                        <a:pt x="55568" y="17575"/>
                      </a:lnTo>
                      <a:lnTo>
                        <a:pt x="55475" y="17128"/>
                      </a:lnTo>
                      <a:lnTo>
                        <a:pt x="55363" y="16682"/>
                      </a:lnTo>
                      <a:lnTo>
                        <a:pt x="55214" y="16236"/>
                      </a:lnTo>
                      <a:lnTo>
                        <a:pt x="55028" y="15808"/>
                      </a:lnTo>
                      <a:lnTo>
                        <a:pt x="54935" y="15603"/>
                      </a:lnTo>
                      <a:lnTo>
                        <a:pt x="54824" y="15417"/>
                      </a:lnTo>
                      <a:lnTo>
                        <a:pt x="54693" y="15213"/>
                      </a:lnTo>
                      <a:lnTo>
                        <a:pt x="54563" y="15027"/>
                      </a:lnTo>
                      <a:lnTo>
                        <a:pt x="54415" y="14859"/>
                      </a:lnTo>
                      <a:lnTo>
                        <a:pt x="54266" y="14692"/>
                      </a:lnTo>
                      <a:lnTo>
                        <a:pt x="54098" y="14543"/>
                      </a:lnTo>
                      <a:lnTo>
                        <a:pt x="53912" y="14395"/>
                      </a:lnTo>
                      <a:lnTo>
                        <a:pt x="53726" y="14264"/>
                      </a:lnTo>
                      <a:lnTo>
                        <a:pt x="53522" y="14153"/>
                      </a:lnTo>
                      <a:lnTo>
                        <a:pt x="53317" y="14041"/>
                      </a:lnTo>
                      <a:lnTo>
                        <a:pt x="53094" y="13967"/>
                      </a:lnTo>
                      <a:lnTo>
                        <a:pt x="52890" y="13892"/>
                      </a:lnTo>
                      <a:lnTo>
                        <a:pt x="52666" y="13837"/>
                      </a:lnTo>
                      <a:lnTo>
                        <a:pt x="52443" y="13781"/>
                      </a:lnTo>
                      <a:lnTo>
                        <a:pt x="52201" y="13744"/>
                      </a:lnTo>
                      <a:lnTo>
                        <a:pt x="51755" y="13706"/>
                      </a:lnTo>
                      <a:lnTo>
                        <a:pt x="51290" y="13706"/>
                      </a:lnTo>
                      <a:lnTo>
                        <a:pt x="50825" y="13725"/>
                      </a:lnTo>
                      <a:lnTo>
                        <a:pt x="50360" y="13762"/>
                      </a:lnTo>
                      <a:lnTo>
                        <a:pt x="49747" y="13874"/>
                      </a:lnTo>
                      <a:lnTo>
                        <a:pt x="49133" y="13985"/>
                      </a:lnTo>
                      <a:lnTo>
                        <a:pt x="48519" y="14116"/>
                      </a:lnTo>
                      <a:lnTo>
                        <a:pt x="47906" y="14264"/>
                      </a:lnTo>
                      <a:lnTo>
                        <a:pt x="46697" y="14581"/>
                      </a:lnTo>
                      <a:lnTo>
                        <a:pt x="45488" y="14897"/>
                      </a:lnTo>
                      <a:lnTo>
                        <a:pt x="41899" y="15845"/>
                      </a:lnTo>
                      <a:lnTo>
                        <a:pt x="41006" y="16087"/>
                      </a:lnTo>
                      <a:lnTo>
                        <a:pt x="40114" y="16291"/>
                      </a:lnTo>
                      <a:lnTo>
                        <a:pt x="39202" y="16496"/>
                      </a:lnTo>
                      <a:lnTo>
                        <a:pt x="38310" y="16682"/>
                      </a:lnTo>
                      <a:lnTo>
                        <a:pt x="37491" y="16849"/>
                      </a:lnTo>
                      <a:lnTo>
                        <a:pt x="36692" y="16980"/>
                      </a:lnTo>
                      <a:lnTo>
                        <a:pt x="35074" y="17221"/>
                      </a:lnTo>
                      <a:lnTo>
                        <a:pt x="33437" y="17426"/>
                      </a:lnTo>
                      <a:lnTo>
                        <a:pt x="31801" y="17612"/>
                      </a:lnTo>
                      <a:lnTo>
                        <a:pt x="31075" y="17630"/>
                      </a:lnTo>
                      <a:lnTo>
                        <a:pt x="30350" y="17630"/>
                      </a:lnTo>
                      <a:lnTo>
                        <a:pt x="29625" y="17612"/>
                      </a:lnTo>
                      <a:lnTo>
                        <a:pt x="28881" y="17593"/>
                      </a:lnTo>
                      <a:lnTo>
                        <a:pt x="28825" y="17537"/>
                      </a:lnTo>
                      <a:lnTo>
                        <a:pt x="28490" y="17500"/>
                      </a:lnTo>
                      <a:lnTo>
                        <a:pt x="28156" y="17444"/>
                      </a:lnTo>
                      <a:lnTo>
                        <a:pt x="27840" y="17389"/>
                      </a:lnTo>
                      <a:lnTo>
                        <a:pt x="27505" y="17314"/>
                      </a:lnTo>
                      <a:lnTo>
                        <a:pt x="26873" y="17147"/>
                      </a:lnTo>
                      <a:lnTo>
                        <a:pt x="26240" y="16942"/>
                      </a:lnTo>
                      <a:lnTo>
                        <a:pt x="25627" y="16701"/>
                      </a:lnTo>
                      <a:lnTo>
                        <a:pt x="25013" y="16422"/>
                      </a:lnTo>
                      <a:lnTo>
                        <a:pt x="24436" y="16124"/>
                      </a:lnTo>
                      <a:lnTo>
                        <a:pt x="23860" y="15808"/>
                      </a:lnTo>
                      <a:lnTo>
                        <a:pt x="23469" y="15566"/>
                      </a:lnTo>
                      <a:lnTo>
                        <a:pt x="23097" y="15324"/>
                      </a:lnTo>
                      <a:lnTo>
                        <a:pt x="22353" y="14804"/>
                      </a:lnTo>
                      <a:lnTo>
                        <a:pt x="21647" y="14246"/>
                      </a:lnTo>
                      <a:lnTo>
                        <a:pt x="20940" y="13669"/>
                      </a:lnTo>
                      <a:lnTo>
                        <a:pt x="20271" y="13074"/>
                      </a:lnTo>
                      <a:lnTo>
                        <a:pt x="19601" y="12479"/>
                      </a:lnTo>
                      <a:lnTo>
                        <a:pt x="18281" y="11252"/>
                      </a:lnTo>
                      <a:lnTo>
                        <a:pt x="16365" y="9373"/>
                      </a:lnTo>
                      <a:lnTo>
                        <a:pt x="15398" y="8462"/>
                      </a:lnTo>
                      <a:lnTo>
                        <a:pt x="14413" y="7551"/>
                      </a:lnTo>
                      <a:lnTo>
                        <a:pt x="13427" y="6658"/>
                      </a:lnTo>
                      <a:lnTo>
                        <a:pt x="12404" y="5784"/>
                      </a:lnTo>
                      <a:lnTo>
                        <a:pt x="11363" y="4947"/>
                      </a:lnTo>
                      <a:lnTo>
                        <a:pt x="10823" y="4557"/>
                      </a:lnTo>
                      <a:lnTo>
                        <a:pt x="10284" y="4148"/>
                      </a:lnTo>
                      <a:lnTo>
                        <a:pt x="9596" y="3664"/>
                      </a:lnTo>
                      <a:lnTo>
                        <a:pt x="8889" y="3199"/>
                      </a:lnTo>
                      <a:lnTo>
                        <a:pt x="8164" y="2753"/>
                      </a:lnTo>
                      <a:lnTo>
                        <a:pt x="7420" y="2344"/>
                      </a:lnTo>
                      <a:lnTo>
                        <a:pt x="6676" y="1953"/>
                      </a:lnTo>
                      <a:lnTo>
                        <a:pt x="5914" y="1581"/>
                      </a:lnTo>
                      <a:lnTo>
                        <a:pt x="5133" y="1247"/>
                      </a:lnTo>
                      <a:lnTo>
                        <a:pt x="4352" y="930"/>
                      </a:lnTo>
                      <a:lnTo>
                        <a:pt x="3812" y="763"/>
                      </a:lnTo>
                      <a:lnTo>
                        <a:pt x="3292" y="596"/>
                      </a:lnTo>
                      <a:lnTo>
                        <a:pt x="2752" y="428"/>
                      </a:lnTo>
                      <a:lnTo>
                        <a:pt x="2213" y="298"/>
                      </a:lnTo>
                      <a:lnTo>
                        <a:pt x="1674" y="187"/>
                      </a:lnTo>
                      <a:lnTo>
                        <a:pt x="1116" y="94"/>
                      </a:lnTo>
                      <a:lnTo>
                        <a:pt x="558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7"/>
                <p:cNvSpPr/>
                <p:nvPr/>
              </p:nvSpPr>
              <p:spPr>
                <a:xfrm>
                  <a:off x="5109675" y="2575750"/>
                  <a:ext cx="164600" cy="3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" h="14265" extrusionOk="0">
                      <a:moveTo>
                        <a:pt x="6583" y="0"/>
                      </a:moveTo>
                      <a:lnTo>
                        <a:pt x="6435" y="168"/>
                      </a:lnTo>
                      <a:lnTo>
                        <a:pt x="6304" y="335"/>
                      </a:lnTo>
                      <a:lnTo>
                        <a:pt x="6193" y="521"/>
                      </a:lnTo>
                      <a:lnTo>
                        <a:pt x="6100" y="726"/>
                      </a:lnTo>
                      <a:lnTo>
                        <a:pt x="5951" y="1135"/>
                      </a:lnTo>
                      <a:lnTo>
                        <a:pt x="5802" y="1544"/>
                      </a:lnTo>
                      <a:lnTo>
                        <a:pt x="5300" y="2957"/>
                      </a:lnTo>
                      <a:lnTo>
                        <a:pt x="4780" y="4389"/>
                      </a:lnTo>
                      <a:lnTo>
                        <a:pt x="4240" y="5803"/>
                      </a:lnTo>
                      <a:lnTo>
                        <a:pt x="3682" y="7197"/>
                      </a:lnTo>
                      <a:lnTo>
                        <a:pt x="3087" y="8592"/>
                      </a:lnTo>
                      <a:lnTo>
                        <a:pt x="2771" y="9280"/>
                      </a:lnTo>
                      <a:lnTo>
                        <a:pt x="2455" y="9968"/>
                      </a:lnTo>
                      <a:lnTo>
                        <a:pt x="2120" y="10638"/>
                      </a:lnTo>
                      <a:lnTo>
                        <a:pt x="1767" y="11307"/>
                      </a:lnTo>
                      <a:lnTo>
                        <a:pt x="1413" y="11977"/>
                      </a:lnTo>
                      <a:lnTo>
                        <a:pt x="1042" y="12646"/>
                      </a:lnTo>
                      <a:lnTo>
                        <a:pt x="539" y="13464"/>
                      </a:lnTo>
                      <a:lnTo>
                        <a:pt x="279" y="13874"/>
                      </a:lnTo>
                      <a:lnTo>
                        <a:pt x="0" y="14264"/>
                      </a:lnTo>
                      <a:lnTo>
                        <a:pt x="3515" y="14264"/>
                      </a:lnTo>
                      <a:lnTo>
                        <a:pt x="3775" y="13874"/>
                      </a:lnTo>
                      <a:lnTo>
                        <a:pt x="4036" y="13464"/>
                      </a:lnTo>
                      <a:lnTo>
                        <a:pt x="4519" y="12646"/>
                      </a:lnTo>
                      <a:lnTo>
                        <a:pt x="4984" y="11791"/>
                      </a:lnTo>
                      <a:lnTo>
                        <a:pt x="5430" y="10954"/>
                      </a:lnTo>
                      <a:lnTo>
                        <a:pt x="5709" y="10415"/>
                      </a:lnTo>
                      <a:lnTo>
                        <a:pt x="5951" y="9875"/>
                      </a:lnTo>
                      <a:lnTo>
                        <a:pt x="6100" y="9615"/>
                      </a:lnTo>
                      <a:lnTo>
                        <a:pt x="6249" y="9355"/>
                      </a:lnTo>
                      <a:lnTo>
                        <a:pt x="6397" y="9113"/>
                      </a:lnTo>
                      <a:lnTo>
                        <a:pt x="6583" y="8871"/>
                      </a:lnTo>
                      <a:lnTo>
                        <a:pt x="65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7"/>
                <p:cNvSpPr/>
                <p:nvPr/>
              </p:nvSpPr>
              <p:spPr>
                <a:xfrm>
                  <a:off x="1232225" y="2625025"/>
                  <a:ext cx="305000" cy="3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0" h="12294" extrusionOk="0">
                      <a:moveTo>
                        <a:pt x="0" y="1"/>
                      </a:moveTo>
                      <a:lnTo>
                        <a:pt x="0" y="8202"/>
                      </a:lnTo>
                      <a:lnTo>
                        <a:pt x="167" y="8313"/>
                      </a:lnTo>
                      <a:lnTo>
                        <a:pt x="316" y="8444"/>
                      </a:lnTo>
                      <a:lnTo>
                        <a:pt x="614" y="8722"/>
                      </a:lnTo>
                      <a:lnTo>
                        <a:pt x="893" y="9001"/>
                      </a:lnTo>
                      <a:lnTo>
                        <a:pt x="1172" y="9299"/>
                      </a:lnTo>
                      <a:lnTo>
                        <a:pt x="1618" y="9708"/>
                      </a:lnTo>
                      <a:lnTo>
                        <a:pt x="2046" y="10117"/>
                      </a:lnTo>
                      <a:lnTo>
                        <a:pt x="2511" y="10508"/>
                      </a:lnTo>
                      <a:lnTo>
                        <a:pt x="2957" y="10898"/>
                      </a:lnTo>
                      <a:lnTo>
                        <a:pt x="3440" y="11270"/>
                      </a:lnTo>
                      <a:lnTo>
                        <a:pt x="3924" y="11642"/>
                      </a:lnTo>
                      <a:lnTo>
                        <a:pt x="4407" y="11977"/>
                      </a:lnTo>
                      <a:lnTo>
                        <a:pt x="4910" y="12293"/>
                      </a:lnTo>
                      <a:lnTo>
                        <a:pt x="12200" y="12293"/>
                      </a:lnTo>
                      <a:lnTo>
                        <a:pt x="11642" y="12089"/>
                      </a:lnTo>
                      <a:lnTo>
                        <a:pt x="11102" y="11865"/>
                      </a:lnTo>
                      <a:lnTo>
                        <a:pt x="10582" y="11605"/>
                      </a:lnTo>
                      <a:lnTo>
                        <a:pt x="10061" y="11326"/>
                      </a:lnTo>
                      <a:lnTo>
                        <a:pt x="9540" y="11047"/>
                      </a:lnTo>
                      <a:lnTo>
                        <a:pt x="9057" y="10750"/>
                      </a:lnTo>
                      <a:lnTo>
                        <a:pt x="8555" y="10415"/>
                      </a:lnTo>
                      <a:lnTo>
                        <a:pt x="8071" y="10080"/>
                      </a:lnTo>
                      <a:lnTo>
                        <a:pt x="7606" y="9727"/>
                      </a:lnTo>
                      <a:lnTo>
                        <a:pt x="7160" y="9355"/>
                      </a:lnTo>
                      <a:lnTo>
                        <a:pt x="6713" y="8983"/>
                      </a:lnTo>
                      <a:lnTo>
                        <a:pt x="6286" y="8574"/>
                      </a:lnTo>
                      <a:lnTo>
                        <a:pt x="5858" y="8165"/>
                      </a:lnTo>
                      <a:lnTo>
                        <a:pt x="5449" y="7737"/>
                      </a:lnTo>
                      <a:lnTo>
                        <a:pt x="5058" y="7309"/>
                      </a:lnTo>
                      <a:lnTo>
                        <a:pt x="4686" y="6863"/>
                      </a:lnTo>
                      <a:lnTo>
                        <a:pt x="4147" y="6193"/>
                      </a:lnTo>
                      <a:lnTo>
                        <a:pt x="3645" y="5524"/>
                      </a:lnTo>
                      <a:lnTo>
                        <a:pt x="3161" y="4817"/>
                      </a:lnTo>
                      <a:lnTo>
                        <a:pt x="2697" y="4110"/>
                      </a:lnTo>
                      <a:lnTo>
                        <a:pt x="2250" y="3404"/>
                      </a:lnTo>
                      <a:lnTo>
                        <a:pt x="1804" y="2679"/>
                      </a:lnTo>
                      <a:lnTo>
                        <a:pt x="948" y="1209"/>
                      </a:lnTo>
                      <a:lnTo>
                        <a:pt x="762" y="875"/>
                      </a:lnTo>
                      <a:lnTo>
                        <a:pt x="558" y="558"/>
                      </a:lnTo>
                      <a:lnTo>
                        <a:pt x="428" y="391"/>
                      </a:lnTo>
                      <a:lnTo>
                        <a:pt x="316" y="242"/>
                      </a:lnTo>
                      <a:lnTo>
                        <a:pt x="167" y="1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7"/>
                <p:cNvSpPr/>
                <p:nvPr/>
              </p:nvSpPr>
              <p:spPr>
                <a:xfrm>
                  <a:off x="3833000" y="2800775"/>
                  <a:ext cx="455625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5" h="5264" extrusionOk="0">
                      <a:moveTo>
                        <a:pt x="8908" y="0"/>
                      </a:moveTo>
                      <a:lnTo>
                        <a:pt x="8462" y="19"/>
                      </a:lnTo>
                      <a:lnTo>
                        <a:pt x="8015" y="56"/>
                      </a:lnTo>
                      <a:lnTo>
                        <a:pt x="7588" y="130"/>
                      </a:lnTo>
                      <a:lnTo>
                        <a:pt x="7160" y="242"/>
                      </a:lnTo>
                      <a:lnTo>
                        <a:pt x="6695" y="409"/>
                      </a:lnTo>
                      <a:lnTo>
                        <a:pt x="6267" y="595"/>
                      </a:lnTo>
                      <a:lnTo>
                        <a:pt x="5839" y="800"/>
                      </a:lnTo>
                      <a:lnTo>
                        <a:pt x="5412" y="1023"/>
                      </a:lnTo>
                      <a:lnTo>
                        <a:pt x="5003" y="1265"/>
                      </a:lnTo>
                      <a:lnTo>
                        <a:pt x="4593" y="1525"/>
                      </a:lnTo>
                      <a:lnTo>
                        <a:pt x="4203" y="1804"/>
                      </a:lnTo>
                      <a:lnTo>
                        <a:pt x="3812" y="2083"/>
                      </a:lnTo>
                      <a:lnTo>
                        <a:pt x="2845" y="2864"/>
                      </a:lnTo>
                      <a:lnTo>
                        <a:pt x="1878" y="3645"/>
                      </a:lnTo>
                      <a:lnTo>
                        <a:pt x="948" y="4463"/>
                      </a:lnTo>
                      <a:lnTo>
                        <a:pt x="0" y="5263"/>
                      </a:lnTo>
                      <a:lnTo>
                        <a:pt x="3738" y="5263"/>
                      </a:lnTo>
                      <a:lnTo>
                        <a:pt x="4203" y="4966"/>
                      </a:lnTo>
                      <a:lnTo>
                        <a:pt x="4686" y="4687"/>
                      </a:lnTo>
                      <a:lnTo>
                        <a:pt x="5189" y="4426"/>
                      </a:lnTo>
                      <a:lnTo>
                        <a:pt x="5691" y="4184"/>
                      </a:lnTo>
                      <a:lnTo>
                        <a:pt x="6211" y="3980"/>
                      </a:lnTo>
                      <a:lnTo>
                        <a:pt x="6751" y="3794"/>
                      </a:lnTo>
                      <a:lnTo>
                        <a:pt x="7011" y="3738"/>
                      </a:lnTo>
                      <a:lnTo>
                        <a:pt x="7290" y="3664"/>
                      </a:lnTo>
                      <a:lnTo>
                        <a:pt x="7569" y="3608"/>
                      </a:lnTo>
                      <a:lnTo>
                        <a:pt x="7848" y="3571"/>
                      </a:lnTo>
                      <a:lnTo>
                        <a:pt x="8238" y="3534"/>
                      </a:lnTo>
                      <a:lnTo>
                        <a:pt x="8629" y="3534"/>
                      </a:lnTo>
                      <a:lnTo>
                        <a:pt x="9038" y="3552"/>
                      </a:lnTo>
                      <a:lnTo>
                        <a:pt x="9429" y="3589"/>
                      </a:lnTo>
                      <a:lnTo>
                        <a:pt x="9819" y="3664"/>
                      </a:lnTo>
                      <a:lnTo>
                        <a:pt x="10210" y="3757"/>
                      </a:lnTo>
                      <a:lnTo>
                        <a:pt x="10582" y="3868"/>
                      </a:lnTo>
                      <a:lnTo>
                        <a:pt x="10954" y="4017"/>
                      </a:lnTo>
                      <a:lnTo>
                        <a:pt x="11270" y="4129"/>
                      </a:lnTo>
                      <a:lnTo>
                        <a:pt x="11567" y="4277"/>
                      </a:lnTo>
                      <a:lnTo>
                        <a:pt x="12162" y="4594"/>
                      </a:lnTo>
                      <a:lnTo>
                        <a:pt x="12739" y="4928"/>
                      </a:lnTo>
                      <a:lnTo>
                        <a:pt x="13315" y="5263"/>
                      </a:lnTo>
                      <a:lnTo>
                        <a:pt x="18225" y="5263"/>
                      </a:lnTo>
                      <a:lnTo>
                        <a:pt x="15640" y="3366"/>
                      </a:lnTo>
                      <a:lnTo>
                        <a:pt x="14338" y="2436"/>
                      </a:lnTo>
                      <a:lnTo>
                        <a:pt x="13687" y="1971"/>
                      </a:lnTo>
                      <a:lnTo>
                        <a:pt x="13018" y="1525"/>
                      </a:lnTo>
                      <a:lnTo>
                        <a:pt x="12460" y="1172"/>
                      </a:lnTo>
                      <a:lnTo>
                        <a:pt x="11865" y="837"/>
                      </a:lnTo>
                      <a:lnTo>
                        <a:pt x="11567" y="670"/>
                      </a:lnTo>
                      <a:lnTo>
                        <a:pt x="11270" y="539"/>
                      </a:lnTo>
                      <a:lnTo>
                        <a:pt x="10972" y="409"/>
                      </a:lnTo>
                      <a:lnTo>
                        <a:pt x="10656" y="298"/>
                      </a:lnTo>
                      <a:lnTo>
                        <a:pt x="10228" y="168"/>
                      </a:lnTo>
                      <a:lnTo>
                        <a:pt x="9782" y="75"/>
                      </a:lnTo>
                      <a:lnTo>
                        <a:pt x="9354" y="19"/>
                      </a:lnTo>
                      <a:lnTo>
                        <a:pt x="890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7"/>
                <p:cNvSpPr/>
                <p:nvPr/>
              </p:nvSpPr>
              <p:spPr>
                <a:xfrm>
                  <a:off x="1960275" y="2871900"/>
                  <a:ext cx="457975" cy="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9" h="2419" extrusionOk="0">
                      <a:moveTo>
                        <a:pt x="11512" y="1"/>
                      </a:moveTo>
                      <a:lnTo>
                        <a:pt x="10843" y="38"/>
                      </a:lnTo>
                      <a:lnTo>
                        <a:pt x="10155" y="93"/>
                      </a:lnTo>
                      <a:lnTo>
                        <a:pt x="9485" y="168"/>
                      </a:lnTo>
                      <a:lnTo>
                        <a:pt x="8816" y="279"/>
                      </a:lnTo>
                      <a:lnTo>
                        <a:pt x="8128" y="410"/>
                      </a:lnTo>
                      <a:lnTo>
                        <a:pt x="7440" y="540"/>
                      </a:lnTo>
                      <a:lnTo>
                        <a:pt x="6063" y="856"/>
                      </a:lnTo>
                      <a:lnTo>
                        <a:pt x="4706" y="1209"/>
                      </a:lnTo>
                      <a:lnTo>
                        <a:pt x="3348" y="1563"/>
                      </a:lnTo>
                      <a:lnTo>
                        <a:pt x="2511" y="1767"/>
                      </a:lnTo>
                      <a:lnTo>
                        <a:pt x="1674" y="1972"/>
                      </a:lnTo>
                      <a:lnTo>
                        <a:pt x="838" y="2195"/>
                      </a:lnTo>
                      <a:lnTo>
                        <a:pt x="1" y="2418"/>
                      </a:lnTo>
                      <a:lnTo>
                        <a:pt x="18319" y="2418"/>
                      </a:lnTo>
                      <a:lnTo>
                        <a:pt x="17872" y="2046"/>
                      </a:lnTo>
                      <a:lnTo>
                        <a:pt x="17407" y="1711"/>
                      </a:lnTo>
                      <a:lnTo>
                        <a:pt x="16905" y="1395"/>
                      </a:lnTo>
                      <a:lnTo>
                        <a:pt x="16385" y="1098"/>
                      </a:lnTo>
                      <a:lnTo>
                        <a:pt x="15864" y="856"/>
                      </a:lnTo>
                      <a:lnTo>
                        <a:pt x="15306" y="633"/>
                      </a:lnTo>
                      <a:lnTo>
                        <a:pt x="14748" y="447"/>
                      </a:lnTo>
                      <a:lnTo>
                        <a:pt x="14190" y="279"/>
                      </a:lnTo>
                      <a:lnTo>
                        <a:pt x="13855" y="205"/>
                      </a:lnTo>
                      <a:lnTo>
                        <a:pt x="13521" y="149"/>
                      </a:lnTo>
                      <a:lnTo>
                        <a:pt x="13186" y="93"/>
                      </a:lnTo>
                      <a:lnTo>
                        <a:pt x="12851" y="56"/>
                      </a:lnTo>
                      <a:lnTo>
                        <a:pt x="12182" y="19"/>
                      </a:lnTo>
                      <a:lnTo>
                        <a:pt x="11512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7"/>
            <p:cNvGrpSpPr/>
            <p:nvPr/>
          </p:nvGrpSpPr>
          <p:grpSpPr>
            <a:xfrm>
              <a:off x="-4" y="2485612"/>
              <a:ext cx="5154486" cy="1545691"/>
              <a:chOff x="-11" y="0"/>
              <a:chExt cx="9144023" cy="2694250"/>
            </a:xfrm>
          </p:grpSpPr>
          <p:grpSp>
            <p:nvGrpSpPr>
              <p:cNvPr id="668" name="Google Shape;668;p7"/>
              <p:cNvGrpSpPr/>
              <p:nvPr/>
            </p:nvGrpSpPr>
            <p:grpSpPr>
              <a:xfrm>
                <a:off x="-11" y="0"/>
                <a:ext cx="4574344" cy="2694250"/>
                <a:chOff x="1232225" y="238125"/>
                <a:chExt cx="4044155" cy="2694250"/>
              </a:xfrm>
            </p:grpSpPr>
            <p:sp>
              <p:nvSpPr>
                <p:cNvPr id="669" name="Google Shape;669;p7"/>
                <p:cNvSpPr/>
                <p:nvPr/>
              </p:nvSpPr>
              <p:spPr>
                <a:xfrm>
                  <a:off x="1232225" y="238125"/>
                  <a:ext cx="1024225" cy="46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69" h="18467" extrusionOk="0">
                      <a:moveTo>
                        <a:pt x="27802" y="0"/>
                      </a:moveTo>
                      <a:lnTo>
                        <a:pt x="26910" y="279"/>
                      </a:lnTo>
                      <a:lnTo>
                        <a:pt x="25998" y="595"/>
                      </a:lnTo>
                      <a:lnTo>
                        <a:pt x="25106" y="930"/>
                      </a:lnTo>
                      <a:lnTo>
                        <a:pt x="24213" y="1283"/>
                      </a:lnTo>
                      <a:lnTo>
                        <a:pt x="23339" y="1655"/>
                      </a:lnTo>
                      <a:lnTo>
                        <a:pt x="22465" y="2046"/>
                      </a:lnTo>
                      <a:lnTo>
                        <a:pt x="21610" y="2455"/>
                      </a:lnTo>
                      <a:lnTo>
                        <a:pt x="20754" y="2883"/>
                      </a:lnTo>
                      <a:lnTo>
                        <a:pt x="19266" y="3664"/>
                      </a:lnTo>
                      <a:lnTo>
                        <a:pt x="17779" y="4463"/>
                      </a:lnTo>
                      <a:lnTo>
                        <a:pt x="16328" y="5300"/>
                      </a:lnTo>
                      <a:lnTo>
                        <a:pt x="14859" y="6156"/>
                      </a:lnTo>
                      <a:lnTo>
                        <a:pt x="11976" y="7904"/>
                      </a:lnTo>
                      <a:lnTo>
                        <a:pt x="9075" y="9633"/>
                      </a:lnTo>
                      <a:lnTo>
                        <a:pt x="7997" y="10265"/>
                      </a:lnTo>
                      <a:lnTo>
                        <a:pt x="6881" y="10879"/>
                      </a:lnTo>
                      <a:lnTo>
                        <a:pt x="5765" y="11493"/>
                      </a:lnTo>
                      <a:lnTo>
                        <a:pt x="4649" y="12069"/>
                      </a:lnTo>
                      <a:lnTo>
                        <a:pt x="3515" y="12627"/>
                      </a:lnTo>
                      <a:lnTo>
                        <a:pt x="2362" y="13167"/>
                      </a:lnTo>
                      <a:lnTo>
                        <a:pt x="1190" y="13650"/>
                      </a:lnTo>
                      <a:lnTo>
                        <a:pt x="595" y="13873"/>
                      </a:lnTo>
                      <a:lnTo>
                        <a:pt x="0" y="14096"/>
                      </a:lnTo>
                      <a:lnTo>
                        <a:pt x="0" y="18467"/>
                      </a:lnTo>
                      <a:lnTo>
                        <a:pt x="874" y="18206"/>
                      </a:lnTo>
                      <a:lnTo>
                        <a:pt x="1748" y="17927"/>
                      </a:lnTo>
                      <a:lnTo>
                        <a:pt x="2604" y="17630"/>
                      </a:lnTo>
                      <a:lnTo>
                        <a:pt x="3459" y="17314"/>
                      </a:lnTo>
                      <a:lnTo>
                        <a:pt x="4296" y="16998"/>
                      </a:lnTo>
                      <a:lnTo>
                        <a:pt x="5133" y="16644"/>
                      </a:lnTo>
                      <a:lnTo>
                        <a:pt x="5970" y="16272"/>
                      </a:lnTo>
                      <a:lnTo>
                        <a:pt x="6788" y="15900"/>
                      </a:lnTo>
                      <a:lnTo>
                        <a:pt x="8443" y="15119"/>
                      </a:lnTo>
                      <a:lnTo>
                        <a:pt x="10061" y="14301"/>
                      </a:lnTo>
                      <a:lnTo>
                        <a:pt x="11679" y="13464"/>
                      </a:lnTo>
                      <a:lnTo>
                        <a:pt x="13278" y="12627"/>
                      </a:lnTo>
                      <a:lnTo>
                        <a:pt x="15491" y="11474"/>
                      </a:lnTo>
                      <a:lnTo>
                        <a:pt x="17723" y="10303"/>
                      </a:lnTo>
                      <a:lnTo>
                        <a:pt x="19936" y="9168"/>
                      </a:lnTo>
                      <a:lnTo>
                        <a:pt x="21070" y="8610"/>
                      </a:lnTo>
                      <a:lnTo>
                        <a:pt x="22186" y="8071"/>
                      </a:lnTo>
                      <a:lnTo>
                        <a:pt x="24399" y="7030"/>
                      </a:lnTo>
                      <a:lnTo>
                        <a:pt x="26612" y="6025"/>
                      </a:lnTo>
                      <a:lnTo>
                        <a:pt x="28844" y="5021"/>
                      </a:lnTo>
                      <a:lnTo>
                        <a:pt x="31057" y="4054"/>
                      </a:lnTo>
                      <a:lnTo>
                        <a:pt x="33307" y="3087"/>
                      </a:lnTo>
                      <a:lnTo>
                        <a:pt x="35539" y="2139"/>
                      </a:lnTo>
                      <a:lnTo>
                        <a:pt x="37789" y="1190"/>
                      </a:lnTo>
                      <a:lnTo>
                        <a:pt x="40039" y="279"/>
                      </a:lnTo>
                      <a:lnTo>
                        <a:pt x="40504" y="112"/>
                      </a:lnTo>
                      <a:lnTo>
                        <a:pt x="40727" y="37"/>
                      </a:lnTo>
                      <a:lnTo>
                        <a:pt x="4096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7"/>
                <p:cNvSpPr/>
                <p:nvPr/>
              </p:nvSpPr>
              <p:spPr>
                <a:xfrm>
                  <a:off x="2711600" y="238125"/>
                  <a:ext cx="2562675" cy="77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07" h="30871" extrusionOk="0">
                      <a:moveTo>
                        <a:pt x="0" y="0"/>
                      </a:moveTo>
                      <a:lnTo>
                        <a:pt x="261" y="130"/>
                      </a:lnTo>
                      <a:lnTo>
                        <a:pt x="521" y="298"/>
                      </a:lnTo>
                      <a:lnTo>
                        <a:pt x="763" y="465"/>
                      </a:lnTo>
                      <a:lnTo>
                        <a:pt x="1005" y="651"/>
                      </a:lnTo>
                      <a:lnTo>
                        <a:pt x="1451" y="1060"/>
                      </a:lnTo>
                      <a:lnTo>
                        <a:pt x="1879" y="1469"/>
                      </a:lnTo>
                      <a:lnTo>
                        <a:pt x="2344" y="1953"/>
                      </a:lnTo>
                      <a:lnTo>
                        <a:pt x="2790" y="2436"/>
                      </a:lnTo>
                      <a:lnTo>
                        <a:pt x="3218" y="2957"/>
                      </a:lnTo>
                      <a:lnTo>
                        <a:pt x="3627" y="3459"/>
                      </a:lnTo>
                      <a:lnTo>
                        <a:pt x="4036" y="3998"/>
                      </a:lnTo>
                      <a:lnTo>
                        <a:pt x="4426" y="4538"/>
                      </a:lnTo>
                      <a:lnTo>
                        <a:pt x="4798" y="5077"/>
                      </a:lnTo>
                      <a:lnTo>
                        <a:pt x="5170" y="5635"/>
                      </a:lnTo>
                      <a:lnTo>
                        <a:pt x="5524" y="6211"/>
                      </a:lnTo>
                      <a:lnTo>
                        <a:pt x="5858" y="6769"/>
                      </a:lnTo>
                      <a:lnTo>
                        <a:pt x="6193" y="7364"/>
                      </a:lnTo>
                      <a:lnTo>
                        <a:pt x="6509" y="7941"/>
                      </a:lnTo>
                      <a:lnTo>
                        <a:pt x="6807" y="8536"/>
                      </a:lnTo>
                      <a:lnTo>
                        <a:pt x="7104" y="9131"/>
                      </a:lnTo>
                      <a:lnTo>
                        <a:pt x="7681" y="10340"/>
                      </a:lnTo>
                      <a:lnTo>
                        <a:pt x="7997" y="11102"/>
                      </a:lnTo>
                      <a:lnTo>
                        <a:pt x="8295" y="11865"/>
                      </a:lnTo>
                      <a:lnTo>
                        <a:pt x="8574" y="12646"/>
                      </a:lnTo>
                      <a:lnTo>
                        <a:pt x="8834" y="13427"/>
                      </a:lnTo>
                      <a:lnTo>
                        <a:pt x="9057" y="14227"/>
                      </a:lnTo>
                      <a:lnTo>
                        <a:pt x="9280" y="15026"/>
                      </a:lnTo>
                      <a:lnTo>
                        <a:pt x="9485" y="15826"/>
                      </a:lnTo>
                      <a:lnTo>
                        <a:pt x="9689" y="16626"/>
                      </a:lnTo>
                      <a:lnTo>
                        <a:pt x="10043" y="18225"/>
                      </a:lnTo>
                      <a:lnTo>
                        <a:pt x="10415" y="19843"/>
                      </a:lnTo>
                      <a:lnTo>
                        <a:pt x="10787" y="21461"/>
                      </a:lnTo>
                      <a:lnTo>
                        <a:pt x="10973" y="22261"/>
                      </a:lnTo>
                      <a:lnTo>
                        <a:pt x="11177" y="23060"/>
                      </a:lnTo>
                      <a:lnTo>
                        <a:pt x="11363" y="23748"/>
                      </a:lnTo>
                      <a:lnTo>
                        <a:pt x="11586" y="24436"/>
                      </a:lnTo>
                      <a:lnTo>
                        <a:pt x="11809" y="25106"/>
                      </a:lnTo>
                      <a:lnTo>
                        <a:pt x="12051" y="25775"/>
                      </a:lnTo>
                      <a:lnTo>
                        <a:pt x="12349" y="26426"/>
                      </a:lnTo>
                      <a:lnTo>
                        <a:pt x="12665" y="27077"/>
                      </a:lnTo>
                      <a:lnTo>
                        <a:pt x="12832" y="27375"/>
                      </a:lnTo>
                      <a:lnTo>
                        <a:pt x="13018" y="27691"/>
                      </a:lnTo>
                      <a:lnTo>
                        <a:pt x="13204" y="27988"/>
                      </a:lnTo>
                      <a:lnTo>
                        <a:pt x="13427" y="28286"/>
                      </a:lnTo>
                      <a:lnTo>
                        <a:pt x="13743" y="28676"/>
                      </a:lnTo>
                      <a:lnTo>
                        <a:pt x="14078" y="29030"/>
                      </a:lnTo>
                      <a:lnTo>
                        <a:pt x="14450" y="29365"/>
                      </a:lnTo>
                      <a:lnTo>
                        <a:pt x="14859" y="29681"/>
                      </a:lnTo>
                      <a:lnTo>
                        <a:pt x="15287" y="29941"/>
                      </a:lnTo>
                      <a:lnTo>
                        <a:pt x="15733" y="30164"/>
                      </a:lnTo>
                      <a:lnTo>
                        <a:pt x="15975" y="30276"/>
                      </a:lnTo>
                      <a:lnTo>
                        <a:pt x="16217" y="30350"/>
                      </a:lnTo>
                      <a:lnTo>
                        <a:pt x="16440" y="30443"/>
                      </a:lnTo>
                      <a:lnTo>
                        <a:pt x="16700" y="30499"/>
                      </a:lnTo>
                      <a:lnTo>
                        <a:pt x="17054" y="30592"/>
                      </a:lnTo>
                      <a:lnTo>
                        <a:pt x="17426" y="30666"/>
                      </a:lnTo>
                      <a:lnTo>
                        <a:pt x="17779" y="30722"/>
                      </a:lnTo>
                      <a:lnTo>
                        <a:pt x="18151" y="30778"/>
                      </a:lnTo>
                      <a:lnTo>
                        <a:pt x="18895" y="30834"/>
                      </a:lnTo>
                      <a:lnTo>
                        <a:pt x="19620" y="30871"/>
                      </a:lnTo>
                      <a:lnTo>
                        <a:pt x="20364" y="30852"/>
                      </a:lnTo>
                      <a:lnTo>
                        <a:pt x="21108" y="30834"/>
                      </a:lnTo>
                      <a:lnTo>
                        <a:pt x="21852" y="30778"/>
                      </a:lnTo>
                      <a:lnTo>
                        <a:pt x="22596" y="30722"/>
                      </a:lnTo>
                      <a:lnTo>
                        <a:pt x="23339" y="30629"/>
                      </a:lnTo>
                      <a:lnTo>
                        <a:pt x="24083" y="30536"/>
                      </a:lnTo>
                      <a:lnTo>
                        <a:pt x="25590" y="30313"/>
                      </a:lnTo>
                      <a:lnTo>
                        <a:pt x="27077" y="30053"/>
                      </a:lnTo>
                      <a:lnTo>
                        <a:pt x="28565" y="29774"/>
                      </a:lnTo>
                      <a:lnTo>
                        <a:pt x="29551" y="29569"/>
                      </a:lnTo>
                      <a:lnTo>
                        <a:pt x="30499" y="29327"/>
                      </a:lnTo>
                      <a:lnTo>
                        <a:pt x="31466" y="29067"/>
                      </a:lnTo>
                      <a:lnTo>
                        <a:pt x="32415" y="28769"/>
                      </a:lnTo>
                      <a:lnTo>
                        <a:pt x="33363" y="28453"/>
                      </a:lnTo>
                      <a:lnTo>
                        <a:pt x="34274" y="28081"/>
                      </a:lnTo>
                      <a:lnTo>
                        <a:pt x="35186" y="27691"/>
                      </a:lnTo>
                      <a:lnTo>
                        <a:pt x="36078" y="27263"/>
                      </a:lnTo>
                      <a:lnTo>
                        <a:pt x="36636" y="26966"/>
                      </a:lnTo>
                      <a:lnTo>
                        <a:pt x="37157" y="26649"/>
                      </a:lnTo>
                      <a:lnTo>
                        <a:pt x="37696" y="26333"/>
                      </a:lnTo>
                      <a:lnTo>
                        <a:pt x="38217" y="26017"/>
                      </a:lnTo>
                      <a:lnTo>
                        <a:pt x="39240" y="25329"/>
                      </a:lnTo>
                      <a:lnTo>
                        <a:pt x="40244" y="24622"/>
                      </a:lnTo>
                      <a:lnTo>
                        <a:pt x="41230" y="23878"/>
                      </a:lnTo>
                      <a:lnTo>
                        <a:pt x="42215" y="23135"/>
                      </a:lnTo>
                      <a:lnTo>
                        <a:pt x="44168" y="21647"/>
                      </a:lnTo>
                      <a:lnTo>
                        <a:pt x="45154" y="20903"/>
                      </a:lnTo>
                      <a:lnTo>
                        <a:pt x="46139" y="20178"/>
                      </a:lnTo>
                      <a:lnTo>
                        <a:pt x="47143" y="19452"/>
                      </a:lnTo>
                      <a:lnTo>
                        <a:pt x="48148" y="18764"/>
                      </a:lnTo>
                      <a:lnTo>
                        <a:pt x="49171" y="18095"/>
                      </a:lnTo>
                      <a:lnTo>
                        <a:pt x="50231" y="17463"/>
                      </a:lnTo>
                      <a:lnTo>
                        <a:pt x="50770" y="17165"/>
                      </a:lnTo>
                      <a:lnTo>
                        <a:pt x="51309" y="16867"/>
                      </a:lnTo>
                      <a:lnTo>
                        <a:pt x="51848" y="16588"/>
                      </a:lnTo>
                      <a:lnTo>
                        <a:pt x="52406" y="16309"/>
                      </a:lnTo>
                      <a:lnTo>
                        <a:pt x="52909" y="16086"/>
                      </a:lnTo>
                      <a:lnTo>
                        <a:pt x="53429" y="15863"/>
                      </a:lnTo>
                      <a:lnTo>
                        <a:pt x="53950" y="15640"/>
                      </a:lnTo>
                      <a:lnTo>
                        <a:pt x="54489" y="15454"/>
                      </a:lnTo>
                      <a:lnTo>
                        <a:pt x="55010" y="15268"/>
                      </a:lnTo>
                      <a:lnTo>
                        <a:pt x="55549" y="15101"/>
                      </a:lnTo>
                      <a:lnTo>
                        <a:pt x="56107" y="14952"/>
                      </a:lnTo>
                      <a:lnTo>
                        <a:pt x="56646" y="14822"/>
                      </a:lnTo>
                      <a:lnTo>
                        <a:pt x="57204" y="14692"/>
                      </a:lnTo>
                      <a:lnTo>
                        <a:pt x="57744" y="14580"/>
                      </a:lnTo>
                      <a:lnTo>
                        <a:pt x="58302" y="14487"/>
                      </a:lnTo>
                      <a:lnTo>
                        <a:pt x="58860" y="14431"/>
                      </a:lnTo>
                      <a:lnTo>
                        <a:pt x="59436" y="14357"/>
                      </a:lnTo>
                      <a:lnTo>
                        <a:pt x="59994" y="14320"/>
                      </a:lnTo>
                      <a:lnTo>
                        <a:pt x="60552" y="14301"/>
                      </a:lnTo>
                      <a:lnTo>
                        <a:pt x="61128" y="14301"/>
                      </a:lnTo>
                      <a:lnTo>
                        <a:pt x="61612" y="14282"/>
                      </a:lnTo>
                      <a:lnTo>
                        <a:pt x="62114" y="14301"/>
                      </a:lnTo>
                      <a:lnTo>
                        <a:pt x="63118" y="14338"/>
                      </a:lnTo>
                      <a:lnTo>
                        <a:pt x="64104" y="14413"/>
                      </a:lnTo>
                      <a:lnTo>
                        <a:pt x="65108" y="14468"/>
                      </a:lnTo>
                      <a:lnTo>
                        <a:pt x="65573" y="14468"/>
                      </a:lnTo>
                      <a:lnTo>
                        <a:pt x="66057" y="14450"/>
                      </a:lnTo>
                      <a:lnTo>
                        <a:pt x="66521" y="14431"/>
                      </a:lnTo>
                      <a:lnTo>
                        <a:pt x="66986" y="14394"/>
                      </a:lnTo>
                      <a:lnTo>
                        <a:pt x="67470" y="14338"/>
                      </a:lnTo>
                      <a:lnTo>
                        <a:pt x="67935" y="14264"/>
                      </a:lnTo>
                      <a:lnTo>
                        <a:pt x="68400" y="14171"/>
                      </a:lnTo>
                      <a:lnTo>
                        <a:pt x="68865" y="14078"/>
                      </a:lnTo>
                      <a:lnTo>
                        <a:pt x="69330" y="13966"/>
                      </a:lnTo>
                      <a:lnTo>
                        <a:pt x="69776" y="13836"/>
                      </a:lnTo>
                      <a:lnTo>
                        <a:pt x="70241" y="13706"/>
                      </a:lnTo>
                      <a:lnTo>
                        <a:pt x="70687" y="13557"/>
                      </a:lnTo>
                      <a:lnTo>
                        <a:pt x="71133" y="13390"/>
                      </a:lnTo>
                      <a:lnTo>
                        <a:pt x="71561" y="13204"/>
                      </a:lnTo>
                      <a:lnTo>
                        <a:pt x="72008" y="13018"/>
                      </a:lnTo>
                      <a:lnTo>
                        <a:pt x="72435" y="12832"/>
                      </a:lnTo>
                      <a:lnTo>
                        <a:pt x="73142" y="12479"/>
                      </a:lnTo>
                      <a:lnTo>
                        <a:pt x="73849" y="12107"/>
                      </a:lnTo>
                      <a:lnTo>
                        <a:pt x="74555" y="11716"/>
                      </a:lnTo>
                      <a:lnTo>
                        <a:pt x="75225" y="11307"/>
                      </a:lnTo>
                      <a:lnTo>
                        <a:pt x="75913" y="10879"/>
                      </a:lnTo>
                      <a:lnTo>
                        <a:pt x="76582" y="10451"/>
                      </a:lnTo>
                      <a:lnTo>
                        <a:pt x="77903" y="9577"/>
                      </a:lnTo>
                      <a:lnTo>
                        <a:pt x="80544" y="7774"/>
                      </a:lnTo>
                      <a:lnTo>
                        <a:pt x="81864" y="6881"/>
                      </a:lnTo>
                      <a:lnTo>
                        <a:pt x="82533" y="6453"/>
                      </a:lnTo>
                      <a:lnTo>
                        <a:pt x="83203" y="6025"/>
                      </a:lnTo>
                      <a:lnTo>
                        <a:pt x="84319" y="5356"/>
                      </a:lnTo>
                      <a:lnTo>
                        <a:pt x="85434" y="4724"/>
                      </a:lnTo>
                      <a:lnTo>
                        <a:pt x="86011" y="4426"/>
                      </a:lnTo>
                      <a:lnTo>
                        <a:pt x="86587" y="4129"/>
                      </a:lnTo>
                      <a:lnTo>
                        <a:pt x="87164" y="3850"/>
                      </a:lnTo>
                      <a:lnTo>
                        <a:pt x="87741" y="3589"/>
                      </a:lnTo>
                      <a:lnTo>
                        <a:pt x="88336" y="3329"/>
                      </a:lnTo>
                      <a:lnTo>
                        <a:pt x="88931" y="3068"/>
                      </a:lnTo>
                      <a:lnTo>
                        <a:pt x="89544" y="2845"/>
                      </a:lnTo>
                      <a:lnTo>
                        <a:pt x="90140" y="2622"/>
                      </a:lnTo>
                      <a:lnTo>
                        <a:pt x="90753" y="2399"/>
                      </a:lnTo>
                      <a:lnTo>
                        <a:pt x="91367" y="2194"/>
                      </a:lnTo>
                      <a:lnTo>
                        <a:pt x="91981" y="2008"/>
                      </a:lnTo>
                      <a:lnTo>
                        <a:pt x="92594" y="1822"/>
                      </a:lnTo>
                      <a:lnTo>
                        <a:pt x="93208" y="1674"/>
                      </a:lnTo>
                      <a:lnTo>
                        <a:pt x="93803" y="1525"/>
                      </a:lnTo>
                      <a:lnTo>
                        <a:pt x="94417" y="1395"/>
                      </a:lnTo>
                      <a:lnTo>
                        <a:pt x="95030" y="1265"/>
                      </a:lnTo>
                      <a:lnTo>
                        <a:pt x="95644" y="1153"/>
                      </a:lnTo>
                      <a:lnTo>
                        <a:pt x="96276" y="1060"/>
                      </a:lnTo>
                      <a:lnTo>
                        <a:pt x="96890" y="986"/>
                      </a:lnTo>
                      <a:lnTo>
                        <a:pt x="97504" y="911"/>
                      </a:lnTo>
                      <a:lnTo>
                        <a:pt x="98136" y="855"/>
                      </a:lnTo>
                      <a:lnTo>
                        <a:pt x="98750" y="818"/>
                      </a:lnTo>
                      <a:lnTo>
                        <a:pt x="99382" y="781"/>
                      </a:lnTo>
                      <a:lnTo>
                        <a:pt x="99996" y="762"/>
                      </a:lnTo>
                      <a:lnTo>
                        <a:pt x="100628" y="762"/>
                      </a:lnTo>
                      <a:lnTo>
                        <a:pt x="101260" y="781"/>
                      </a:lnTo>
                      <a:lnTo>
                        <a:pt x="101874" y="800"/>
                      </a:lnTo>
                      <a:lnTo>
                        <a:pt x="102506" y="855"/>
                      </a:lnTo>
                      <a:lnTo>
                        <a:pt x="102506" y="0"/>
                      </a:lnTo>
                      <a:lnTo>
                        <a:pt x="89972" y="0"/>
                      </a:lnTo>
                      <a:lnTo>
                        <a:pt x="88670" y="465"/>
                      </a:lnTo>
                      <a:lnTo>
                        <a:pt x="87387" y="967"/>
                      </a:lnTo>
                      <a:lnTo>
                        <a:pt x="86755" y="1227"/>
                      </a:lnTo>
                      <a:lnTo>
                        <a:pt x="86123" y="1506"/>
                      </a:lnTo>
                      <a:lnTo>
                        <a:pt x="85509" y="1804"/>
                      </a:lnTo>
                      <a:lnTo>
                        <a:pt x="84895" y="2101"/>
                      </a:lnTo>
                      <a:lnTo>
                        <a:pt x="84207" y="2455"/>
                      </a:lnTo>
                      <a:lnTo>
                        <a:pt x="83519" y="2827"/>
                      </a:lnTo>
                      <a:lnTo>
                        <a:pt x="82850" y="3199"/>
                      </a:lnTo>
                      <a:lnTo>
                        <a:pt x="82180" y="3589"/>
                      </a:lnTo>
                      <a:lnTo>
                        <a:pt x="80841" y="4370"/>
                      </a:lnTo>
                      <a:lnTo>
                        <a:pt x="79521" y="5189"/>
                      </a:lnTo>
                      <a:lnTo>
                        <a:pt x="78200" y="5988"/>
                      </a:lnTo>
                      <a:lnTo>
                        <a:pt x="76880" y="6788"/>
                      </a:lnTo>
                      <a:lnTo>
                        <a:pt x="75541" y="7569"/>
                      </a:lnTo>
                      <a:lnTo>
                        <a:pt x="74853" y="7941"/>
                      </a:lnTo>
                      <a:lnTo>
                        <a:pt x="74183" y="8313"/>
                      </a:lnTo>
                      <a:lnTo>
                        <a:pt x="73458" y="8666"/>
                      </a:lnTo>
                      <a:lnTo>
                        <a:pt x="72714" y="9020"/>
                      </a:lnTo>
                      <a:lnTo>
                        <a:pt x="71989" y="9354"/>
                      </a:lnTo>
                      <a:lnTo>
                        <a:pt x="71226" y="9652"/>
                      </a:lnTo>
                      <a:lnTo>
                        <a:pt x="70464" y="9912"/>
                      </a:lnTo>
                      <a:lnTo>
                        <a:pt x="69683" y="10135"/>
                      </a:lnTo>
                      <a:lnTo>
                        <a:pt x="68902" y="10340"/>
                      </a:lnTo>
                      <a:lnTo>
                        <a:pt x="68511" y="10414"/>
                      </a:lnTo>
                      <a:lnTo>
                        <a:pt x="68102" y="10489"/>
                      </a:lnTo>
                      <a:lnTo>
                        <a:pt x="67600" y="10563"/>
                      </a:lnTo>
                      <a:lnTo>
                        <a:pt x="67079" y="10619"/>
                      </a:lnTo>
                      <a:lnTo>
                        <a:pt x="66577" y="10637"/>
                      </a:lnTo>
                      <a:lnTo>
                        <a:pt x="66057" y="10656"/>
                      </a:lnTo>
                      <a:lnTo>
                        <a:pt x="65554" y="10637"/>
                      </a:lnTo>
                      <a:lnTo>
                        <a:pt x="65034" y="10619"/>
                      </a:lnTo>
                      <a:lnTo>
                        <a:pt x="64513" y="10563"/>
                      </a:lnTo>
                      <a:lnTo>
                        <a:pt x="64011" y="10507"/>
                      </a:lnTo>
                      <a:lnTo>
                        <a:pt x="62486" y="10340"/>
                      </a:lnTo>
                      <a:lnTo>
                        <a:pt x="60961" y="10191"/>
                      </a:lnTo>
                      <a:lnTo>
                        <a:pt x="60180" y="10117"/>
                      </a:lnTo>
                      <a:lnTo>
                        <a:pt x="59417" y="10061"/>
                      </a:lnTo>
                      <a:lnTo>
                        <a:pt x="58655" y="10042"/>
                      </a:lnTo>
                      <a:lnTo>
                        <a:pt x="57874" y="10042"/>
                      </a:lnTo>
                      <a:lnTo>
                        <a:pt x="57093" y="10061"/>
                      </a:lnTo>
                      <a:lnTo>
                        <a:pt x="56293" y="10117"/>
                      </a:lnTo>
                      <a:lnTo>
                        <a:pt x="55493" y="10228"/>
                      </a:lnTo>
                      <a:lnTo>
                        <a:pt x="54712" y="10358"/>
                      </a:lnTo>
                      <a:lnTo>
                        <a:pt x="53931" y="10507"/>
                      </a:lnTo>
                      <a:lnTo>
                        <a:pt x="53169" y="10712"/>
                      </a:lnTo>
                      <a:lnTo>
                        <a:pt x="52388" y="10935"/>
                      </a:lnTo>
                      <a:lnTo>
                        <a:pt x="51644" y="11177"/>
                      </a:lnTo>
                      <a:lnTo>
                        <a:pt x="51123" y="11363"/>
                      </a:lnTo>
                      <a:lnTo>
                        <a:pt x="50621" y="11567"/>
                      </a:lnTo>
                      <a:lnTo>
                        <a:pt x="50119" y="11772"/>
                      </a:lnTo>
                      <a:lnTo>
                        <a:pt x="49635" y="11995"/>
                      </a:lnTo>
                      <a:lnTo>
                        <a:pt x="48650" y="12460"/>
                      </a:lnTo>
                      <a:lnTo>
                        <a:pt x="47683" y="12962"/>
                      </a:lnTo>
                      <a:lnTo>
                        <a:pt x="46753" y="13483"/>
                      </a:lnTo>
                      <a:lnTo>
                        <a:pt x="45804" y="14041"/>
                      </a:lnTo>
                      <a:lnTo>
                        <a:pt x="44893" y="14617"/>
                      </a:lnTo>
                      <a:lnTo>
                        <a:pt x="43982" y="15212"/>
                      </a:lnTo>
                      <a:lnTo>
                        <a:pt x="42755" y="16049"/>
                      </a:lnTo>
                      <a:lnTo>
                        <a:pt x="41509" y="16905"/>
                      </a:lnTo>
                      <a:lnTo>
                        <a:pt x="40263" y="17741"/>
                      </a:lnTo>
                      <a:lnTo>
                        <a:pt x="38998" y="18560"/>
                      </a:lnTo>
                      <a:lnTo>
                        <a:pt x="38366" y="18950"/>
                      </a:lnTo>
                      <a:lnTo>
                        <a:pt x="37715" y="19341"/>
                      </a:lnTo>
                      <a:lnTo>
                        <a:pt x="37064" y="19713"/>
                      </a:lnTo>
                      <a:lnTo>
                        <a:pt x="36413" y="20066"/>
                      </a:lnTo>
                      <a:lnTo>
                        <a:pt x="35744" y="20401"/>
                      </a:lnTo>
                      <a:lnTo>
                        <a:pt x="35074" y="20717"/>
                      </a:lnTo>
                      <a:lnTo>
                        <a:pt x="34386" y="21033"/>
                      </a:lnTo>
                      <a:lnTo>
                        <a:pt x="33679" y="21312"/>
                      </a:lnTo>
                      <a:lnTo>
                        <a:pt x="32842" y="21610"/>
                      </a:lnTo>
                      <a:lnTo>
                        <a:pt x="32006" y="21907"/>
                      </a:lnTo>
                      <a:lnTo>
                        <a:pt x="31150" y="22168"/>
                      </a:lnTo>
                      <a:lnTo>
                        <a:pt x="30295" y="22409"/>
                      </a:lnTo>
                      <a:lnTo>
                        <a:pt x="29421" y="22651"/>
                      </a:lnTo>
                      <a:lnTo>
                        <a:pt x="28565" y="22874"/>
                      </a:lnTo>
                      <a:lnTo>
                        <a:pt x="26817" y="23302"/>
                      </a:lnTo>
                      <a:lnTo>
                        <a:pt x="26017" y="23469"/>
                      </a:lnTo>
                      <a:lnTo>
                        <a:pt x="25199" y="23655"/>
                      </a:lnTo>
                      <a:lnTo>
                        <a:pt x="24381" y="23804"/>
                      </a:lnTo>
                      <a:lnTo>
                        <a:pt x="23563" y="23934"/>
                      </a:lnTo>
                      <a:lnTo>
                        <a:pt x="22744" y="24027"/>
                      </a:lnTo>
                      <a:lnTo>
                        <a:pt x="21926" y="24083"/>
                      </a:lnTo>
                      <a:lnTo>
                        <a:pt x="21498" y="24102"/>
                      </a:lnTo>
                      <a:lnTo>
                        <a:pt x="21089" y="24102"/>
                      </a:lnTo>
                      <a:lnTo>
                        <a:pt x="20680" y="24083"/>
                      </a:lnTo>
                      <a:lnTo>
                        <a:pt x="20252" y="24046"/>
                      </a:lnTo>
                      <a:lnTo>
                        <a:pt x="19880" y="23990"/>
                      </a:lnTo>
                      <a:lnTo>
                        <a:pt x="19508" y="23897"/>
                      </a:lnTo>
                      <a:lnTo>
                        <a:pt x="19118" y="23785"/>
                      </a:lnTo>
                      <a:lnTo>
                        <a:pt x="18765" y="23655"/>
                      </a:lnTo>
                      <a:lnTo>
                        <a:pt x="18411" y="23506"/>
                      </a:lnTo>
                      <a:lnTo>
                        <a:pt x="18077" y="23321"/>
                      </a:lnTo>
                      <a:lnTo>
                        <a:pt x="17742" y="23116"/>
                      </a:lnTo>
                      <a:lnTo>
                        <a:pt x="17426" y="22874"/>
                      </a:lnTo>
                      <a:lnTo>
                        <a:pt x="17184" y="22651"/>
                      </a:lnTo>
                      <a:lnTo>
                        <a:pt x="16942" y="22409"/>
                      </a:lnTo>
                      <a:lnTo>
                        <a:pt x="16700" y="22168"/>
                      </a:lnTo>
                      <a:lnTo>
                        <a:pt x="16496" y="21926"/>
                      </a:lnTo>
                      <a:lnTo>
                        <a:pt x="16291" y="21665"/>
                      </a:lnTo>
                      <a:lnTo>
                        <a:pt x="16087" y="21405"/>
                      </a:lnTo>
                      <a:lnTo>
                        <a:pt x="15715" y="20847"/>
                      </a:lnTo>
                      <a:lnTo>
                        <a:pt x="15380" y="20252"/>
                      </a:lnTo>
                      <a:lnTo>
                        <a:pt x="15082" y="19657"/>
                      </a:lnTo>
                      <a:lnTo>
                        <a:pt x="14785" y="19062"/>
                      </a:lnTo>
                      <a:lnTo>
                        <a:pt x="14525" y="18448"/>
                      </a:lnTo>
                      <a:lnTo>
                        <a:pt x="14190" y="17667"/>
                      </a:lnTo>
                      <a:lnTo>
                        <a:pt x="13892" y="16867"/>
                      </a:lnTo>
                      <a:lnTo>
                        <a:pt x="13316" y="15249"/>
                      </a:lnTo>
                      <a:lnTo>
                        <a:pt x="12739" y="13632"/>
                      </a:lnTo>
                      <a:lnTo>
                        <a:pt x="12442" y="12832"/>
                      </a:lnTo>
                      <a:lnTo>
                        <a:pt x="12144" y="12032"/>
                      </a:lnTo>
                      <a:lnTo>
                        <a:pt x="11865" y="11326"/>
                      </a:lnTo>
                      <a:lnTo>
                        <a:pt x="11586" y="10600"/>
                      </a:lnTo>
                      <a:lnTo>
                        <a:pt x="11289" y="9912"/>
                      </a:lnTo>
                      <a:lnTo>
                        <a:pt x="10973" y="9205"/>
                      </a:lnTo>
                      <a:lnTo>
                        <a:pt x="10638" y="8517"/>
                      </a:lnTo>
                      <a:lnTo>
                        <a:pt x="10303" y="7829"/>
                      </a:lnTo>
                      <a:lnTo>
                        <a:pt x="9950" y="7160"/>
                      </a:lnTo>
                      <a:lnTo>
                        <a:pt x="9578" y="6490"/>
                      </a:lnTo>
                      <a:lnTo>
                        <a:pt x="9187" y="5839"/>
                      </a:lnTo>
                      <a:lnTo>
                        <a:pt x="8797" y="5207"/>
                      </a:lnTo>
                      <a:lnTo>
                        <a:pt x="8388" y="4575"/>
                      </a:lnTo>
                      <a:lnTo>
                        <a:pt x="7978" y="3961"/>
                      </a:lnTo>
                      <a:lnTo>
                        <a:pt x="7123" y="2734"/>
                      </a:lnTo>
                      <a:lnTo>
                        <a:pt x="6230" y="1525"/>
                      </a:lnTo>
                      <a:lnTo>
                        <a:pt x="5617" y="744"/>
                      </a:lnTo>
                      <a:lnTo>
                        <a:pt x="5300" y="353"/>
                      </a:lnTo>
                      <a:lnTo>
                        <a:pt x="4947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7"/>
                <p:cNvSpPr/>
                <p:nvPr/>
              </p:nvSpPr>
              <p:spPr>
                <a:xfrm>
                  <a:off x="1232225" y="522650"/>
                  <a:ext cx="4042050" cy="12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50677" extrusionOk="0">
                      <a:moveTo>
                        <a:pt x="161681" y="0"/>
                      </a:moveTo>
                      <a:lnTo>
                        <a:pt x="161254" y="75"/>
                      </a:lnTo>
                      <a:lnTo>
                        <a:pt x="160845" y="130"/>
                      </a:lnTo>
                      <a:lnTo>
                        <a:pt x="160435" y="223"/>
                      </a:lnTo>
                      <a:lnTo>
                        <a:pt x="160026" y="316"/>
                      </a:lnTo>
                      <a:lnTo>
                        <a:pt x="159617" y="409"/>
                      </a:lnTo>
                      <a:lnTo>
                        <a:pt x="159208" y="521"/>
                      </a:lnTo>
                      <a:lnTo>
                        <a:pt x="158818" y="651"/>
                      </a:lnTo>
                      <a:lnTo>
                        <a:pt x="158408" y="781"/>
                      </a:lnTo>
                      <a:lnTo>
                        <a:pt x="158018" y="930"/>
                      </a:lnTo>
                      <a:lnTo>
                        <a:pt x="157627" y="1098"/>
                      </a:lnTo>
                      <a:lnTo>
                        <a:pt x="157237" y="1265"/>
                      </a:lnTo>
                      <a:lnTo>
                        <a:pt x="156865" y="1432"/>
                      </a:lnTo>
                      <a:lnTo>
                        <a:pt x="156474" y="1618"/>
                      </a:lnTo>
                      <a:lnTo>
                        <a:pt x="156102" y="1823"/>
                      </a:lnTo>
                      <a:lnTo>
                        <a:pt x="155749" y="2027"/>
                      </a:lnTo>
                      <a:lnTo>
                        <a:pt x="155377" y="2251"/>
                      </a:lnTo>
                      <a:lnTo>
                        <a:pt x="154838" y="2585"/>
                      </a:lnTo>
                      <a:lnTo>
                        <a:pt x="154298" y="2957"/>
                      </a:lnTo>
                      <a:lnTo>
                        <a:pt x="153796" y="3329"/>
                      </a:lnTo>
                      <a:lnTo>
                        <a:pt x="153276" y="3720"/>
                      </a:lnTo>
                      <a:lnTo>
                        <a:pt x="152792" y="4129"/>
                      </a:lnTo>
                      <a:lnTo>
                        <a:pt x="152290" y="4557"/>
                      </a:lnTo>
                      <a:lnTo>
                        <a:pt x="151342" y="5412"/>
                      </a:lnTo>
                      <a:lnTo>
                        <a:pt x="150412" y="6305"/>
                      </a:lnTo>
                      <a:lnTo>
                        <a:pt x="149482" y="7197"/>
                      </a:lnTo>
                      <a:lnTo>
                        <a:pt x="148571" y="8109"/>
                      </a:lnTo>
                      <a:lnTo>
                        <a:pt x="147641" y="9001"/>
                      </a:lnTo>
                      <a:lnTo>
                        <a:pt x="146358" y="10191"/>
                      </a:lnTo>
                      <a:lnTo>
                        <a:pt x="145074" y="11382"/>
                      </a:lnTo>
                      <a:lnTo>
                        <a:pt x="144442" y="11958"/>
                      </a:lnTo>
                      <a:lnTo>
                        <a:pt x="143773" y="12535"/>
                      </a:lnTo>
                      <a:lnTo>
                        <a:pt x="143103" y="13093"/>
                      </a:lnTo>
                      <a:lnTo>
                        <a:pt x="142415" y="13632"/>
                      </a:lnTo>
                      <a:lnTo>
                        <a:pt x="141857" y="14022"/>
                      </a:lnTo>
                      <a:lnTo>
                        <a:pt x="141281" y="14413"/>
                      </a:lnTo>
                      <a:lnTo>
                        <a:pt x="140704" y="14748"/>
                      </a:lnTo>
                      <a:lnTo>
                        <a:pt x="140090" y="15082"/>
                      </a:lnTo>
                      <a:lnTo>
                        <a:pt x="139477" y="15380"/>
                      </a:lnTo>
                      <a:lnTo>
                        <a:pt x="138844" y="15640"/>
                      </a:lnTo>
                      <a:lnTo>
                        <a:pt x="138194" y="15863"/>
                      </a:lnTo>
                      <a:lnTo>
                        <a:pt x="137543" y="16049"/>
                      </a:lnTo>
                      <a:lnTo>
                        <a:pt x="137096" y="16161"/>
                      </a:lnTo>
                      <a:lnTo>
                        <a:pt x="136669" y="16254"/>
                      </a:lnTo>
                      <a:lnTo>
                        <a:pt x="136222" y="16328"/>
                      </a:lnTo>
                      <a:lnTo>
                        <a:pt x="135776" y="16403"/>
                      </a:lnTo>
                      <a:lnTo>
                        <a:pt x="135330" y="16459"/>
                      </a:lnTo>
                      <a:lnTo>
                        <a:pt x="134902" y="16496"/>
                      </a:lnTo>
                      <a:lnTo>
                        <a:pt x="133991" y="16552"/>
                      </a:lnTo>
                      <a:lnTo>
                        <a:pt x="133098" y="16570"/>
                      </a:lnTo>
                      <a:lnTo>
                        <a:pt x="132205" y="16570"/>
                      </a:lnTo>
                      <a:lnTo>
                        <a:pt x="131313" y="16533"/>
                      </a:lnTo>
                      <a:lnTo>
                        <a:pt x="130420" y="16496"/>
                      </a:lnTo>
                      <a:lnTo>
                        <a:pt x="129044" y="16403"/>
                      </a:lnTo>
                      <a:lnTo>
                        <a:pt x="127668" y="16310"/>
                      </a:lnTo>
                      <a:lnTo>
                        <a:pt x="126292" y="16217"/>
                      </a:lnTo>
                      <a:lnTo>
                        <a:pt x="124915" y="16161"/>
                      </a:lnTo>
                      <a:lnTo>
                        <a:pt x="123614" y="16105"/>
                      </a:lnTo>
                      <a:lnTo>
                        <a:pt x="122963" y="16087"/>
                      </a:lnTo>
                      <a:lnTo>
                        <a:pt x="122312" y="16068"/>
                      </a:lnTo>
                      <a:lnTo>
                        <a:pt x="121680" y="16087"/>
                      </a:lnTo>
                      <a:lnTo>
                        <a:pt x="121029" y="16105"/>
                      </a:lnTo>
                      <a:lnTo>
                        <a:pt x="120378" y="16161"/>
                      </a:lnTo>
                      <a:lnTo>
                        <a:pt x="119745" y="16254"/>
                      </a:lnTo>
                      <a:lnTo>
                        <a:pt x="119132" y="16366"/>
                      </a:lnTo>
                      <a:lnTo>
                        <a:pt x="118537" y="16533"/>
                      </a:lnTo>
                      <a:lnTo>
                        <a:pt x="117960" y="16719"/>
                      </a:lnTo>
                      <a:lnTo>
                        <a:pt x="117384" y="16942"/>
                      </a:lnTo>
                      <a:lnTo>
                        <a:pt x="116844" y="17202"/>
                      </a:lnTo>
                      <a:lnTo>
                        <a:pt x="116305" y="17500"/>
                      </a:lnTo>
                      <a:lnTo>
                        <a:pt x="115784" y="17835"/>
                      </a:lnTo>
                      <a:lnTo>
                        <a:pt x="115282" y="18207"/>
                      </a:lnTo>
                      <a:lnTo>
                        <a:pt x="114892" y="18523"/>
                      </a:lnTo>
                      <a:lnTo>
                        <a:pt x="114520" y="18858"/>
                      </a:lnTo>
                      <a:lnTo>
                        <a:pt x="114148" y="19192"/>
                      </a:lnTo>
                      <a:lnTo>
                        <a:pt x="113794" y="19564"/>
                      </a:lnTo>
                      <a:lnTo>
                        <a:pt x="113460" y="19936"/>
                      </a:lnTo>
                      <a:lnTo>
                        <a:pt x="113144" y="20327"/>
                      </a:lnTo>
                      <a:lnTo>
                        <a:pt x="112846" y="20736"/>
                      </a:lnTo>
                      <a:lnTo>
                        <a:pt x="112548" y="21145"/>
                      </a:lnTo>
                      <a:lnTo>
                        <a:pt x="112269" y="21573"/>
                      </a:lnTo>
                      <a:lnTo>
                        <a:pt x="112009" y="22000"/>
                      </a:lnTo>
                      <a:lnTo>
                        <a:pt x="111767" y="22428"/>
                      </a:lnTo>
                      <a:lnTo>
                        <a:pt x="111526" y="22893"/>
                      </a:lnTo>
                      <a:lnTo>
                        <a:pt x="111302" y="23339"/>
                      </a:lnTo>
                      <a:lnTo>
                        <a:pt x="111098" y="23786"/>
                      </a:lnTo>
                      <a:lnTo>
                        <a:pt x="110893" y="24251"/>
                      </a:lnTo>
                      <a:lnTo>
                        <a:pt x="110707" y="24716"/>
                      </a:lnTo>
                      <a:lnTo>
                        <a:pt x="110410" y="25497"/>
                      </a:lnTo>
                      <a:lnTo>
                        <a:pt x="110131" y="26278"/>
                      </a:lnTo>
                      <a:lnTo>
                        <a:pt x="109870" y="27059"/>
                      </a:lnTo>
                      <a:lnTo>
                        <a:pt x="109647" y="27840"/>
                      </a:lnTo>
                      <a:lnTo>
                        <a:pt x="109424" y="28640"/>
                      </a:lnTo>
                      <a:lnTo>
                        <a:pt x="109220" y="29439"/>
                      </a:lnTo>
                      <a:lnTo>
                        <a:pt x="108829" y="31039"/>
                      </a:lnTo>
                      <a:lnTo>
                        <a:pt x="108104" y="34274"/>
                      </a:lnTo>
                      <a:lnTo>
                        <a:pt x="107713" y="35874"/>
                      </a:lnTo>
                      <a:lnTo>
                        <a:pt x="107490" y="36673"/>
                      </a:lnTo>
                      <a:lnTo>
                        <a:pt x="107267" y="37454"/>
                      </a:lnTo>
                      <a:lnTo>
                        <a:pt x="107062" y="38105"/>
                      </a:lnTo>
                      <a:lnTo>
                        <a:pt x="106839" y="38738"/>
                      </a:lnTo>
                      <a:lnTo>
                        <a:pt x="106597" y="39370"/>
                      </a:lnTo>
                      <a:lnTo>
                        <a:pt x="106337" y="39984"/>
                      </a:lnTo>
                      <a:lnTo>
                        <a:pt x="106040" y="40579"/>
                      </a:lnTo>
                      <a:lnTo>
                        <a:pt x="105705" y="41174"/>
                      </a:lnTo>
                      <a:lnTo>
                        <a:pt x="105537" y="41453"/>
                      </a:lnTo>
                      <a:lnTo>
                        <a:pt x="105351" y="41732"/>
                      </a:lnTo>
                      <a:lnTo>
                        <a:pt x="105147" y="42011"/>
                      </a:lnTo>
                      <a:lnTo>
                        <a:pt x="104942" y="42271"/>
                      </a:lnTo>
                      <a:lnTo>
                        <a:pt x="104756" y="42494"/>
                      </a:lnTo>
                      <a:lnTo>
                        <a:pt x="104570" y="42699"/>
                      </a:lnTo>
                      <a:lnTo>
                        <a:pt x="104366" y="42903"/>
                      </a:lnTo>
                      <a:lnTo>
                        <a:pt x="104143" y="43108"/>
                      </a:lnTo>
                      <a:lnTo>
                        <a:pt x="103919" y="43294"/>
                      </a:lnTo>
                      <a:lnTo>
                        <a:pt x="103696" y="43480"/>
                      </a:lnTo>
                      <a:lnTo>
                        <a:pt x="103455" y="43647"/>
                      </a:lnTo>
                      <a:lnTo>
                        <a:pt x="103213" y="43796"/>
                      </a:lnTo>
                      <a:lnTo>
                        <a:pt x="102971" y="43945"/>
                      </a:lnTo>
                      <a:lnTo>
                        <a:pt x="102711" y="44075"/>
                      </a:lnTo>
                      <a:lnTo>
                        <a:pt x="102450" y="44205"/>
                      </a:lnTo>
                      <a:lnTo>
                        <a:pt x="102190" y="44317"/>
                      </a:lnTo>
                      <a:lnTo>
                        <a:pt x="101930" y="44428"/>
                      </a:lnTo>
                      <a:lnTo>
                        <a:pt x="101651" y="44521"/>
                      </a:lnTo>
                      <a:lnTo>
                        <a:pt x="101372" y="44596"/>
                      </a:lnTo>
                      <a:lnTo>
                        <a:pt x="101093" y="44651"/>
                      </a:lnTo>
                      <a:lnTo>
                        <a:pt x="100739" y="44726"/>
                      </a:lnTo>
                      <a:lnTo>
                        <a:pt x="100386" y="44782"/>
                      </a:lnTo>
                      <a:lnTo>
                        <a:pt x="100033" y="44819"/>
                      </a:lnTo>
                      <a:lnTo>
                        <a:pt x="99679" y="44837"/>
                      </a:lnTo>
                      <a:lnTo>
                        <a:pt x="98973" y="44837"/>
                      </a:lnTo>
                      <a:lnTo>
                        <a:pt x="98619" y="44819"/>
                      </a:lnTo>
                      <a:lnTo>
                        <a:pt x="98266" y="44782"/>
                      </a:lnTo>
                      <a:lnTo>
                        <a:pt x="97559" y="44689"/>
                      </a:lnTo>
                      <a:lnTo>
                        <a:pt x="96853" y="44540"/>
                      </a:lnTo>
                      <a:lnTo>
                        <a:pt x="96165" y="44373"/>
                      </a:lnTo>
                      <a:lnTo>
                        <a:pt x="95495" y="44187"/>
                      </a:lnTo>
                      <a:lnTo>
                        <a:pt x="94974" y="44019"/>
                      </a:lnTo>
                      <a:lnTo>
                        <a:pt x="94454" y="43833"/>
                      </a:lnTo>
                      <a:lnTo>
                        <a:pt x="93933" y="43629"/>
                      </a:lnTo>
                      <a:lnTo>
                        <a:pt x="93431" y="43424"/>
                      </a:lnTo>
                      <a:lnTo>
                        <a:pt x="92427" y="42996"/>
                      </a:lnTo>
                      <a:lnTo>
                        <a:pt x="91422" y="42513"/>
                      </a:lnTo>
                      <a:lnTo>
                        <a:pt x="90455" y="42011"/>
                      </a:lnTo>
                      <a:lnTo>
                        <a:pt x="89488" y="41490"/>
                      </a:lnTo>
                      <a:lnTo>
                        <a:pt x="88521" y="40951"/>
                      </a:lnTo>
                      <a:lnTo>
                        <a:pt x="87573" y="40411"/>
                      </a:lnTo>
                      <a:lnTo>
                        <a:pt x="86215" y="39593"/>
                      </a:lnTo>
                      <a:lnTo>
                        <a:pt x="84858" y="38756"/>
                      </a:lnTo>
                      <a:lnTo>
                        <a:pt x="83500" y="37938"/>
                      </a:lnTo>
                      <a:lnTo>
                        <a:pt x="82143" y="37101"/>
                      </a:lnTo>
                      <a:lnTo>
                        <a:pt x="80785" y="36301"/>
                      </a:lnTo>
                      <a:lnTo>
                        <a:pt x="79390" y="35520"/>
                      </a:lnTo>
                      <a:lnTo>
                        <a:pt x="78702" y="35148"/>
                      </a:lnTo>
                      <a:lnTo>
                        <a:pt x="77995" y="34777"/>
                      </a:lnTo>
                      <a:lnTo>
                        <a:pt x="77270" y="34423"/>
                      </a:lnTo>
                      <a:lnTo>
                        <a:pt x="76563" y="34088"/>
                      </a:lnTo>
                      <a:lnTo>
                        <a:pt x="75764" y="33717"/>
                      </a:lnTo>
                      <a:lnTo>
                        <a:pt x="74983" y="33382"/>
                      </a:lnTo>
                      <a:lnTo>
                        <a:pt x="74183" y="33047"/>
                      </a:lnTo>
                      <a:lnTo>
                        <a:pt x="73365" y="32731"/>
                      </a:lnTo>
                      <a:lnTo>
                        <a:pt x="71747" y="32117"/>
                      </a:lnTo>
                      <a:lnTo>
                        <a:pt x="70110" y="31541"/>
                      </a:lnTo>
                      <a:lnTo>
                        <a:pt x="69497" y="31318"/>
                      </a:lnTo>
                      <a:lnTo>
                        <a:pt x="68883" y="31094"/>
                      </a:lnTo>
                      <a:lnTo>
                        <a:pt x="68269" y="30853"/>
                      </a:lnTo>
                      <a:lnTo>
                        <a:pt x="67674" y="30592"/>
                      </a:lnTo>
                      <a:lnTo>
                        <a:pt x="67079" y="30313"/>
                      </a:lnTo>
                      <a:lnTo>
                        <a:pt x="66503" y="29997"/>
                      </a:lnTo>
                      <a:lnTo>
                        <a:pt x="65945" y="29644"/>
                      </a:lnTo>
                      <a:lnTo>
                        <a:pt x="65684" y="29458"/>
                      </a:lnTo>
                      <a:lnTo>
                        <a:pt x="65424" y="29253"/>
                      </a:lnTo>
                      <a:lnTo>
                        <a:pt x="64922" y="28863"/>
                      </a:lnTo>
                      <a:lnTo>
                        <a:pt x="64438" y="28416"/>
                      </a:lnTo>
                      <a:lnTo>
                        <a:pt x="63992" y="27951"/>
                      </a:lnTo>
                      <a:lnTo>
                        <a:pt x="63583" y="27449"/>
                      </a:lnTo>
                      <a:lnTo>
                        <a:pt x="63192" y="26947"/>
                      </a:lnTo>
                      <a:lnTo>
                        <a:pt x="62820" y="26408"/>
                      </a:lnTo>
                      <a:lnTo>
                        <a:pt x="62486" y="25869"/>
                      </a:lnTo>
                      <a:lnTo>
                        <a:pt x="62169" y="25292"/>
                      </a:lnTo>
                      <a:lnTo>
                        <a:pt x="61816" y="24567"/>
                      </a:lnTo>
                      <a:lnTo>
                        <a:pt x="61481" y="23842"/>
                      </a:lnTo>
                      <a:lnTo>
                        <a:pt x="61165" y="23098"/>
                      </a:lnTo>
                      <a:lnTo>
                        <a:pt x="60868" y="22335"/>
                      </a:lnTo>
                      <a:lnTo>
                        <a:pt x="60291" y="20829"/>
                      </a:lnTo>
                      <a:lnTo>
                        <a:pt x="60012" y="20085"/>
                      </a:lnTo>
                      <a:lnTo>
                        <a:pt x="59715" y="19323"/>
                      </a:lnTo>
                      <a:lnTo>
                        <a:pt x="59380" y="18616"/>
                      </a:lnTo>
                      <a:lnTo>
                        <a:pt x="59213" y="18262"/>
                      </a:lnTo>
                      <a:lnTo>
                        <a:pt x="59027" y="17909"/>
                      </a:lnTo>
                      <a:lnTo>
                        <a:pt x="58841" y="17556"/>
                      </a:lnTo>
                      <a:lnTo>
                        <a:pt x="58617" y="17221"/>
                      </a:lnTo>
                      <a:lnTo>
                        <a:pt x="58394" y="16905"/>
                      </a:lnTo>
                      <a:lnTo>
                        <a:pt x="58153" y="16589"/>
                      </a:lnTo>
                      <a:lnTo>
                        <a:pt x="57892" y="16310"/>
                      </a:lnTo>
                      <a:lnTo>
                        <a:pt x="57632" y="16031"/>
                      </a:lnTo>
                      <a:lnTo>
                        <a:pt x="57074" y="15510"/>
                      </a:lnTo>
                      <a:lnTo>
                        <a:pt x="56516" y="14989"/>
                      </a:lnTo>
                      <a:lnTo>
                        <a:pt x="55939" y="14487"/>
                      </a:lnTo>
                      <a:lnTo>
                        <a:pt x="54675" y="13371"/>
                      </a:lnTo>
                      <a:lnTo>
                        <a:pt x="54043" y="12814"/>
                      </a:lnTo>
                      <a:lnTo>
                        <a:pt x="53410" y="12274"/>
                      </a:lnTo>
                      <a:lnTo>
                        <a:pt x="52759" y="11735"/>
                      </a:lnTo>
                      <a:lnTo>
                        <a:pt x="52090" y="11214"/>
                      </a:lnTo>
                      <a:lnTo>
                        <a:pt x="51402" y="10712"/>
                      </a:lnTo>
                      <a:lnTo>
                        <a:pt x="50695" y="10266"/>
                      </a:lnTo>
                      <a:lnTo>
                        <a:pt x="50230" y="9968"/>
                      </a:lnTo>
                      <a:lnTo>
                        <a:pt x="49747" y="9708"/>
                      </a:lnTo>
                      <a:lnTo>
                        <a:pt x="49263" y="9448"/>
                      </a:lnTo>
                      <a:lnTo>
                        <a:pt x="48761" y="9206"/>
                      </a:lnTo>
                      <a:lnTo>
                        <a:pt x="48278" y="8983"/>
                      </a:lnTo>
                      <a:lnTo>
                        <a:pt x="47757" y="8778"/>
                      </a:lnTo>
                      <a:lnTo>
                        <a:pt x="47255" y="8573"/>
                      </a:lnTo>
                      <a:lnTo>
                        <a:pt x="46734" y="8406"/>
                      </a:lnTo>
                      <a:lnTo>
                        <a:pt x="46213" y="8239"/>
                      </a:lnTo>
                      <a:lnTo>
                        <a:pt x="45693" y="8071"/>
                      </a:lnTo>
                      <a:lnTo>
                        <a:pt x="45153" y="7941"/>
                      </a:lnTo>
                      <a:lnTo>
                        <a:pt x="44614" y="7811"/>
                      </a:lnTo>
                      <a:lnTo>
                        <a:pt x="44075" y="7681"/>
                      </a:lnTo>
                      <a:lnTo>
                        <a:pt x="43554" y="7569"/>
                      </a:lnTo>
                      <a:lnTo>
                        <a:pt x="42996" y="7476"/>
                      </a:lnTo>
                      <a:lnTo>
                        <a:pt x="42457" y="7402"/>
                      </a:lnTo>
                      <a:lnTo>
                        <a:pt x="41620" y="7290"/>
                      </a:lnTo>
                      <a:lnTo>
                        <a:pt x="40783" y="7197"/>
                      </a:lnTo>
                      <a:lnTo>
                        <a:pt x="39928" y="7123"/>
                      </a:lnTo>
                      <a:lnTo>
                        <a:pt x="39091" y="7086"/>
                      </a:lnTo>
                      <a:lnTo>
                        <a:pt x="38235" y="7067"/>
                      </a:lnTo>
                      <a:lnTo>
                        <a:pt x="37380" y="7067"/>
                      </a:lnTo>
                      <a:lnTo>
                        <a:pt x="36543" y="7086"/>
                      </a:lnTo>
                      <a:lnTo>
                        <a:pt x="35687" y="7142"/>
                      </a:lnTo>
                      <a:lnTo>
                        <a:pt x="34851" y="7197"/>
                      </a:lnTo>
                      <a:lnTo>
                        <a:pt x="33995" y="7272"/>
                      </a:lnTo>
                      <a:lnTo>
                        <a:pt x="33158" y="7365"/>
                      </a:lnTo>
                      <a:lnTo>
                        <a:pt x="32321" y="7476"/>
                      </a:lnTo>
                      <a:lnTo>
                        <a:pt x="31485" y="7606"/>
                      </a:lnTo>
                      <a:lnTo>
                        <a:pt x="30648" y="7755"/>
                      </a:lnTo>
                      <a:lnTo>
                        <a:pt x="29811" y="7923"/>
                      </a:lnTo>
                      <a:lnTo>
                        <a:pt x="28974" y="8090"/>
                      </a:lnTo>
                      <a:lnTo>
                        <a:pt x="27933" y="8332"/>
                      </a:lnTo>
                      <a:lnTo>
                        <a:pt x="26910" y="8592"/>
                      </a:lnTo>
                      <a:lnTo>
                        <a:pt x="25868" y="8871"/>
                      </a:lnTo>
                      <a:lnTo>
                        <a:pt x="24845" y="9169"/>
                      </a:lnTo>
                      <a:lnTo>
                        <a:pt x="23823" y="9485"/>
                      </a:lnTo>
                      <a:lnTo>
                        <a:pt x="22800" y="9801"/>
                      </a:lnTo>
                      <a:lnTo>
                        <a:pt x="21796" y="10136"/>
                      </a:lnTo>
                      <a:lnTo>
                        <a:pt x="20791" y="10489"/>
                      </a:lnTo>
                      <a:lnTo>
                        <a:pt x="19787" y="10861"/>
                      </a:lnTo>
                      <a:lnTo>
                        <a:pt x="18783" y="11233"/>
                      </a:lnTo>
                      <a:lnTo>
                        <a:pt x="16793" y="12014"/>
                      </a:lnTo>
                      <a:lnTo>
                        <a:pt x="14803" y="12814"/>
                      </a:lnTo>
                      <a:lnTo>
                        <a:pt x="12850" y="13650"/>
                      </a:lnTo>
                      <a:lnTo>
                        <a:pt x="10954" y="14469"/>
                      </a:lnTo>
                      <a:lnTo>
                        <a:pt x="9057" y="15306"/>
                      </a:lnTo>
                      <a:lnTo>
                        <a:pt x="7178" y="16142"/>
                      </a:lnTo>
                      <a:lnTo>
                        <a:pt x="6230" y="16552"/>
                      </a:lnTo>
                      <a:lnTo>
                        <a:pt x="5282" y="16942"/>
                      </a:lnTo>
                      <a:lnTo>
                        <a:pt x="3980" y="17444"/>
                      </a:lnTo>
                      <a:lnTo>
                        <a:pt x="3347" y="17667"/>
                      </a:lnTo>
                      <a:lnTo>
                        <a:pt x="2678" y="17891"/>
                      </a:lnTo>
                      <a:lnTo>
                        <a:pt x="2027" y="18077"/>
                      </a:lnTo>
                      <a:lnTo>
                        <a:pt x="1358" y="18262"/>
                      </a:lnTo>
                      <a:lnTo>
                        <a:pt x="688" y="18411"/>
                      </a:lnTo>
                      <a:lnTo>
                        <a:pt x="0" y="18541"/>
                      </a:lnTo>
                      <a:lnTo>
                        <a:pt x="0" y="21201"/>
                      </a:lnTo>
                      <a:lnTo>
                        <a:pt x="539" y="21071"/>
                      </a:lnTo>
                      <a:lnTo>
                        <a:pt x="1079" y="20922"/>
                      </a:lnTo>
                      <a:lnTo>
                        <a:pt x="1599" y="20754"/>
                      </a:lnTo>
                      <a:lnTo>
                        <a:pt x="2120" y="20587"/>
                      </a:lnTo>
                      <a:lnTo>
                        <a:pt x="2641" y="20401"/>
                      </a:lnTo>
                      <a:lnTo>
                        <a:pt x="3143" y="20197"/>
                      </a:lnTo>
                      <a:lnTo>
                        <a:pt x="4166" y="19769"/>
                      </a:lnTo>
                      <a:lnTo>
                        <a:pt x="5170" y="19323"/>
                      </a:lnTo>
                      <a:lnTo>
                        <a:pt x="6174" y="18858"/>
                      </a:lnTo>
                      <a:lnTo>
                        <a:pt x="8164" y="17909"/>
                      </a:lnTo>
                      <a:lnTo>
                        <a:pt x="9577" y="17221"/>
                      </a:lnTo>
                      <a:lnTo>
                        <a:pt x="11009" y="16552"/>
                      </a:lnTo>
                      <a:lnTo>
                        <a:pt x="12441" y="15882"/>
                      </a:lnTo>
                      <a:lnTo>
                        <a:pt x="13873" y="15231"/>
                      </a:lnTo>
                      <a:lnTo>
                        <a:pt x="15324" y="14617"/>
                      </a:lnTo>
                      <a:lnTo>
                        <a:pt x="16774" y="14004"/>
                      </a:lnTo>
                      <a:lnTo>
                        <a:pt x="18244" y="13427"/>
                      </a:lnTo>
                      <a:lnTo>
                        <a:pt x="19713" y="12869"/>
                      </a:lnTo>
                      <a:lnTo>
                        <a:pt x="21275" y="12330"/>
                      </a:lnTo>
                      <a:lnTo>
                        <a:pt x="22856" y="11809"/>
                      </a:lnTo>
                      <a:lnTo>
                        <a:pt x="24436" y="11326"/>
                      </a:lnTo>
                      <a:lnTo>
                        <a:pt x="25236" y="11103"/>
                      </a:lnTo>
                      <a:lnTo>
                        <a:pt x="26036" y="10880"/>
                      </a:lnTo>
                      <a:lnTo>
                        <a:pt x="26835" y="10694"/>
                      </a:lnTo>
                      <a:lnTo>
                        <a:pt x="27654" y="10508"/>
                      </a:lnTo>
                      <a:lnTo>
                        <a:pt x="28453" y="10340"/>
                      </a:lnTo>
                      <a:lnTo>
                        <a:pt x="29272" y="10173"/>
                      </a:lnTo>
                      <a:lnTo>
                        <a:pt x="30090" y="10043"/>
                      </a:lnTo>
                      <a:lnTo>
                        <a:pt x="30908" y="9931"/>
                      </a:lnTo>
                      <a:lnTo>
                        <a:pt x="31726" y="9819"/>
                      </a:lnTo>
                      <a:lnTo>
                        <a:pt x="32545" y="9745"/>
                      </a:lnTo>
                      <a:lnTo>
                        <a:pt x="33177" y="9708"/>
                      </a:lnTo>
                      <a:lnTo>
                        <a:pt x="33791" y="9671"/>
                      </a:lnTo>
                      <a:lnTo>
                        <a:pt x="34404" y="9652"/>
                      </a:lnTo>
                      <a:lnTo>
                        <a:pt x="35018" y="9652"/>
                      </a:lnTo>
                      <a:lnTo>
                        <a:pt x="35650" y="9689"/>
                      </a:lnTo>
                      <a:lnTo>
                        <a:pt x="36264" y="9708"/>
                      </a:lnTo>
                      <a:lnTo>
                        <a:pt x="36878" y="9764"/>
                      </a:lnTo>
                      <a:lnTo>
                        <a:pt x="37491" y="9838"/>
                      </a:lnTo>
                      <a:lnTo>
                        <a:pt x="38105" y="9931"/>
                      </a:lnTo>
                      <a:lnTo>
                        <a:pt x="38719" y="10043"/>
                      </a:lnTo>
                      <a:lnTo>
                        <a:pt x="39314" y="10173"/>
                      </a:lnTo>
                      <a:lnTo>
                        <a:pt x="39909" y="10322"/>
                      </a:lnTo>
                      <a:lnTo>
                        <a:pt x="40504" y="10489"/>
                      </a:lnTo>
                      <a:lnTo>
                        <a:pt x="41099" y="10694"/>
                      </a:lnTo>
                      <a:lnTo>
                        <a:pt x="41676" y="10898"/>
                      </a:lnTo>
                      <a:lnTo>
                        <a:pt x="42252" y="11140"/>
                      </a:lnTo>
                      <a:lnTo>
                        <a:pt x="42736" y="11344"/>
                      </a:lnTo>
                      <a:lnTo>
                        <a:pt x="43219" y="11586"/>
                      </a:lnTo>
                      <a:lnTo>
                        <a:pt x="43684" y="11847"/>
                      </a:lnTo>
                      <a:lnTo>
                        <a:pt x="44149" y="12107"/>
                      </a:lnTo>
                      <a:lnTo>
                        <a:pt x="44595" y="12386"/>
                      </a:lnTo>
                      <a:lnTo>
                        <a:pt x="45042" y="12683"/>
                      </a:lnTo>
                      <a:lnTo>
                        <a:pt x="45469" y="13000"/>
                      </a:lnTo>
                      <a:lnTo>
                        <a:pt x="45897" y="13316"/>
                      </a:lnTo>
                      <a:lnTo>
                        <a:pt x="46306" y="13650"/>
                      </a:lnTo>
                      <a:lnTo>
                        <a:pt x="46715" y="14004"/>
                      </a:lnTo>
                      <a:lnTo>
                        <a:pt x="47106" y="14357"/>
                      </a:lnTo>
                      <a:lnTo>
                        <a:pt x="47496" y="14729"/>
                      </a:lnTo>
                      <a:lnTo>
                        <a:pt x="47868" y="15101"/>
                      </a:lnTo>
                      <a:lnTo>
                        <a:pt x="48240" y="15492"/>
                      </a:lnTo>
                      <a:lnTo>
                        <a:pt x="48612" y="15882"/>
                      </a:lnTo>
                      <a:lnTo>
                        <a:pt x="48947" y="16273"/>
                      </a:lnTo>
                      <a:lnTo>
                        <a:pt x="49505" y="16924"/>
                      </a:lnTo>
                      <a:lnTo>
                        <a:pt x="50044" y="17593"/>
                      </a:lnTo>
                      <a:lnTo>
                        <a:pt x="51141" y="18895"/>
                      </a:lnTo>
                      <a:lnTo>
                        <a:pt x="51681" y="19546"/>
                      </a:lnTo>
                      <a:lnTo>
                        <a:pt x="52257" y="20178"/>
                      </a:lnTo>
                      <a:lnTo>
                        <a:pt x="52834" y="20810"/>
                      </a:lnTo>
                      <a:lnTo>
                        <a:pt x="53447" y="21387"/>
                      </a:lnTo>
                      <a:lnTo>
                        <a:pt x="53764" y="21684"/>
                      </a:lnTo>
                      <a:lnTo>
                        <a:pt x="54061" y="21945"/>
                      </a:lnTo>
                      <a:lnTo>
                        <a:pt x="54693" y="22465"/>
                      </a:lnTo>
                      <a:lnTo>
                        <a:pt x="55344" y="22986"/>
                      </a:lnTo>
                      <a:lnTo>
                        <a:pt x="55977" y="23507"/>
                      </a:lnTo>
                      <a:lnTo>
                        <a:pt x="56200" y="23711"/>
                      </a:lnTo>
                      <a:lnTo>
                        <a:pt x="56404" y="23916"/>
                      </a:lnTo>
                      <a:lnTo>
                        <a:pt x="56814" y="24344"/>
                      </a:lnTo>
                      <a:lnTo>
                        <a:pt x="57204" y="24790"/>
                      </a:lnTo>
                      <a:lnTo>
                        <a:pt x="57576" y="25236"/>
                      </a:lnTo>
                      <a:lnTo>
                        <a:pt x="58413" y="26315"/>
                      </a:lnTo>
                      <a:lnTo>
                        <a:pt x="59250" y="27375"/>
                      </a:lnTo>
                      <a:lnTo>
                        <a:pt x="59677" y="27914"/>
                      </a:lnTo>
                      <a:lnTo>
                        <a:pt x="60124" y="28435"/>
                      </a:lnTo>
                      <a:lnTo>
                        <a:pt x="60570" y="28937"/>
                      </a:lnTo>
                      <a:lnTo>
                        <a:pt x="61054" y="29421"/>
                      </a:lnTo>
                      <a:lnTo>
                        <a:pt x="61537" y="29886"/>
                      </a:lnTo>
                      <a:lnTo>
                        <a:pt x="62039" y="30332"/>
                      </a:lnTo>
                      <a:lnTo>
                        <a:pt x="62541" y="30760"/>
                      </a:lnTo>
                      <a:lnTo>
                        <a:pt x="63081" y="31169"/>
                      </a:lnTo>
                      <a:lnTo>
                        <a:pt x="63639" y="31541"/>
                      </a:lnTo>
                      <a:lnTo>
                        <a:pt x="64215" y="31894"/>
                      </a:lnTo>
                      <a:lnTo>
                        <a:pt x="64792" y="32210"/>
                      </a:lnTo>
                      <a:lnTo>
                        <a:pt x="65405" y="32508"/>
                      </a:lnTo>
                      <a:lnTo>
                        <a:pt x="66075" y="32805"/>
                      </a:lnTo>
                      <a:lnTo>
                        <a:pt x="66763" y="33103"/>
                      </a:lnTo>
                      <a:lnTo>
                        <a:pt x="68139" y="33642"/>
                      </a:lnTo>
                      <a:lnTo>
                        <a:pt x="69534" y="34181"/>
                      </a:lnTo>
                      <a:lnTo>
                        <a:pt x="70222" y="34460"/>
                      </a:lnTo>
                      <a:lnTo>
                        <a:pt x="70910" y="34739"/>
                      </a:lnTo>
                      <a:lnTo>
                        <a:pt x="71728" y="35111"/>
                      </a:lnTo>
                      <a:lnTo>
                        <a:pt x="72547" y="35483"/>
                      </a:lnTo>
                      <a:lnTo>
                        <a:pt x="73346" y="35892"/>
                      </a:lnTo>
                      <a:lnTo>
                        <a:pt x="74146" y="36301"/>
                      </a:lnTo>
                      <a:lnTo>
                        <a:pt x="74946" y="36729"/>
                      </a:lnTo>
                      <a:lnTo>
                        <a:pt x="75727" y="37157"/>
                      </a:lnTo>
                      <a:lnTo>
                        <a:pt x="76508" y="37622"/>
                      </a:lnTo>
                      <a:lnTo>
                        <a:pt x="77270" y="38087"/>
                      </a:lnTo>
                      <a:lnTo>
                        <a:pt x="78200" y="38663"/>
                      </a:lnTo>
                      <a:lnTo>
                        <a:pt x="79093" y="39258"/>
                      </a:lnTo>
                      <a:lnTo>
                        <a:pt x="80897" y="40486"/>
                      </a:lnTo>
                      <a:lnTo>
                        <a:pt x="84467" y="42959"/>
                      </a:lnTo>
                      <a:lnTo>
                        <a:pt x="86252" y="44187"/>
                      </a:lnTo>
                      <a:lnTo>
                        <a:pt x="87164" y="44782"/>
                      </a:lnTo>
                      <a:lnTo>
                        <a:pt x="88056" y="45377"/>
                      </a:lnTo>
                      <a:lnTo>
                        <a:pt x="88986" y="45953"/>
                      </a:lnTo>
                      <a:lnTo>
                        <a:pt x="89897" y="46530"/>
                      </a:lnTo>
                      <a:lnTo>
                        <a:pt x="90846" y="47069"/>
                      </a:lnTo>
                      <a:lnTo>
                        <a:pt x="91776" y="47608"/>
                      </a:lnTo>
                      <a:lnTo>
                        <a:pt x="92743" y="48129"/>
                      </a:lnTo>
                      <a:lnTo>
                        <a:pt x="93710" y="48613"/>
                      </a:lnTo>
                      <a:lnTo>
                        <a:pt x="94714" y="49059"/>
                      </a:lnTo>
                      <a:lnTo>
                        <a:pt x="95216" y="49282"/>
                      </a:lnTo>
                      <a:lnTo>
                        <a:pt x="95718" y="49487"/>
                      </a:lnTo>
                      <a:lnTo>
                        <a:pt x="96220" y="49673"/>
                      </a:lnTo>
                      <a:lnTo>
                        <a:pt x="96741" y="49859"/>
                      </a:lnTo>
                      <a:lnTo>
                        <a:pt x="97262" y="50026"/>
                      </a:lnTo>
                      <a:lnTo>
                        <a:pt x="97782" y="50175"/>
                      </a:lnTo>
                      <a:lnTo>
                        <a:pt x="98303" y="50305"/>
                      </a:lnTo>
                      <a:lnTo>
                        <a:pt x="98843" y="50417"/>
                      </a:lnTo>
                      <a:lnTo>
                        <a:pt x="99382" y="50528"/>
                      </a:lnTo>
                      <a:lnTo>
                        <a:pt x="99921" y="50603"/>
                      </a:lnTo>
                      <a:lnTo>
                        <a:pt x="100535" y="50658"/>
                      </a:lnTo>
                      <a:lnTo>
                        <a:pt x="101167" y="50677"/>
                      </a:lnTo>
                      <a:lnTo>
                        <a:pt x="101781" y="50677"/>
                      </a:lnTo>
                      <a:lnTo>
                        <a:pt x="102413" y="50640"/>
                      </a:lnTo>
                      <a:lnTo>
                        <a:pt x="103027" y="50547"/>
                      </a:lnTo>
                      <a:lnTo>
                        <a:pt x="103343" y="50491"/>
                      </a:lnTo>
                      <a:lnTo>
                        <a:pt x="103641" y="50435"/>
                      </a:lnTo>
                      <a:lnTo>
                        <a:pt x="103938" y="50342"/>
                      </a:lnTo>
                      <a:lnTo>
                        <a:pt x="104236" y="50249"/>
                      </a:lnTo>
                      <a:lnTo>
                        <a:pt x="104533" y="50138"/>
                      </a:lnTo>
                      <a:lnTo>
                        <a:pt x="104831" y="50026"/>
                      </a:lnTo>
                      <a:lnTo>
                        <a:pt x="105128" y="49877"/>
                      </a:lnTo>
                      <a:lnTo>
                        <a:pt x="105444" y="49728"/>
                      </a:lnTo>
                      <a:lnTo>
                        <a:pt x="105742" y="49561"/>
                      </a:lnTo>
                      <a:lnTo>
                        <a:pt x="106021" y="49375"/>
                      </a:lnTo>
                      <a:lnTo>
                        <a:pt x="106300" y="49189"/>
                      </a:lnTo>
                      <a:lnTo>
                        <a:pt x="106560" y="48966"/>
                      </a:lnTo>
                      <a:lnTo>
                        <a:pt x="106821" y="48761"/>
                      </a:lnTo>
                      <a:lnTo>
                        <a:pt x="107081" y="48520"/>
                      </a:lnTo>
                      <a:lnTo>
                        <a:pt x="107323" y="48278"/>
                      </a:lnTo>
                      <a:lnTo>
                        <a:pt x="107564" y="48036"/>
                      </a:lnTo>
                      <a:lnTo>
                        <a:pt x="107788" y="47776"/>
                      </a:lnTo>
                      <a:lnTo>
                        <a:pt x="107992" y="47515"/>
                      </a:lnTo>
                      <a:lnTo>
                        <a:pt x="108197" y="47236"/>
                      </a:lnTo>
                      <a:lnTo>
                        <a:pt x="108401" y="46958"/>
                      </a:lnTo>
                      <a:lnTo>
                        <a:pt x="108587" y="46679"/>
                      </a:lnTo>
                      <a:lnTo>
                        <a:pt x="108755" y="46381"/>
                      </a:lnTo>
                      <a:lnTo>
                        <a:pt x="108959" y="46009"/>
                      </a:lnTo>
                      <a:lnTo>
                        <a:pt x="109164" y="45619"/>
                      </a:lnTo>
                      <a:lnTo>
                        <a:pt x="109350" y="45247"/>
                      </a:lnTo>
                      <a:lnTo>
                        <a:pt x="109517" y="44856"/>
                      </a:lnTo>
                      <a:lnTo>
                        <a:pt x="109833" y="44056"/>
                      </a:lnTo>
                      <a:lnTo>
                        <a:pt x="110131" y="43238"/>
                      </a:lnTo>
                      <a:lnTo>
                        <a:pt x="110373" y="42420"/>
                      </a:lnTo>
                      <a:lnTo>
                        <a:pt x="110596" y="41602"/>
                      </a:lnTo>
                      <a:lnTo>
                        <a:pt x="110800" y="40765"/>
                      </a:lnTo>
                      <a:lnTo>
                        <a:pt x="110986" y="39928"/>
                      </a:lnTo>
                      <a:lnTo>
                        <a:pt x="111228" y="38700"/>
                      </a:lnTo>
                      <a:lnTo>
                        <a:pt x="111433" y="37473"/>
                      </a:lnTo>
                      <a:lnTo>
                        <a:pt x="111860" y="35018"/>
                      </a:lnTo>
                      <a:lnTo>
                        <a:pt x="112065" y="33791"/>
                      </a:lnTo>
                      <a:lnTo>
                        <a:pt x="112288" y="32564"/>
                      </a:lnTo>
                      <a:lnTo>
                        <a:pt x="112530" y="31336"/>
                      </a:lnTo>
                      <a:lnTo>
                        <a:pt x="112827" y="30127"/>
                      </a:lnTo>
                      <a:lnTo>
                        <a:pt x="113069" y="29253"/>
                      </a:lnTo>
                      <a:lnTo>
                        <a:pt x="113330" y="28379"/>
                      </a:lnTo>
                      <a:lnTo>
                        <a:pt x="113627" y="27524"/>
                      </a:lnTo>
                      <a:lnTo>
                        <a:pt x="113962" y="26668"/>
                      </a:lnTo>
                      <a:lnTo>
                        <a:pt x="114129" y="26259"/>
                      </a:lnTo>
                      <a:lnTo>
                        <a:pt x="114334" y="25831"/>
                      </a:lnTo>
                      <a:lnTo>
                        <a:pt x="114538" y="25441"/>
                      </a:lnTo>
                      <a:lnTo>
                        <a:pt x="114743" y="25032"/>
                      </a:lnTo>
                      <a:lnTo>
                        <a:pt x="114985" y="24641"/>
                      </a:lnTo>
                      <a:lnTo>
                        <a:pt x="115226" y="24251"/>
                      </a:lnTo>
                      <a:lnTo>
                        <a:pt x="115487" y="23879"/>
                      </a:lnTo>
                      <a:lnTo>
                        <a:pt x="115747" y="23507"/>
                      </a:lnTo>
                      <a:lnTo>
                        <a:pt x="116156" y="23005"/>
                      </a:lnTo>
                      <a:lnTo>
                        <a:pt x="116603" y="22540"/>
                      </a:lnTo>
                      <a:lnTo>
                        <a:pt x="117086" y="22093"/>
                      </a:lnTo>
                      <a:lnTo>
                        <a:pt x="117328" y="21870"/>
                      </a:lnTo>
                      <a:lnTo>
                        <a:pt x="117588" y="21684"/>
                      </a:lnTo>
                      <a:lnTo>
                        <a:pt x="117849" y="21480"/>
                      </a:lnTo>
                      <a:lnTo>
                        <a:pt x="118109" y="21294"/>
                      </a:lnTo>
                      <a:lnTo>
                        <a:pt x="118388" y="21126"/>
                      </a:lnTo>
                      <a:lnTo>
                        <a:pt x="118667" y="20978"/>
                      </a:lnTo>
                      <a:lnTo>
                        <a:pt x="118964" y="20829"/>
                      </a:lnTo>
                      <a:lnTo>
                        <a:pt x="119262" y="20680"/>
                      </a:lnTo>
                      <a:lnTo>
                        <a:pt x="119559" y="20550"/>
                      </a:lnTo>
                      <a:lnTo>
                        <a:pt x="119857" y="20438"/>
                      </a:lnTo>
                      <a:lnTo>
                        <a:pt x="120378" y="20290"/>
                      </a:lnTo>
                      <a:lnTo>
                        <a:pt x="120917" y="20159"/>
                      </a:lnTo>
                      <a:lnTo>
                        <a:pt x="121438" y="20085"/>
                      </a:lnTo>
                      <a:lnTo>
                        <a:pt x="121996" y="20029"/>
                      </a:lnTo>
                      <a:lnTo>
                        <a:pt x="122535" y="19992"/>
                      </a:lnTo>
                      <a:lnTo>
                        <a:pt x="123074" y="19973"/>
                      </a:lnTo>
                      <a:lnTo>
                        <a:pt x="123614" y="19992"/>
                      </a:lnTo>
                      <a:lnTo>
                        <a:pt x="124153" y="20029"/>
                      </a:lnTo>
                      <a:lnTo>
                        <a:pt x="125157" y="20141"/>
                      </a:lnTo>
                      <a:lnTo>
                        <a:pt x="126161" y="20271"/>
                      </a:lnTo>
                      <a:lnTo>
                        <a:pt x="127147" y="20457"/>
                      </a:lnTo>
                      <a:lnTo>
                        <a:pt x="128133" y="20661"/>
                      </a:lnTo>
                      <a:lnTo>
                        <a:pt x="129118" y="20885"/>
                      </a:lnTo>
                      <a:lnTo>
                        <a:pt x="130104" y="21126"/>
                      </a:lnTo>
                      <a:lnTo>
                        <a:pt x="132057" y="21610"/>
                      </a:lnTo>
                      <a:lnTo>
                        <a:pt x="132931" y="21814"/>
                      </a:lnTo>
                      <a:lnTo>
                        <a:pt x="133805" y="22019"/>
                      </a:lnTo>
                      <a:lnTo>
                        <a:pt x="134697" y="22205"/>
                      </a:lnTo>
                      <a:lnTo>
                        <a:pt x="135571" y="22372"/>
                      </a:lnTo>
                      <a:lnTo>
                        <a:pt x="136464" y="22503"/>
                      </a:lnTo>
                      <a:lnTo>
                        <a:pt x="137357" y="22596"/>
                      </a:lnTo>
                      <a:lnTo>
                        <a:pt x="137803" y="22633"/>
                      </a:lnTo>
                      <a:lnTo>
                        <a:pt x="138249" y="22651"/>
                      </a:lnTo>
                      <a:lnTo>
                        <a:pt x="139644" y="22651"/>
                      </a:lnTo>
                      <a:lnTo>
                        <a:pt x="140109" y="22633"/>
                      </a:lnTo>
                      <a:lnTo>
                        <a:pt x="140593" y="22596"/>
                      </a:lnTo>
                      <a:lnTo>
                        <a:pt x="141057" y="22521"/>
                      </a:lnTo>
                      <a:lnTo>
                        <a:pt x="141522" y="22447"/>
                      </a:lnTo>
                      <a:lnTo>
                        <a:pt x="141987" y="22354"/>
                      </a:lnTo>
                      <a:lnTo>
                        <a:pt x="142452" y="22242"/>
                      </a:lnTo>
                      <a:lnTo>
                        <a:pt x="142917" y="22112"/>
                      </a:lnTo>
                      <a:lnTo>
                        <a:pt x="143159" y="22056"/>
                      </a:lnTo>
                      <a:lnTo>
                        <a:pt x="143475" y="21945"/>
                      </a:lnTo>
                      <a:lnTo>
                        <a:pt x="144535" y="21517"/>
                      </a:lnTo>
                      <a:lnTo>
                        <a:pt x="144777" y="21405"/>
                      </a:lnTo>
                      <a:lnTo>
                        <a:pt x="145372" y="21126"/>
                      </a:lnTo>
                      <a:lnTo>
                        <a:pt x="145948" y="20810"/>
                      </a:lnTo>
                      <a:lnTo>
                        <a:pt x="146525" y="20476"/>
                      </a:lnTo>
                      <a:lnTo>
                        <a:pt x="147064" y="20122"/>
                      </a:lnTo>
                      <a:lnTo>
                        <a:pt x="147790" y="19639"/>
                      </a:lnTo>
                      <a:lnTo>
                        <a:pt x="148478" y="19137"/>
                      </a:lnTo>
                      <a:lnTo>
                        <a:pt x="149166" y="18597"/>
                      </a:lnTo>
                      <a:lnTo>
                        <a:pt x="149817" y="18058"/>
                      </a:lnTo>
                      <a:lnTo>
                        <a:pt x="150468" y="17481"/>
                      </a:lnTo>
                      <a:lnTo>
                        <a:pt x="151081" y="16886"/>
                      </a:lnTo>
                      <a:lnTo>
                        <a:pt x="151676" y="16273"/>
                      </a:lnTo>
                      <a:lnTo>
                        <a:pt x="152234" y="15622"/>
                      </a:lnTo>
                      <a:lnTo>
                        <a:pt x="152867" y="14896"/>
                      </a:lnTo>
                      <a:lnTo>
                        <a:pt x="153462" y="14171"/>
                      </a:lnTo>
                      <a:lnTo>
                        <a:pt x="154689" y="12683"/>
                      </a:lnTo>
                      <a:lnTo>
                        <a:pt x="155303" y="11958"/>
                      </a:lnTo>
                      <a:lnTo>
                        <a:pt x="155916" y="11214"/>
                      </a:lnTo>
                      <a:lnTo>
                        <a:pt x="156567" y="10508"/>
                      </a:lnTo>
                      <a:lnTo>
                        <a:pt x="157218" y="9801"/>
                      </a:lnTo>
                      <a:lnTo>
                        <a:pt x="157702" y="9336"/>
                      </a:lnTo>
                      <a:lnTo>
                        <a:pt x="158185" y="8871"/>
                      </a:lnTo>
                      <a:lnTo>
                        <a:pt x="158687" y="8425"/>
                      </a:lnTo>
                      <a:lnTo>
                        <a:pt x="159208" y="7997"/>
                      </a:lnTo>
                      <a:lnTo>
                        <a:pt x="159747" y="7588"/>
                      </a:lnTo>
                      <a:lnTo>
                        <a:pt x="160287" y="7197"/>
                      </a:lnTo>
                      <a:lnTo>
                        <a:pt x="160863" y="6825"/>
                      </a:lnTo>
                      <a:lnTo>
                        <a:pt x="161440" y="6491"/>
                      </a:lnTo>
                      <a:lnTo>
                        <a:pt x="161570" y="6416"/>
                      </a:lnTo>
                      <a:lnTo>
                        <a:pt x="161681" y="6342"/>
                      </a:lnTo>
                      <a:lnTo>
                        <a:pt x="16168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7"/>
                <p:cNvSpPr/>
                <p:nvPr/>
              </p:nvSpPr>
              <p:spPr>
                <a:xfrm>
                  <a:off x="1232225" y="905275"/>
                  <a:ext cx="4042050" cy="11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7832" extrusionOk="0">
                      <a:moveTo>
                        <a:pt x="31782" y="1"/>
                      </a:moveTo>
                      <a:lnTo>
                        <a:pt x="31261" y="38"/>
                      </a:lnTo>
                      <a:lnTo>
                        <a:pt x="30555" y="94"/>
                      </a:lnTo>
                      <a:lnTo>
                        <a:pt x="29848" y="187"/>
                      </a:lnTo>
                      <a:lnTo>
                        <a:pt x="29160" y="280"/>
                      </a:lnTo>
                      <a:lnTo>
                        <a:pt x="28453" y="410"/>
                      </a:lnTo>
                      <a:lnTo>
                        <a:pt x="27765" y="540"/>
                      </a:lnTo>
                      <a:lnTo>
                        <a:pt x="27077" y="689"/>
                      </a:lnTo>
                      <a:lnTo>
                        <a:pt x="26389" y="856"/>
                      </a:lnTo>
                      <a:lnTo>
                        <a:pt x="25701" y="1042"/>
                      </a:lnTo>
                      <a:lnTo>
                        <a:pt x="25013" y="1247"/>
                      </a:lnTo>
                      <a:lnTo>
                        <a:pt x="24343" y="1451"/>
                      </a:lnTo>
                      <a:lnTo>
                        <a:pt x="23674" y="1674"/>
                      </a:lnTo>
                      <a:lnTo>
                        <a:pt x="22986" y="1897"/>
                      </a:lnTo>
                      <a:lnTo>
                        <a:pt x="21665" y="2400"/>
                      </a:lnTo>
                      <a:lnTo>
                        <a:pt x="20345" y="2939"/>
                      </a:lnTo>
                      <a:lnTo>
                        <a:pt x="19062" y="3497"/>
                      </a:lnTo>
                      <a:lnTo>
                        <a:pt x="17797" y="4092"/>
                      </a:lnTo>
                      <a:lnTo>
                        <a:pt x="16551" y="4724"/>
                      </a:lnTo>
                      <a:lnTo>
                        <a:pt x="15324" y="5375"/>
                      </a:lnTo>
                      <a:lnTo>
                        <a:pt x="14096" y="6063"/>
                      </a:lnTo>
                      <a:lnTo>
                        <a:pt x="12906" y="6788"/>
                      </a:lnTo>
                      <a:lnTo>
                        <a:pt x="11716" y="7551"/>
                      </a:lnTo>
                      <a:lnTo>
                        <a:pt x="10544" y="8313"/>
                      </a:lnTo>
                      <a:lnTo>
                        <a:pt x="7959" y="10080"/>
                      </a:lnTo>
                      <a:lnTo>
                        <a:pt x="6676" y="10973"/>
                      </a:lnTo>
                      <a:lnTo>
                        <a:pt x="5375" y="11847"/>
                      </a:lnTo>
                      <a:lnTo>
                        <a:pt x="4054" y="12702"/>
                      </a:lnTo>
                      <a:lnTo>
                        <a:pt x="2734" y="13521"/>
                      </a:lnTo>
                      <a:lnTo>
                        <a:pt x="1376" y="14320"/>
                      </a:lnTo>
                      <a:lnTo>
                        <a:pt x="688" y="14711"/>
                      </a:lnTo>
                      <a:lnTo>
                        <a:pt x="0" y="15083"/>
                      </a:lnTo>
                      <a:lnTo>
                        <a:pt x="0" y="17947"/>
                      </a:lnTo>
                      <a:lnTo>
                        <a:pt x="632" y="17593"/>
                      </a:lnTo>
                      <a:lnTo>
                        <a:pt x="1246" y="17203"/>
                      </a:lnTo>
                      <a:lnTo>
                        <a:pt x="2455" y="16403"/>
                      </a:lnTo>
                      <a:lnTo>
                        <a:pt x="3868" y="15417"/>
                      </a:lnTo>
                      <a:lnTo>
                        <a:pt x="5282" y="14432"/>
                      </a:lnTo>
                      <a:lnTo>
                        <a:pt x="8052" y="12405"/>
                      </a:lnTo>
                      <a:lnTo>
                        <a:pt x="10284" y="10750"/>
                      </a:lnTo>
                      <a:lnTo>
                        <a:pt x="11418" y="9931"/>
                      </a:lnTo>
                      <a:lnTo>
                        <a:pt x="12534" y="9132"/>
                      </a:lnTo>
                      <a:lnTo>
                        <a:pt x="13687" y="8351"/>
                      </a:lnTo>
                      <a:lnTo>
                        <a:pt x="14840" y="7588"/>
                      </a:lnTo>
                      <a:lnTo>
                        <a:pt x="16031" y="6863"/>
                      </a:lnTo>
                      <a:lnTo>
                        <a:pt x="16626" y="6509"/>
                      </a:lnTo>
                      <a:lnTo>
                        <a:pt x="17239" y="6175"/>
                      </a:lnTo>
                      <a:lnTo>
                        <a:pt x="17927" y="5803"/>
                      </a:lnTo>
                      <a:lnTo>
                        <a:pt x="18615" y="5431"/>
                      </a:lnTo>
                      <a:lnTo>
                        <a:pt x="19322" y="5078"/>
                      </a:lnTo>
                      <a:lnTo>
                        <a:pt x="20029" y="4743"/>
                      </a:lnTo>
                      <a:lnTo>
                        <a:pt x="20736" y="4408"/>
                      </a:lnTo>
                      <a:lnTo>
                        <a:pt x="21461" y="4092"/>
                      </a:lnTo>
                      <a:lnTo>
                        <a:pt x="22186" y="3794"/>
                      </a:lnTo>
                      <a:lnTo>
                        <a:pt x="22911" y="3515"/>
                      </a:lnTo>
                      <a:lnTo>
                        <a:pt x="23655" y="3236"/>
                      </a:lnTo>
                      <a:lnTo>
                        <a:pt x="24399" y="2976"/>
                      </a:lnTo>
                      <a:lnTo>
                        <a:pt x="25143" y="2734"/>
                      </a:lnTo>
                      <a:lnTo>
                        <a:pt x="25887" y="2511"/>
                      </a:lnTo>
                      <a:lnTo>
                        <a:pt x="26649" y="2307"/>
                      </a:lnTo>
                      <a:lnTo>
                        <a:pt x="27412" y="2121"/>
                      </a:lnTo>
                      <a:lnTo>
                        <a:pt x="28174" y="1953"/>
                      </a:lnTo>
                      <a:lnTo>
                        <a:pt x="28955" y="1804"/>
                      </a:lnTo>
                      <a:lnTo>
                        <a:pt x="29439" y="1730"/>
                      </a:lnTo>
                      <a:lnTo>
                        <a:pt x="29922" y="1656"/>
                      </a:lnTo>
                      <a:lnTo>
                        <a:pt x="30425" y="1600"/>
                      </a:lnTo>
                      <a:lnTo>
                        <a:pt x="30927" y="1563"/>
                      </a:lnTo>
                      <a:lnTo>
                        <a:pt x="31410" y="1526"/>
                      </a:lnTo>
                      <a:lnTo>
                        <a:pt x="31912" y="1507"/>
                      </a:lnTo>
                      <a:lnTo>
                        <a:pt x="32414" y="1507"/>
                      </a:lnTo>
                      <a:lnTo>
                        <a:pt x="32917" y="1526"/>
                      </a:lnTo>
                      <a:lnTo>
                        <a:pt x="33400" y="1563"/>
                      </a:lnTo>
                      <a:lnTo>
                        <a:pt x="33902" y="1619"/>
                      </a:lnTo>
                      <a:lnTo>
                        <a:pt x="34386" y="1693"/>
                      </a:lnTo>
                      <a:lnTo>
                        <a:pt x="34869" y="1786"/>
                      </a:lnTo>
                      <a:lnTo>
                        <a:pt x="35353" y="1897"/>
                      </a:lnTo>
                      <a:lnTo>
                        <a:pt x="35836" y="2046"/>
                      </a:lnTo>
                      <a:lnTo>
                        <a:pt x="36301" y="2195"/>
                      </a:lnTo>
                      <a:lnTo>
                        <a:pt x="36766" y="2381"/>
                      </a:lnTo>
                      <a:lnTo>
                        <a:pt x="37119" y="2530"/>
                      </a:lnTo>
                      <a:lnTo>
                        <a:pt x="37473" y="2697"/>
                      </a:lnTo>
                      <a:lnTo>
                        <a:pt x="37807" y="2883"/>
                      </a:lnTo>
                      <a:lnTo>
                        <a:pt x="38142" y="3069"/>
                      </a:lnTo>
                      <a:lnTo>
                        <a:pt x="38477" y="3274"/>
                      </a:lnTo>
                      <a:lnTo>
                        <a:pt x="38793" y="3478"/>
                      </a:lnTo>
                      <a:lnTo>
                        <a:pt x="39109" y="3701"/>
                      </a:lnTo>
                      <a:lnTo>
                        <a:pt x="39407" y="3943"/>
                      </a:lnTo>
                      <a:lnTo>
                        <a:pt x="39704" y="4185"/>
                      </a:lnTo>
                      <a:lnTo>
                        <a:pt x="40002" y="4445"/>
                      </a:lnTo>
                      <a:lnTo>
                        <a:pt x="40281" y="4706"/>
                      </a:lnTo>
                      <a:lnTo>
                        <a:pt x="40560" y="4966"/>
                      </a:lnTo>
                      <a:lnTo>
                        <a:pt x="41081" y="5542"/>
                      </a:lnTo>
                      <a:lnTo>
                        <a:pt x="41564" y="6119"/>
                      </a:lnTo>
                      <a:lnTo>
                        <a:pt x="41973" y="6640"/>
                      </a:lnTo>
                      <a:lnTo>
                        <a:pt x="42364" y="7179"/>
                      </a:lnTo>
                      <a:lnTo>
                        <a:pt x="42717" y="7718"/>
                      </a:lnTo>
                      <a:lnTo>
                        <a:pt x="43070" y="8276"/>
                      </a:lnTo>
                      <a:lnTo>
                        <a:pt x="43405" y="8853"/>
                      </a:lnTo>
                      <a:lnTo>
                        <a:pt x="43740" y="9411"/>
                      </a:lnTo>
                      <a:lnTo>
                        <a:pt x="44354" y="10582"/>
                      </a:lnTo>
                      <a:lnTo>
                        <a:pt x="44949" y="11754"/>
                      </a:lnTo>
                      <a:lnTo>
                        <a:pt x="45544" y="12944"/>
                      </a:lnTo>
                      <a:lnTo>
                        <a:pt x="46139" y="14116"/>
                      </a:lnTo>
                      <a:lnTo>
                        <a:pt x="46753" y="15269"/>
                      </a:lnTo>
                      <a:lnTo>
                        <a:pt x="47069" y="15827"/>
                      </a:lnTo>
                      <a:lnTo>
                        <a:pt x="47403" y="16384"/>
                      </a:lnTo>
                      <a:lnTo>
                        <a:pt x="47738" y="16924"/>
                      </a:lnTo>
                      <a:lnTo>
                        <a:pt x="48092" y="17463"/>
                      </a:lnTo>
                      <a:lnTo>
                        <a:pt x="48445" y="17984"/>
                      </a:lnTo>
                      <a:lnTo>
                        <a:pt x="48835" y="18504"/>
                      </a:lnTo>
                      <a:lnTo>
                        <a:pt x="49207" y="19025"/>
                      </a:lnTo>
                      <a:lnTo>
                        <a:pt x="49617" y="19527"/>
                      </a:lnTo>
                      <a:lnTo>
                        <a:pt x="50026" y="20011"/>
                      </a:lnTo>
                      <a:lnTo>
                        <a:pt x="50453" y="20494"/>
                      </a:lnTo>
                      <a:lnTo>
                        <a:pt x="50900" y="20959"/>
                      </a:lnTo>
                      <a:lnTo>
                        <a:pt x="51346" y="21424"/>
                      </a:lnTo>
                      <a:lnTo>
                        <a:pt x="51811" y="21852"/>
                      </a:lnTo>
                      <a:lnTo>
                        <a:pt x="52294" y="22280"/>
                      </a:lnTo>
                      <a:lnTo>
                        <a:pt x="52797" y="22689"/>
                      </a:lnTo>
                      <a:lnTo>
                        <a:pt x="53299" y="23079"/>
                      </a:lnTo>
                      <a:lnTo>
                        <a:pt x="53596" y="23303"/>
                      </a:lnTo>
                      <a:lnTo>
                        <a:pt x="53912" y="23507"/>
                      </a:lnTo>
                      <a:lnTo>
                        <a:pt x="54545" y="23898"/>
                      </a:lnTo>
                      <a:lnTo>
                        <a:pt x="55196" y="24251"/>
                      </a:lnTo>
                      <a:lnTo>
                        <a:pt x="55865" y="24586"/>
                      </a:lnTo>
                      <a:lnTo>
                        <a:pt x="56535" y="24883"/>
                      </a:lnTo>
                      <a:lnTo>
                        <a:pt x="57223" y="25181"/>
                      </a:lnTo>
                      <a:lnTo>
                        <a:pt x="58599" y="25757"/>
                      </a:lnTo>
                      <a:lnTo>
                        <a:pt x="60328" y="26464"/>
                      </a:lnTo>
                      <a:lnTo>
                        <a:pt x="62058" y="27152"/>
                      </a:lnTo>
                      <a:lnTo>
                        <a:pt x="62913" y="27505"/>
                      </a:lnTo>
                      <a:lnTo>
                        <a:pt x="63787" y="27859"/>
                      </a:lnTo>
                      <a:lnTo>
                        <a:pt x="64624" y="28231"/>
                      </a:lnTo>
                      <a:lnTo>
                        <a:pt x="65480" y="28640"/>
                      </a:lnTo>
                      <a:lnTo>
                        <a:pt x="66093" y="28937"/>
                      </a:lnTo>
                      <a:lnTo>
                        <a:pt x="66707" y="29254"/>
                      </a:lnTo>
                      <a:lnTo>
                        <a:pt x="67916" y="29904"/>
                      </a:lnTo>
                      <a:lnTo>
                        <a:pt x="69106" y="30592"/>
                      </a:lnTo>
                      <a:lnTo>
                        <a:pt x="70278" y="31299"/>
                      </a:lnTo>
                      <a:lnTo>
                        <a:pt x="71375" y="32006"/>
                      </a:lnTo>
                      <a:lnTo>
                        <a:pt x="72454" y="32731"/>
                      </a:lnTo>
                      <a:lnTo>
                        <a:pt x="73532" y="33456"/>
                      </a:lnTo>
                      <a:lnTo>
                        <a:pt x="74592" y="34200"/>
                      </a:lnTo>
                      <a:lnTo>
                        <a:pt x="76694" y="35725"/>
                      </a:lnTo>
                      <a:lnTo>
                        <a:pt x="78795" y="37250"/>
                      </a:lnTo>
                      <a:lnTo>
                        <a:pt x="80897" y="38775"/>
                      </a:lnTo>
                      <a:lnTo>
                        <a:pt x="81957" y="39519"/>
                      </a:lnTo>
                      <a:lnTo>
                        <a:pt x="83017" y="40263"/>
                      </a:lnTo>
                      <a:lnTo>
                        <a:pt x="84095" y="41007"/>
                      </a:lnTo>
                      <a:lnTo>
                        <a:pt x="85174" y="41713"/>
                      </a:lnTo>
                      <a:lnTo>
                        <a:pt x="86252" y="42420"/>
                      </a:lnTo>
                      <a:lnTo>
                        <a:pt x="87368" y="43108"/>
                      </a:lnTo>
                      <a:lnTo>
                        <a:pt x="88391" y="43722"/>
                      </a:lnTo>
                      <a:lnTo>
                        <a:pt x="89432" y="44298"/>
                      </a:lnTo>
                      <a:lnTo>
                        <a:pt x="90493" y="44856"/>
                      </a:lnTo>
                      <a:lnTo>
                        <a:pt x="91553" y="45377"/>
                      </a:lnTo>
                      <a:lnTo>
                        <a:pt x="92650" y="45861"/>
                      </a:lnTo>
                      <a:lnTo>
                        <a:pt x="93189" y="46084"/>
                      </a:lnTo>
                      <a:lnTo>
                        <a:pt x="93747" y="46307"/>
                      </a:lnTo>
                      <a:lnTo>
                        <a:pt x="94305" y="46511"/>
                      </a:lnTo>
                      <a:lnTo>
                        <a:pt x="94881" y="46716"/>
                      </a:lnTo>
                      <a:lnTo>
                        <a:pt x="95439" y="46883"/>
                      </a:lnTo>
                      <a:lnTo>
                        <a:pt x="96016" y="47051"/>
                      </a:lnTo>
                      <a:lnTo>
                        <a:pt x="97001" y="47293"/>
                      </a:lnTo>
                      <a:lnTo>
                        <a:pt x="97485" y="47404"/>
                      </a:lnTo>
                      <a:lnTo>
                        <a:pt x="97987" y="47497"/>
                      </a:lnTo>
                      <a:lnTo>
                        <a:pt x="98489" y="47590"/>
                      </a:lnTo>
                      <a:lnTo>
                        <a:pt x="98991" y="47664"/>
                      </a:lnTo>
                      <a:lnTo>
                        <a:pt x="99493" y="47720"/>
                      </a:lnTo>
                      <a:lnTo>
                        <a:pt x="99996" y="47776"/>
                      </a:lnTo>
                      <a:lnTo>
                        <a:pt x="100498" y="47813"/>
                      </a:lnTo>
                      <a:lnTo>
                        <a:pt x="101000" y="47832"/>
                      </a:lnTo>
                      <a:lnTo>
                        <a:pt x="102004" y="47832"/>
                      </a:lnTo>
                      <a:lnTo>
                        <a:pt x="102506" y="47813"/>
                      </a:lnTo>
                      <a:lnTo>
                        <a:pt x="103008" y="47776"/>
                      </a:lnTo>
                      <a:lnTo>
                        <a:pt x="103510" y="47739"/>
                      </a:lnTo>
                      <a:lnTo>
                        <a:pt x="104012" y="47664"/>
                      </a:lnTo>
                      <a:lnTo>
                        <a:pt x="104756" y="47553"/>
                      </a:lnTo>
                      <a:lnTo>
                        <a:pt x="105482" y="47404"/>
                      </a:lnTo>
                      <a:lnTo>
                        <a:pt x="106188" y="47237"/>
                      </a:lnTo>
                      <a:lnTo>
                        <a:pt x="106895" y="47032"/>
                      </a:lnTo>
                      <a:lnTo>
                        <a:pt x="107602" y="46772"/>
                      </a:lnTo>
                      <a:lnTo>
                        <a:pt x="108290" y="46493"/>
                      </a:lnTo>
                      <a:lnTo>
                        <a:pt x="108959" y="46177"/>
                      </a:lnTo>
                      <a:lnTo>
                        <a:pt x="109610" y="45823"/>
                      </a:lnTo>
                      <a:lnTo>
                        <a:pt x="110317" y="45414"/>
                      </a:lnTo>
                      <a:lnTo>
                        <a:pt x="111005" y="44949"/>
                      </a:lnTo>
                      <a:lnTo>
                        <a:pt x="111656" y="44447"/>
                      </a:lnTo>
                      <a:lnTo>
                        <a:pt x="112307" y="43926"/>
                      </a:lnTo>
                      <a:lnTo>
                        <a:pt x="112920" y="43387"/>
                      </a:lnTo>
                      <a:lnTo>
                        <a:pt x="113515" y="42811"/>
                      </a:lnTo>
                      <a:lnTo>
                        <a:pt x="114092" y="42216"/>
                      </a:lnTo>
                      <a:lnTo>
                        <a:pt x="114650" y="41602"/>
                      </a:lnTo>
                      <a:lnTo>
                        <a:pt x="115096" y="41100"/>
                      </a:lnTo>
                      <a:lnTo>
                        <a:pt x="115524" y="40560"/>
                      </a:lnTo>
                      <a:lnTo>
                        <a:pt x="115933" y="40040"/>
                      </a:lnTo>
                      <a:lnTo>
                        <a:pt x="116324" y="39482"/>
                      </a:lnTo>
                      <a:lnTo>
                        <a:pt x="116714" y="38924"/>
                      </a:lnTo>
                      <a:lnTo>
                        <a:pt x="117067" y="38366"/>
                      </a:lnTo>
                      <a:lnTo>
                        <a:pt x="117439" y="37789"/>
                      </a:lnTo>
                      <a:lnTo>
                        <a:pt x="117774" y="37213"/>
                      </a:lnTo>
                      <a:lnTo>
                        <a:pt x="118128" y="36636"/>
                      </a:lnTo>
                      <a:lnTo>
                        <a:pt x="118444" y="36041"/>
                      </a:lnTo>
                      <a:lnTo>
                        <a:pt x="119076" y="34833"/>
                      </a:lnTo>
                      <a:lnTo>
                        <a:pt x="119652" y="33624"/>
                      </a:lnTo>
                      <a:lnTo>
                        <a:pt x="120229" y="32396"/>
                      </a:lnTo>
                      <a:lnTo>
                        <a:pt x="120843" y="31020"/>
                      </a:lnTo>
                      <a:lnTo>
                        <a:pt x="121456" y="29644"/>
                      </a:lnTo>
                      <a:lnTo>
                        <a:pt x="121791" y="28975"/>
                      </a:lnTo>
                      <a:lnTo>
                        <a:pt x="122126" y="28305"/>
                      </a:lnTo>
                      <a:lnTo>
                        <a:pt x="122498" y="27636"/>
                      </a:lnTo>
                      <a:lnTo>
                        <a:pt x="122870" y="26985"/>
                      </a:lnTo>
                      <a:lnTo>
                        <a:pt x="123204" y="26483"/>
                      </a:lnTo>
                      <a:lnTo>
                        <a:pt x="123558" y="25999"/>
                      </a:lnTo>
                      <a:lnTo>
                        <a:pt x="123948" y="25534"/>
                      </a:lnTo>
                      <a:lnTo>
                        <a:pt x="124357" y="25088"/>
                      </a:lnTo>
                      <a:lnTo>
                        <a:pt x="124804" y="24679"/>
                      </a:lnTo>
                      <a:lnTo>
                        <a:pt x="125269" y="24288"/>
                      </a:lnTo>
                      <a:lnTo>
                        <a:pt x="125510" y="24102"/>
                      </a:lnTo>
                      <a:lnTo>
                        <a:pt x="125771" y="23935"/>
                      </a:lnTo>
                      <a:lnTo>
                        <a:pt x="126031" y="23786"/>
                      </a:lnTo>
                      <a:lnTo>
                        <a:pt x="126292" y="23637"/>
                      </a:lnTo>
                      <a:lnTo>
                        <a:pt x="126552" y="23507"/>
                      </a:lnTo>
                      <a:lnTo>
                        <a:pt x="126812" y="23395"/>
                      </a:lnTo>
                      <a:lnTo>
                        <a:pt x="127073" y="23303"/>
                      </a:lnTo>
                      <a:lnTo>
                        <a:pt x="127352" y="23210"/>
                      </a:lnTo>
                      <a:lnTo>
                        <a:pt x="127631" y="23154"/>
                      </a:lnTo>
                      <a:lnTo>
                        <a:pt x="127909" y="23098"/>
                      </a:lnTo>
                      <a:lnTo>
                        <a:pt x="128188" y="23061"/>
                      </a:lnTo>
                      <a:lnTo>
                        <a:pt x="128467" y="23024"/>
                      </a:lnTo>
                      <a:lnTo>
                        <a:pt x="129044" y="23005"/>
                      </a:lnTo>
                      <a:lnTo>
                        <a:pt x="129620" y="23024"/>
                      </a:lnTo>
                      <a:lnTo>
                        <a:pt x="130178" y="23061"/>
                      </a:lnTo>
                      <a:lnTo>
                        <a:pt x="130736" y="23117"/>
                      </a:lnTo>
                      <a:lnTo>
                        <a:pt x="131573" y="23265"/>
                      </a:lnTo>
                      <a:lnTo>
                        <a:pt x="132410" y="23433"/>
                      </a:lnTo>
                      <a:lnTo>
                        <a:pt x="133247" y="23619"/>
                      </a:lnTo>
                      <a:lnTo>
                        <a:pt x="134065" y="23842"/>
                      </a:lnTo>
                      <a:lnTo>
                        <a:pt x="134883" y="24065"/>
                      </a:lnTo>
                      <a:lnTo>
                        <a:pt x="135683" y="24307"/>
                      </a:lnTo>
                      <a:lnTo>
                        <a:pt x="137301" y="24809"/>
                      </a:lnTo>
                      <a:lnTo>
                        <a:pt x="140555" y="25850"/>
                      </a:lnTo>
                      <a:lnTo>
                        <a:pt x="142173" y="26352"/>
                      </a:lnTo>
                      <a:lnTo>
                        <a:pt x="143810" y="26817"/>
                      </a:lnTo>
                      <a:lnTo>
                        <a:pt x="145465" y="27264"/>
                      </a:lnTo>
                      <a:lnTo>
                        <a:pt x="146283" y="27468"/>
                      </a:lnTo>
                      <a:lnTo>
                        <a:pt x="147101" y="27673"/>
                      </a:lnTo>
                      <a:lnTo>
                        <a:pt x="147938" y="27840"/>
                      </a:lnTo>
                      <a:lnTo>
                        <a:pt x="148775" y="28008"/>
                      </a:lnTo>
                      <a:lnTo>
                        <a:pt x="149612" y="28175"/>
                      </a:lnTo>
                      <a:lnTo>
                        <a:pt x="150449" y="28305"/>
                      </a:lnTo>
                      <a:lnTo>
                        <a:pt x="151360" y="28417"/>
                      </a:lnTo>
                      <a:lnTo>
                        <a:pt x="151806" y="28454"/>
                      </a:lnTo>
                      <a:lnTo>
                        <a:pt x="152253" y="28491"/>
                      </a:lnTo>
                      <a:lnTo>
                        <a:pt x="152718" y="28510"/>
                      </a:lnTo>
                      <a:lnTo>
                        <a:pt x="153164" y="28510"/>
                      </a:lnTo>
                      <a:lnTo>
                        <a:pt x="153610" y="28491"/>
                      </a:lnTo>
                      <a:lnTo>
                        <a:pt x="154075" y="28472"/>
                      </a:lnTo>
                      <a:lnTo>
                        <a:pt x="154522" y="28435"/>
                      </a:lnTo>
                      <a:lnTo>
                        <a:pt x="154968" y="28398"/>
                      </a:lnTo>
                      <a:lnTo>
                        <a:pt x="155414" y="28324"/>
                      </a:lnTo>
                      <a:lnTo>
                        <a:pt x="155861" y="28249"/>
                      </a:lnTo>
                      <a:lnTo>
                        <a:pt x="156307" y="28156"/>
                      </a:lnTo>
                      <a:lnTo>
                        <a:pt x="156753" y="28026"/>
                      </a:lnTo>
                      <a:lnTo>
                        <a:pt x="157181" y="27915"/>
                      </a:lnTo>
                      <a:lnTo>
                        <a:pt x="157609" y="27766"/>
                      </a:lnTo>
                      <a:lnTo>
                        <a:pt x="158167" y="27543"/>
                      </a:lnTo>
                      <a:lnTo>
                        <a:pt x="158706" y="27301"/>
                      </a:lnTo>
                      <a:lnTo>
                        <a:pt x="159227" y="27040"/>
                      </a:lnTo>
                      <a:lnTo>
                        <a:pt x="159747" y="26743"/>
                      </a:lnTo>
                      <a:lnTo>
                        <a:pt x="160249" y="26427"/>
                      </a:lnTo>
                      <a:lnTo>
                        <a:pt x="160733" y="26092"/>
                      </a:lnTo>
                      <a:lnTo>
                        <a:pt x="161217" y="25739"/>
                      </a:lnTo>
                      <a:lnTo>
                        <a:pt x="161681" y="25385"/>
                      </a:lnTo>
                      <a:lnTo>
                        <a:pt x="161681" y="21685"/>
                      </a:lnTo>
                      <a:lnTo>
                        <a:pt x="161235" y="22057"/>
                      </a:lnTo>
                      <a:lnTo>
                        <a:pt x="160807" y="22447"/>
                      </a:lnTo>
                      <a:lnTo>
                        <a:pt x="160361" y="22838"/>
                      </a:lnTo>
                      <a:lnTo>
                        <a:pt x="160138" y="23005"/>
                      </a:lnTo>
                      <a:lnTo>
                        <a:pt x="159915" y="23191"/>
                      </a:lnTo>
                      <a:lnTo>
                        <a:pt x="159561" y="23433"/>
                      </a:lnTo>
                      <a:lnTo>
                        <a:pt x="159227" y="23656"/>
                      </a:lnTo>
                      <a:lnTo>
                        <a:pt x="158855" y="23879"/>
                      </a:lnTo>
                      <a:lnTo>
                        <a:pt x="158501" y="24084"/>
                      </a:lnTo>
                      <a:lnTo>
                        <a:pt x="158129" y="24288"/>
                      </a:lnTo>
                      <a:lnTo>
                        <a:pt x="157739" y="24456"/>
                      </a:lnTo>
                      <a:lnTo>
                        <a:pt x="157367" y="24623"/>
                      </a:lnTo>
                      <a:lnTo>
                        <a:pt x="156958" y="24772"/>
                      </a:lnTo>
                      <a:lnTo>
                        <a:pt x="156567" y="24920"/>
                      </a:lnTo>
                      <a:lnTo>
                        <a:pt x="156177" y="25032"/>
                      </a:lnTo>
                      <a:lnTo>
                        <a:pt x="155768" y="25144"/>
                      </a:lnTo>
                      <a:lnTo>
                        <a:pt x="155358" y="25237"/>
                      </a:lnTo>
                      <a:lnTo>
                        <a:pt x="154949" y="25311"/>
                      </a:lnTo>
                      <a:lnTo>
                        <a:pt x="154522" y="25385"/>
                      </a:lnTo>
                      <a:lnTo>
                        <a:pt x="154113" y="25423"/>
                      </a:lnTo>
                      <a:lnTo>
                        <a:pt x="153685" y="25460"/>
                      </a:lnTo>
                      <a:lnTo>
                        <a:pt x="153257" y="25478"/>
                      </a:lnTo>
                      <a:lnTo>
                        <a:pt x="152811" y="25497"/>
                      </a:lnTo>
                      <a:lnTo>
                        <a:pt x="151937" y="25497"/>
                      </a:lnTo>
                      <a:lnTo>
                        <a:pt x="151081" y="25441"/>
                      </a:lnTo>
                      <a:lnTo>
                        <a:pt x="150207" y="25348"/>
                      </a:lnTo>
                      <a:lnTo>
                        <a:pt x="149333" y="25237"/>
                      </a:lnTo>
                      <a:lnTo>
                        <a:pt x="148478" y="25106"/>
                      </a:lnTo>
                      <a:lnTo>
                        <a:pt x="147604" y="24958"/>
                      </a:lnTo>
                      <a:lnTo>
                        <a:pt x="146748" y="24790"/>
                      </a:lnTo>
                      <a:lnTo>
                        <a:pt x="145930" y="24623"/>
                      </a:lnTo>
                      <a:lnTo>
                        <a:pt x="145130" y="24437"/>
                      </a:lnTo>
                      <a:lnTo>
                        <a:pt x="144312" y="24232"/>
                      </a:lnTo>
                      <a:lnTo>
                        <a:pt x="143512" y="24028"/>
                      </a:lnTo>
                      <a:lnTo>
                        <a:pt x="142713" y="23805"/>
                      </a:lnTo>
                      <a:lnTo>
                        <a:pt x="141913" y="23563"/>
                      </a:lnTo>
                      <a:lnTo>
                        <a:pt x="140332" y="23061"/>
                      </a:lnTo>
                      <a:lnTo>
                        <a:pt x="138751" y="22540"/>
                      </a:lnTo>
                      <a:lnTo>
                        <a:pt x="137171" y="21982"/>
                      </a:lnTo>
                      <a:lnTo>
                        <a:pt x="134028" y="20885"/>
                      </a:lnTo>
                      <a:lnTo>
                        <a:pt x="132875" y="20513"/>
                      </a:lnTo>
                      <a:lnTo>
                        <a:pt x="131722" y="20160"/>
                      </a:lnTo>
                      <a:lnTo>
                        <a:pt x="131145" y="19992"/>
                      </a:lnTo>
                      <a:lnTo>
                        <a:pt x="130569" y="19843"/>
                      </a:lnTo>
                      <a:lnTo>
                        <a:pt x="129974" y="19695"/>
                      </a:lnTo>
                      <a:lnTo>
                        <a:pt x="129379" y="19583"/>
                      </a:lnTo>
                      <a:lnTo>
                        <a:pt x="128914" y="19509"/>
                      </a:lnTo>
                      <a:lnTo>
                        <a:pt x="128430" y="19453"/>
                      </a:lnTo>
                      <a:lnTo>
                        <a:pt x="127928" y="19416"/>
                      </a:lnTo>
                      <a:lnTo>
                        <a:pt x="127445" y="19397"/>
                      </a:lnTo>
                      <a:lnTo>
                        <a:pt x="126961" y="19416"/>
                      </a:lnTo>
                      <a:lnTo>
                        <a:pt x="126478" y="19472"/>
                      </a:lnTo>
                      <a:lnTo>
                        <a:pt x="125994" y="19565"/>
                      </a:lnTo>
                      <a:lnTo>
                        <a:pt x="125771" y="19620"/>
                      </a:lnTo>
                      <a:lnTo>
                        <a:pt x="125529" y="19695"/>
                      </a:lnTo>
                      <a:lnTo>
                        <a:pt x="125232" y="19788"/>
                      </a:lnTo>
                      <a:lnTo>
                        <a:pt x="124953" y="19918"/>
                      </a:lnTo>
                      <a:lnTo>
                        <a:pt x="124674" y="20048"/>
                      </a:lnTo>
                      <a:lnTo>
                        <a:pt x="124395" y="20197"/>
                      </a:lnTo>
                      <a:lnTo>
                        <a:pt x="124134" y="20346"/>
                      </a:lnTo>
                      <a:lnTo>
                        <a:pt x="123893" y="20532"/>
                      </a:lnTo>
                      <a:lnTo>
                        <a:pt x="123632" y="20718"/>
                      </a:lnTo>
                      <a:lnTo>
                        <a:pt x="123390" y="20903"/>
                      </a:lnTo>
                      <a:lnTo>
                        <a:pt x="123167" y="21108"/>
                      </a:lnTo>
                      <a:lnTo>
                        <a:pt x="122944" y="21331"/>
                      </a:lnTo>
                      <a:lnTo>
                        <a:pt x="122740" y="21554"/>
                      </a:lnTo>
                      <a:lnTo>
                        <a:pt x="122535" y="21778"/>
                      </a:lnTo>
                      <a:lnTo>
                        <a:pt x="122330" y="22019"/>
                      </a:lnTo>
                      <a:lnTo>
                        <a:pt x="122144" y="22280"/>
                      </a:lnTo>
                      <a:lnTo>
                        <a:pt x="121977" y="22521"/>
                      </a:lnTo>
                      <a:lnTo>
                        <a:pt x="121810" y="22782"/>
                      </a:lnTo>
                      <a:lnTo>
                        <a:pt x="121605" y="23117"/>
                      </a:lnTo>
                      <a:lnTo>
                        <a:pt x="121419" y="23451"/>
                      </a:lnTo>
                      <a:lnTo>
                        <a:pt x="121066" y="24139"/>
                      </a:lnTo>
                      <a:lnTo>
                        <a:pt x="120750" y="24846"/>
                      </a:lnTo>
                      <a:lnTo>
                        <a:pt x="120471" y="25571"/>
                      </a:lnTo>
                      <a:lnTo>
                        <a:pt x="120192" y="26297"/>
                      </a:lnTo>
                      <a:lnTo>
                        <a:pt x="119931" y="27022"/>
                      </a:lnTo>
                      <a:lnTo>
                        <a:pt x="119429" y="28491"/>
                      </a:lnTo>
                      <a:lnTo>
                        <a:pt x="119002" y="29793"/>
                      </a:lnTo>
                      <a:lnTo>
                        <a:pt x="118555" y="31076"/>
                      </a:lnTo>
                      <a:lnTo>
                        <a:pt x="118072" y="32378"/>
                      </a:lnTo>
                      <a:lnTo>
                        <a:pt x="117811" y="33010"/>
                      </a:lnTo>
                      <a:lnTo>
                        <a:pt x="117551" y="33642"/>
                      </a:lnTo>
                      <a:lnTo>
                        <a:pt x="117291" y="34275"/>
                      </a:lnTo>
                      <a:lnTo>
                        <a:pt x="116993" y="34888"/>
                      </a:lnTo>
                      <a:lnTo>
                        <a:pt x="116696" y="35502"/>
                      </a:lnTo>
                      <a:lnTo>
                        <a:pt x="116379" y="36116"/>
                      </a:lnTo>
                      <a:lnTo>
                        <a:pt x="116063" y="36729"/>
                      </a:lnTo>
                      <a:lnTo>
                        <a:pt x="115710" y="37306"/>
                      </a:lnTo>
                      <a:lnTo>
                        <a:pt x="115357" y="37901"/>
                      </a:lnTo>
                      <a:lnTo>
                        <a:pt x="114985" y="38478"/>
                      </a:lnTo>
                      <a:lnTo>
                        <a:pt x="114594" y="39017"/>
                      </a:lnTo>
                      <a:lnTo>
                        <a:pt x="114204" y="39538"/>
                      </a:lnTo>
                      <a:lnTo>
                        <a:pt x="113813" y="40058"/>
                      </a:lnTo>
                      <a:lnTo>
                        <a:pt x="113385" y="40560"/>
                      </a:lnTo>
                      <a:lnTo>
                        <a:pt x="112939" y="41044"/>
                      </a:lnTo>
                      <a:lnTo>
                        <a:pt x="112474" y="41527"/>
                      </a:lnTo>
                      <a:lnTo>
                        <a:pt x="112009" y="41974"/>
                      </a:lnTo>
                      <a:lnTo>
                        <a:pt x="111526" y="42420"/>
                      </a:lnTo>
                      <a:lnTo>
                        <a:pt x="111005" y="42848"/>
                      </a:lnTo>
                      <a:lnTo>
                        <a:pt x="110484" y="43238"/>
                      </a:lnTo>
                      <a:lnTo>
                        <a:pt x="109945" y="43610"/>
                      </a:lnTo>
                      <a:lnTo>
                        <a:pt x="109406" y="43964"/>
                      </a:lnTo>
                      <a:lnTo>
                        <a:pt x="108829" y="44280"/>
                      </a:lnTo>
                      <a:lnTo>
                        <a:pt x="108234" y="44577"/>
                      </a:lnTo>
                      <a:lnTo>
                        <a:pt x="107639" y="44838"/>
                      </a:lnTo>
                      <a:lnTo>
                        <a:pt x="107025" y="45061"/>
                      </a:lnTo>
                      <a:lnTo>
                        <a:pt x="106467" y="45247"/>
                      </a:lnTo>
                      <a:lnTo>
                        <a:pt x="105909" y="45396"/>
                      </a:lnTo>
                      <a:lnTo>
                        <a:pt x="105351" y="45526"/>
                      </a:lnTo>
                      <a:lnTo>
                        <a:pt x="104775" y="45637"/>
                      </a:lnTo>
                      <a:lnTo>
                        <a:pt x="104217" y="45712"/>
                      </a:lnTo>
                      <a:lnTo>
                        <a:pt x="103641" y="45786"/>
                      </a:lnTo>
                      <a:lnTo>
                        <a:pt x="103064" y="45823"/>
                      </a:lnTo>
                      <a:lnTo>
                        <a:pt x="102488" y="45842"/>
                      </a:lnTo>
                      <a:lnTo>
                        <a:pt x="101911" y="45861"/>
                      </a:lnTo>
                      <a:lnTo>
                        <a:pt x="101335" y="45842"/>
                      </a:lnTo>
                      <a:lnTo>
                        <a:pt x="100758" y="45805"/>
                      </a:lnTo>
                      <a:lnTo>
                        <a:pt x="100181" y="45749"/>
                      </a:lnTo>
                      <a:lnTo>
                        <a:pt x="99605" y="45675"/>
                      </a:lnTo>
                      <a:lnTo>
                        <a:pt x="99047" y="45582"/>
                      </a:lnTo>
                      <a:lnTo>
                        <a:pt x="98471" y="45470"/>
                      </a:lnTo>
                      <a:lnTo>
                        <a:pt x="97913" y="45358"/>
                      </a:lnTo>
                      <a:lnTo>
                        <a:pt x="97318" y="45191"/>
                      </a:lnTo>
                      <a:lnTo>
                        <a:pt x="96741" y="45042"/>
                      </a:lnTo>
                      <a:lnTo>
                        <a:pt x="96146" y="44856"/>
                      </a:lnTo>
                      <a:lnTo>
                        <a:pt x="95569" y="44652"/>
                      </a:lnTo>
                      <a:lnTo>
                        <a:pt x="94993" y="44447"/>
                      </a:lnTo>
                      <a:lnTo>
                        <a:pt x="94435" y="44224"/>
                      </a:lnTo>
                      <a:lnTo>
                        <a:pt x="93859" y="44001"/>
                      </a:lnTo>
                      <a:lnTo>
                        <a:pt x="93301" y="43759"/>
                      </a:lnTo>
                      <a:lnTo>
                        <a:pt x="92185" y="43238"/>
                      </a:lnTo>
                      <a:lnTo>
                        <a:pt x="91106" y="42680"/>
                      </a:lnTo>
                      <a:lnTo>
                        <a:pt x="90028" y="42104"/>
                      </a:lnTo>
                      <a:lnTo>
                        <a:pt x="88968" y="41490"/>
                      </a:lnTo>
                      <a:lnTo>
                        <a:pt x="87833" y="40802"/>
                      </a:lnTo>
                      <a:lnTo>
                        <a:pt x="86717" y="40096"/>
                      </a:lnTo>
                      <a:lnTo>
                        <a:pt x="85602" y="39370"/>
                      </a:lnTo>
                      <a:lnTo>
                        <a:pt x="84504" y="38626"/>
                      </a:lnTo>
                      <a:lnTo>
                        <a:pt x="83426" y="37864"/>
                      </a:lnTo>
                      <a:lnTo>
                        <a:pt x="82347" y="37101"/>
                      </a:lnTo>
                      <a:lnTo>
                        <a:pt x="80208" y="35539"/>
                      </a:lnTo>
                      <a:lnTo>
                        <a:pt x="78070" y="33959"/>
                      </a:lnTo>
                      <a:lnTo>
                        <a:pt x="75931" y="32396"/>
                      </a:lnTo>
                      <a:lnTo>
                        <a:pt x="74853" y="31615"/>
                      </a:lnTo>
                      <a:lnTo>
                        <a:pt x="73755" y="30853"/>
                      </a:lnTo>
                      <a:lnTo>
                        <a:pt x="72677" y="30109"/>
                      </a:lnTo>
                      <a:lnTo>
                        <a:pt x="71561" y="29365"/>
                      </a:lnTo>
                      <a:lnTo>
                        <a:pt x="70371" y="28603"/>
                      </a:lnTo>
                      <a:lnTo>
                        <a:pt x="69143" y="27877"/>
                      </a:lnTo>
                      <a:lnTo>
                        <a:pt x="68530" y="27543"/>
                      </a:lnTo>
                      <a:lnTo>
                        <a:pt x="67897" y="27189"/>
                      </a:lnTo>
                      <a:lnTo>
                        <a:pt x="67265" y="26873"/>
                      </a:lnTo>
                      <a:lnTo>
                        <a:pt x="66633" y="26557"/>
                      </a:lnTo>
                      <a:lnTo>
                        <a:pt x="65740" y="26148"/>
                      </a:lnTo>
                      <a:lnTo>
                        <a:pt x="64847" y="25739"/>
                      </a:lnTo>
                      <a:lnTo>
                        <a:pt x="63955" y="25348"/>
                      </a:lnTo>
                      <a:lnTo>
                        <a:pt x="63043" y="24976"/>
                      </a:lnTo>
                      <a:lnTo>
                        <a:pt x="61221" y="24232"/>
                      </a:lnTo>
                      <a:lnTo>
                        <a:pt x="59417" y="23507"/>
                      </a:lnTo>
                      <a:lnTo>
                        <a:pt x="58190" y="23005"/>
                      </a:lnTo>
                      <a:lnTo>
                        <a:pt x="56962" y="22484"/>
                      </a:lnTo>
                      <a:lnTo>
                        <a:pt x="56349" y="22205"/>
                      </a:lnTo>
                      <a:lnTo>
                        <a:pt x="55754" y="21926"/>
                      </a:lnTo>
                      <a:lnTo>
                        <a:pt x="55158" y="21647"/>
                      </a:lnTo>
                      <a:lnTo>
                        <a:pt x="54563" y="21331"/>
                      </a:lnTo>
                      <a:lnTo>
                        <a:pt x="53931" y="20978"/>
                      </a:lnTo>
                      <a:lnTo>
                        <a:pt x="53317" y="20587"/>
                      </a:lnTo>
                      <a:lnTo>
                        <a:pt x="52722" y="20160"/>
                      </a:lnTo>
                      <a:lnTo>
                        <a:pt x="52164" y="19695"/>
                      </a:lnTo>
                      <a:lnTo>
                        <a:pt x="51606" y="19230"/>
                      </a:lnTo>
                      <a:lnTo>
                        <a:pt x="51086" y="18709"/>
                      </a:lnTo>
                      <a:lnTo>
                        <a:pt x="50584" y="18188"/>
                      </a:lnTo>
                      <a:lnTo>
                        <a:pt x="50100" y="17630"/>
                      </a:lnTo>
                      <a:lnTo>
                        <a:pt x="49672" y="17110"/>
                      </a:lnTo>
                      <a:lnTo>
                        <a:pt x="49282" y="16570"/>
                      </a:lnTo>
                      <a:lnTo>
                        <a:pt x="48891" y="16031"/>
                      </a:lnTo>
                      <a:lnTo>
                        <a:pt x="48519" y="15473"/>
                      </a:lnTo>
                      <a:lnTo>
                        <a:pt x="48166" y="14897"/>
                      </a:lnTo>
                      <a:lnTo>
                        <a:pt x="47813" y="14320"/>
                      </a:lnTo>
                      <a:lnTo>
                        <a:pt x="47496" y="13744"/>
                      </a:lnTo>
                      <a:lnTo>
                        <a:pt x="47162" y="13149"/>
                      </a:lnTo>
                      <a:lnTo>
                        <a:pt x="46548" y="11977"/>
                      </a:lnTo>
                      <a:lnTo>
                        <a:pt x="45934" y="10768"/>
                      </a:lnTo>
                      <a:lnTo>
                        <a:pt x="45321" y="9578"/>
                      </a:lnTo>
                      <a:lnTo>
                        <a:pt x="44688" y="8388"/>
                      </a:lnTo>
                      <a:lnTo>
                        <a:pt x="44168" y="7439"/>
                      </a:lnTo>
                      <a:lnTo>
                        <a:pt x="43870" y="6974"/>
                      </a:lnTo>
                      <a:lnTo>
                        <a:pt x="43591" y="6509"/>
                      </a:lnTo>
                      <a:lnTo>
                        <a:pt x="43275" y="6063"/>
                      </a:lnTo>
                      <a:lnTo>
                        <a:pt x="42959" y="5617"/>
                      </a:lnTo>
                      <a:lnTo>
                        <a:pt x="42643" y="5171"/>
                      </a:lnTo>
                      <a:lnTo>
                        <a:pt x="42289" y="4743"/>
                      </a:lnTo>
                      <a:lnTo>
                        <a:pt x="41955" y="4334"/>
                      </a:lnTo>
                      <a:lnTo>
                        <a:pt x="41583" y="3925"/>
                      </a:lnTo>
                      <a:lnTo>
                        <a:pt x="41192" y="3534"/>
                      </a:lnTo>
                      <a:lnTo>
                        <a:pt x="40802" y="3162"/>
                      </a:lnTo>
                      <a:lnTo>
                        <a:pt x="40392" y="2790"/>
                      </a:lnTo>
                      <a:lnTo>
                        <a:pt x="39965" y="2455"/>
                      </a:lnTo>
                      <a:lnTo>
                        <a:pt x="39537" y="2139"/>
                      </a:lnTo>
                      <a:lnTo>
                        <a:pt x="39072" y="1823"/>
                      </a:lnTo>
                      <a:lnTo>
                        <a:pt x="38644" y="1563"/>
                      </a:lnTo>
                      <a:lnTo>
                        <a:pt x="38179" y="1321"/>
                      </a:lnTo>
                      <a:lnTo>
                        <a:pt x="37733" y="1098"/>
                      </a:lnTo>
                      <a:lnTo>
                        <a:pt x="37268" y="893"/>
                      </a:lnTo>
                      <a:lnTo>
                        <a:pt x="36785" y="726"/>
                      </a:lnTo>
                      <a:lnTo>
                        <a:pt x="36301" y="558"/>
                      </a:lnTo>
                      <a:lnTo>
                        <a:pt x="35818" y="428"/>
                      </a:lnTo>
                      <a:lnTo>
                        <a:pt x="35316" y="298"/>
                      </a:lnTo>
                      <a:lnTo>
                        <a:pt x="34813" y="205"/>
                      </a:lnTo>
                      <a:lnTo>
                        <a:pt x="34311" y="131"/>
                      </a:lnTo>
                      <a:lnTo>
                        <a:pt x="33809" y="56"/>
                      </a:lnTo>
                      <a:lnTo>
                        <a:pt x="33307" y="19"/>
                      </a:lnTo>
                      <a:lnTo>
                        <a:pt x="3278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7"/>
                <p:cNvSpPr/>
                <p:nvPr/>
              </p:nvSpPr>
              <p:spPr>
                <a:xfrm>
                  <a:off x="1232225" y="1104275"/>
                  <a:ext cx="4042050" cy="12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8855" extrusionOk="0">
                      <a:moveTo>
                        <a:pt x="31261" y="0"/>
                      </a:moveTo>
                      <a:lnTo>
                        <a:pt x="30592" y="37"/>
                      </a:lnTo>
                      <a:lnTo>
                        <a:pt x="29922" y="112"/>
                      </a:lnTo>
                      <a:lnTo>
                        <a:pt x="29253" y="223"/>
                      </a:lnTo>
                      <a:lnTo>
                        <a:pt x="28583" y="353"/>
                      </a:lnTo>
                      <a:lnTo>
                        <a:pt x="27933" y="521"/>
                      </a:lnTo>
                      <a:lnTo>
                        <a:pt x="27282" y="707"/>
                      </a:lnTo>
                      <a:lnTo>
                        <a:pt x="26649" y="911"/>
                      </a:lnTo>
                      <a:lnTo>
                        <a:pt x="26017" y="1134"/>
                      </a:lnTo>
                      <a:lnTo>
                        <a:pt x="25403" y="1376"/>
                      </a:lnTo>
                      <a:lnTo>
                        <a:pt x="24808" y="1618"/>
                      </a:lnTo>
                      <a:lnTo>
                        <a:pt x="24213" y="1897"/>
                      </a:lnTo>
                      <a:lnTo>
                        <a:pt x="23618" y="2176"/>
                      </a:lnTo>
                      <a:lnTo>
                        <a:pt x="23023" y="2473"/>
                      </a:lnTo>
                      <a:lnTo>
                        <a:pt x="22446" y="2790"/>
                      </a:lnTo>
                      <a:lnTo>
                        <a:pt x="21870" y="3106"/>
                      </a:lnTo>
                      <a:lnTo>
                        <a:pt x="21312" y="3459"/>
                      </a:lnTo>
                      <a:lnTo>
                        <a:pt x="20736" y="3794"/>
                      </a:lnTo>
                      <a:lnTo>
                        <a:pt x="20196" y="4166"/>
                      </a:lnTo>
                      <a:lnTo>
                        <a:pt x="19638" y="4519"/>
                      </a:lnTo>
                      <a:lnTo>
                        <a:pt x="19099" y="4910"/>
                      </a:lnTo>
                      <a:lnTo>
                        <a:pt x="18039" y="5691"/>
                      </a:lnTo>
                      <a:lnTo>
                        <a:pt x="17016" y="6490"/>
                      </a:lnTo>
                      <a:lnTo>
                        <a:pt x="15993" y="7327"/>
                      </a:lnTo>
                      <a:lnTo>
                        <a:pt x="14989" y="8164"/>
                      </a:lnTo>
                      <a:lnTo>
                        <a:pt x="13985" y="9001"/>
                      </a:lnTo>
                      <a:lnTo>
                        <a:pt x="12014" y="10712"/>
                      </a:lnTo>
                      <a:lnTo>
                        <a:pt x="10024" y="12441"/>
                      </a:lnTo>
                      <a:lnTo>
                        <a:pt x="7736" y="14431"/>
                      </a:lnTo>
                      <a:lnTo>
                        <a:pt x="6583" y="15435"/>
                      </a:lnTo>
                      <a:lnTo>
                        <a:pt x="5412" y="16421"/>
                      </a:lnTo>
                      <a:lnTo>
                        <a:pt x="4221" y="17388"/>
                      </a:lnTo>
                      <a:lnTo>
                        <a:pt x="3031" y="18337"/>
                      </a:lnTo>
                      <a:lnTo>
                        <a:pt x="2418" y="18802"/>
                      </a:lnTo>
                      <a:lnTo>
                        <a:pt x="1804" y="19248"/>
                      </a:lnTo>
                      <a:lnTo>
                        <a:pt x="1172" y="19676"/>
                      </a:lnTo>
                      <a:lnTo>
                        <a:pt x="539" y="20103"/>
                      </a:lnTo>
                      <a:lnTo>
                        <a:pt x="279" y="20271"/>
                      </a:lnTo>
                      <a:lnTo>
                        <a:pt x="0" y="20401"/>
                      </a:lnTo>
                      <a:lnTo>
                        <a:pt x="0" y="23525"/>
                      </a:lnTo>
                      <a:lnTo>
                        <a:pt x="744" y="23135"/>
                      </a:lnTo>
                      <a:lnTo>
                        <a:pt x="1451" y="22725"/>
                      </a:lnTo>
                      <a:lnTo>
                        <a:pt x="2157" y="22316"/>
                      </a:lnTo>
                      <a:lnTo>
                        <a:pt x="2864" y="21870"/>
                      </a:lnTo>
                      <a:lnTo>
                        <a:pt x="3552" y="21405"/>
                      </a:lnTo>
                      <a:lnTo>
                        <a:pt x="4221" y="20940"/>
                      </a:lnTo>
                      <a:lnTo>
                        <a:pt x="4872" y="20457"/>
                      </a:lnTo>
                      <a:lnTo>
                        <a:pt x="5542" y="19955"/>
                      </a:lnTo>
                      <a:lnTo>
                        <a:pt x="6174" y="19434"/>
                      </a:lnTo>
                      <a:lnTo>
                        <a:pt x="6825" y="18913"/>
                      </a:lnTo>
                      <a:lnTo>
                        <a:pt x="8071" y="17853"/>
                      </a:lnTo>
                      <a:lnTo>
                        <a:pt x="9317" y="16756"/>
                      </a:lnTo>
                      <a:lnTo>
                        <a:pt x="10544" y="15659"/>
                      </a:lnTo>
                      <a:lnTo>
                        <a:pt x="12162" y="14208"/>
                      </a:lnTo>
                      <a:lnTo>
                        <a:pt x="13799" y="12758"/>
                      </a:lnTo>
                      <a:lnTo>
                        <a:pt x="15435" y="11326"/>
                      </a:lnTo>
                      <a:lnTo>
                        <a:pt x="17091" y="9931"/>
                      </a:lnTo>
                      <a:lnTo>
                        <a:pt x="18020" y="9150"/>
                      </a:lnTo>
                      <a:lnTo>
                        <a:pt x="18969" y="8406"/>
                      </a:lnTo>
                      <a:lnTo>
                        <a:pt x="19936" y="7681"/>
                      </a:lnTo>
                      <a:lnTo>
                        <a:pt x="20903" y="6974"/>
                      </a:lnTo>
                      <a:lnTo>
                        <a:pt x="21907" y="6304"/>
                      </a:lnTo>
                      <a:lnTo>
                        <a:pt x="22428" y="5970"/>
                      </a:lnTo>
                      <a:lnTo>
                        <a:pt x="22930" y="5654"/>
                      </a:lnTo>
                      <a:lnTo>
                        <a:pt x="23451" y="5356"/>
                      </a:lnTo>
                      <a:lnTo>
                        <a:pt x="23990" y="5077"/>
                      </a:lnTo>
                      <a:lnTo>
                        <a:pt x="24529" y="4798"/>
                      </a:lnTo>
                      <a:lnTo>
                        <a:pt x="25069" y="4538"/>
                      </a:lnTo>
                      <a:lnTo>
                        <a:pt x="25868" y="4184"/>
                      </a:lnTo>
                      <a:lnTo>
                        <a:pt x="26687" y="3868"/>
                      </a:lnTo>
                      <a:lnTo>
                        <a:pt x="27505" y="3589"/>
                      </a:lnTo>
                      <a:lnTo>
                        <a:pt x="27933" y="3459"/>
                      </a:lnTo>
                      <a:lnTo>
                        <a:pt x="28360" y="3347"/>
                      </a:lnTo>
                      <a:lnTo>
                        <a:pt x="28769" y="3236"/>
                      </a:lnTo>
                      <a:lnTo>
                        <a:pt x="29197" y="3162"/>
                      </a:lnTo>
                      <a:lnTo>
                        <a:pt x="29625" y="3087"/>
                      </a:lnTo>
                      <a:lnTo>
                        <a:pt x="30071" y="3013"/>
                      </a:lnTo>
                      <a:lnTo>
                        <a:pt x="30499" y="2976"/>
                      </a:lnTo>
                      <a:lnTo>
                        <a:pt x="30927" y="2938"/>
                      </a:lnTo>
                      <a:lnTo>
                        <a:pt x="31801" y="2938"/>
                      </a:lnTo>
                      <a:lnTo>
                        <a:pt x="32191" y="2976"/>
                      </a:lnTo>
                      <a:lnTo>
                        <a:pt x="32563" y="3013"/>
                      </a:lnTo>
                      <a:lnTo>
                        <a:pt x="32935" y="3069"/>
                      </a:lnTo>
                      <a:lnTo>
                        <a:pt x="33307" y="3162"/>
                      </a:lnTo>
                      <a:lnTo>
                        <a:pt x="33660" y="3255"/>
                      </a:lnTo>
                      <a:lnTo>
                        <a:pt x="34014" y="3366"/>
                      </a:lnTo>
                      <a:lnTo>
                        <a:pt x="34367" y="3496"/>
                      </a:lnTo>
                      <a:lnTo>
                        <a:pt x="34720" y="3645"/>
                      </a:lnTo>
                      <a:lnTo>
                        <a:pt x="35055" y="3812"/>
                      </a:lnTo>
                      <a:lnTo>
                        <a:pt x="35390" y="3980"/>
                      </a:lnTo>
                      <a:lnTo>
                        <a:pt x="35706" y="4184"/>
                      </a:lnTo>
                      <a:lnTo>
                        <a:pt x="36022" y="4389"/>
                      </a:lnTo>
                      <a:lnTo>
                        <a:pt x="36338" y="4593"/>
                      </a:lnTo>
                      <a:lnTo>
                        <a:pt x="36636" y="4835"/>
                      </a:lnTo>
                      <a:lnTo>
                        <a:pt x="36933" y="5077"/>
                      </a:lnTo>
                      <a:lnTo>
                        <a:pt x="37212" y="5319"/>
                      </a:lnTo>
                      <a:lnTo>
                        <a:pt x="37715" y="5821"/>
                      </a:lnTo>
                      <a:lnTo>
                        <a:pt x="38198" y="6323"/>
                      </a:lnTo>
                      <a:lnTo>
                        <a:pt x="38682" y="6862"/>
                      </a:lnTo>
                      <a:lnTo>
                        <a:pt x="39128" y="7420"/>
                      </a:lnTo>
                      <a:lnTo>
                        <a:pt x="39556" y="7978"/>
                      </a:lnTo>
                      <a:lnTo>
                        <a:pt x="39965" y="8555"/>
                      </a:lnTo>
                      <a:lnTo>
                        <a:pt x="40374" y="9131"/>
                      </a:lnTo>
                      <a:lnTo>
                        <a:pt x="40783" y="9726"/>
                      </a:lnTo>
                      <a:lnTo>
                        <a:pt x="41769" y="11270"/>
                      </a:lnTo>
                      <a:lnTo>
                        <a:pt x="42717" y="12832"/>
                      </a:lnTo>
                      <a:lnTo>
                        <a:pt x="43628" y="14431"/>
                      </a:lnTo>
                      <a:lnTo>
                        <a:pt x="44521" y="16031"/>
                      </a:lnTo>
                      <a:lnTo>
                        <a:pt x="45135" y="17184"/>
                      </a:lnTo>
                      <a:lnTo>
                        <a:pt x="45767" y="18337"/>
                      </a:lnTo>
                      <a:lnTo>
                        <a:pt x="46381" y="19490"/>
                      </a:lnTo>
                      <a:lnTo>
                        <a:pt x="46994" y="20643"/>
                      </a:lnTo>
                      <a:lnTo>
                        <a:pt x="47645" y="21777"/>
                      </a:lnTo>
                      <a:lnTo>
                        <a:pt x="48333" y="22911"/>
                      </a:lnTo>
                      <a:lnTo>
                        <a:pt x="48687" y="23451"/>
                      </a:lnTo>
                      <a:lnTo>
                        <a:pt x="49040" y="24009"/>
                      </a:lnTo>
                      <a:lnTo>
                        <a:pt x="49412" y="24529"/>
                      </a:lnTo>
                      <a:lnTo>
                        <a:pt x="49802" y="25069"/>
                      </a:lnTo>
                      <a:lnTo>
                        <a:pt x="50230" y="25589"/>
                      </a:lnTo>
                      <a:lnTo>
                        <a:pt x="50695" y="26110"/>
                      </a:lnTo>
                      <a:lnTo>
                        <a:pt x="51160" y="26594"/>
                      </a:lnTo>
                      <a:lnTo>
                        <a:pt x="51662" y="27059"/>
                      </a:lnTo>
                      <a:lnTo>
                        <a:pt x="52201" y="27505"/>
                      </a:lnTo>
                      <a:lnTo>
                        <a:pt x="52462" y="27691"/>
                      </a:lnTo>
                      <a:lnTo>
                        <a:pt x="52741" y="27895"/>
                      </a:lnTo>
                      <a:lnTo>
                        <a:pt x="53038" y="28081"/>
                      </a:lnTo>
                      <a:lnTo>
                        <a:pt x="53336" y="28249"/>
                      </a:lnTo>
                      <a:lnTo>
                        <a:pt x="53633" y="28416"/>
                      </a:lnTo>
                      <a:lnTo>
                        <a:pt x="53950" y="28565"/>
                      </a:lnTo>
                      <a:lnTo>
                        <a:pt x="54433" y="28788"/>
                      </a:lnTo>
                      <a:lnTo>
                        <a:pt x="54954" y="28974"/>
                      </a:lnTo>
                      <a:lnTo>
                        <a:pt x="55456" y="29141"/>
                      </a:lnTo>
                      <a:lnTo>
                        <a:pt x="55995" y="29290"/>
                      </a:lnTo>
                      <a:lnTo>
                        <a:pt x="57037" y="29569"/>
                      </a:lnTo>
                      <a:lnTo>
                        <a:pt x="57557" y="29718"/>
                      </a:lnTo>
                      <a:lnTo>
                        <a:pt x="58078" y="29867"/>
                      </a:lnTo>
                      <a:lnTo>
                        <a:pt x="58766" y="30071"/>
                      </a:lnTo>
                      <a:lnTo>
                        <a:pt x="59436" y="30313"/>
                      </a:lnTo>
                      <a:lnTo>
                        <a:pt x="60105" y="30555"/>
                      </a:lnTo>
                      <a:lnTo>
                        <a:pt x="60775" y="30815"/>
                      </a:lnTo>
                      <a:lnTo>
                        <a:pt x="61426" y="31113"/>
                      </a:lnTo>
                      <a:lnTo>
                        <a:pt x="62076" y="31410"/>
                      </a:lnTo>
                      <a:lnTo>
                        <a:pt x="62709" y="31745"/>
                      </a:lnTo>
                      <a:lnTo>
                        <a:pt x="63341" y="32080"/>
                      </a:lnTo>
                      <a:lnTo>
                        <a:pt x="63955" y="32433"/>
                      </a:lnTo>
                      <a:lnTo>
                        <a:pt x="64568" y="32786"/>
                      </a:lnTo>
                      <a:lnTo>
                        <a:pt x="65164" y="33177"/>
                      </a:lnTo>
                      <a:lnTo>
                        <a:pt x="65759" y="33567"/>
                      </a:lnTo>
                      <a:lnTo>
                        <a:pt x="66354" y="33977"/>
                      </a:lnTo>
                      <a:lnTo>
                        <a:pt x="66930" y="34386"/>
                      </a:lnTo>
                      <a:lnTo>
                        <a:pt x="67507" y="34813"/>
                      </a:lnTo>
                      <a:lnTo>
                        <a:pt x="68065" y="35241"/>
                      </a:lnTo>
                      <a:lnTo>
                        <a:pt x="69125" y="36097"/>
                      </a:lnTo>
                      <a:lnTo>
                        <a:pt x="70166" y="36971"/>
                      </a:lnTo>
                      <a:lnTo>
                        <a:pt x="71170" y="37863"/>
                      </a:lnTo>
                      <a:lnTo>
                        <a:pt x="72156" y="38793"/>
                      </a:lnTo>
                      <a:lnTo>
                        <a:pt x="73142" y="39742"/>
                      </a:lnTo>
                      <a:lnTo>
                        <a:pt x="74090" y="40690"/>
                      </a:lnTo>
                      <a:lnTo>
                        <a:pt x="75038" y="41676"/>
                      </a:lnTo>
                      <a:lnTo>
                        <a:pt x="75968" y="42661"/>
                      </a:lnTo>
                      <a:lnTo>
                        <a:pt x="76638" y="43368"/>
                      </a:lnTo>
                      <a:lnTo>
                        <a:pt x="77326" y="44075"/>
                      </a:lnTo>
                      <a:lnTo>
                        <a:pt x="78033" y="44763"/>
                      </a:lnTo>
                      <a:lnTo>
                        <a:pt x="78758" y="45414"/>
                      </a:lnTo>
                      <a:lnTo>
                        <a:pt x="79130" y="45730"/>
                      </a:lnTo>
                      <a:lnTo>
                        <a:pt x="79502" y="46027"/>
                      </a:lnTo>
                      <a:lnTo>
                        <a:pt x="79892" y="46325"/>
                      </a:lnTo>
                      <a:lnTo>
                        <a:pt x="80301" y="46604"/>
                      </a:lnTo>
                      <a:lnTo>
                        <a:pt x="80711" y="46883"/>
                      </a:lnTo>
                      <a:lnTo>
                        <a:pt x="81138" y="47125"/>
                      </a:lnTo>
                      <a:lnTo>
                        <a:pt x="81566" y="47366"/>
                      </a:lnTo>
                      <a:lnTo>
                        <a:pt x="82012" y="47590"/>
                      </a:lnTo>
                      <a:lnTo>
                        <a:pt x="82626" y="47850"/>
                      </a:lnTo>
                      <a:lnTo>
                        <a:pt x="83258" y="48092"/>
                      </a:lnTo>
                      <a:lnTo>
                        <a:pt x="83891" y="48278"/>
                      </a:lnTo>
                      <a:lnTo>
                        <a:pt x="84542" y="48445"/>
                      </a:lnTo>
                      <a:lnTo>
                        <a:pt x="85192" y="48575"/>
                      </a:lnTo>
                      <a:lnTo>
                        <a:pt x="85862" y="48687"/>
                      </a:lnTo>
                      <a:lnTo>
                        <a:pt x="86531" y="48761"/>
                      </a:lnTo>
                      <a:lnTo>
                        <a:pt x="87201" y="48817"/>
                      </a:lnTo>
                      <a:lnTo>
                        <a:pt x="88131" y="48854"/>
                      </a:lnTo>
                      <a:lnTo>
                        <a:pt x="90028" y="48854"/>
                      </a:lnTo>
                      <a:lnTo>
                        <a:pt x="90957" y="48817"/>
                      </a:lnTo>
                      <a:lnTo>
                        <a:pt x="91906" y="48780"/>
                      </a:lnTo>
                      <a:lnTo>
                        <a:pt x="92854" y="48705"/>
                      </a:lnTo>
                      <a:lnTo>
                        <a:pt x="93784" y="48631"/>
                      </a:lnTo>
                      <a:lnTo>
                        <a:pt x="94733" y="48557"/>
                      </a:lnTo>
                      <a:lnTo>
                        <a:pt x="96332" y="48371"/>
                      </a:lnTo>
                      <a:lnTo>
                        <a:pt x="97950" y="48129"/>
                      </a:lnTo>
                      <a:lnTo>
                        <a:pt x="98750" y="47999"/>
                      </a:lnTo>
                      <a:lnTo>
                        <a:pt x="99549" y="47869"/>
                      </a:lnTo>
                      <a:lnTo>
                        <a:pt x="100349" y="47701"/>
                      </a:lnTo>
                      <a:lnTo>
                        <a:pt x="101149" y="47534"/>
                      </a:lnTo>
                      <a:lnTo>
                        <a:pt x="101930" y="47366"/>
                      </a:lnTo>
                      <a:lnTo>
                        <a:pt x="102729" y="47162"/>
                      </a:lnTo>
                      <a:lnTo>
                        <a:pt x="103510" y="46957"/>
                      </a:lnTo>
                      <a:lnTo>
                        <a:pt x="104291" y="46734"/>
                      </a:lnTo>
                      <a:lnTo>
                        <a:pt x="105072" y="46492"/>
                      </a:lnTo>
                      <a:lnTo>
                        <a:pt x="105835" y="46251"/>
                      </a:lnTo>
                      <a:lnTo>
                        <a:pt x="106616" y="45972"/>
                      </a:lnTo>
                      <a:lnTo>
                        <a:pt x="107378" y="45693"/>
                      </a:lnTo>
                      <a:lnTo>
                        <a:pt x="108067" y="45414"/>
                      </a:lnTo>
                      <a:lnTo>
                        <a:pt x="108736" y="45098"/>
                      </a:lnTo>
                      <a:lnTo>
                        <a:pt x="109406" y="44763"/>
                      </a:lnTo>
                      <a:lnTo>
                        <a:pt x="110056" y="44409"/>
                      </a:lnTo>
                      <a:lnTo>
                        <a:pt x="110707" y="44056"/>
                      </a:lnTo>
                      <a:lnTo>
                        <a:pt x="111340" y="43666"/>
                      </a:lnTo>
                      <a:lnTo>
                        <a:pt x="111953" y="43256"/>
                      </a:lnTo>
                      <a:lnTo>
                        <a:pt x="112567" y="42847"/>
                      </a:lnTo>
                      <a:lnTo>
                        <a:pt x="113181" y="42401"/>
                      </a:lnTo>
                      <a:lnTo>
                        <a:pt x="113776" y="41973"/>
                      </a:lnTo>
                      <a:lnTo>
                        <a:pt x="114352" y="41508"/>
                      </a:lnTo>
                      <a:lnTo>
                        <a:pt x="114929" y="41043"/>
                      </a:lnTo>
                      <a:lnTo>
                        <a:pt x="115505" y="40560"/>
                      </a:lnTo>
                      <a:lnTo>
                        <a:pt x="116063" y="40076"/>
                      </a:lnTo>
                      <a:lnTo>
                        <a:pt x="117160" y="39091"/>
                      </a:lnTo>
                      <a:lnTo>
                        <a:pt x="118128" y="38180"/>
                      </a:lnTo>
                      <a:lnTo>
                        <a:pt x="119076" y="37250"/>
                      </a:lnTo>
                      <a:lnTo>
                        <a:pt x="120936" y="35353"/>
                      </a:lnTo>
                      <a:lnTo>
                        <a:pt x="121865" y="34404"/>
                      </a:lnTo>
                      <a:lnTo>
                        <a:pt x="122814" y="33474"/>
                      </a:lnTo>
                      <a:lnTo>
                        <a:pt x="123781" y="32563"/>
                      </a:lnTo>
                      <a:lnTo>
                        <a:pt x="124264" y="32117"/>
                      </a:lnTo>
                      <a:lnTo>
                        <a:pt x="124767" y="31689"/>
                      </a:lnTo>
                      <a:lnTo>
                        <a:pt x="125287" y="31243"/>
                      </a:lnTo>
                      <a:lnTo>
                        <a:pt x="125808" y="30834"/>
                      </a:lnTo>
                      <a:lnTo>
                        <a:pt x="126347" y="30425"/>
                      </a:lnTo>
                      <a:lnTo>
                        <a:pt x="126905" y="30034"/>
                      </a:lnTo>
                      <a:lnTo>
                        <a:pt x="127463" y="29662"/>
                      </a:lnTo>
                      <a:lnTo>
                        <a:pt x="128040" y="29327"/>
                      </a:lnTo>
                      <a:lnTo>
                        <a:pt x="128635" y="29011"/>
                      </a:lnTo>
                      <a:lnTo>
                        <a:pt x="129248" y="28732"/>
                      </a:lnTo>
                      <a:lnTo>
                        <a:pt x="129937" y="28453"/>
                      </a:lnTo>
                      <a:lnTo>
                        <a:pt x="130643" y="28193"/>
                      </a:lnTo>
                      <a:lnTo>
                        <a:pt x="131368" y="27970"/>
                      </a:lnTo>
                      <a:lnTo>
                        <a:pt x="132094" y="27784"/>
                      </a:lnTo>
                      <a:lnTo>
                        <a:pt x="132819" y="27635"/>
                      </a:lnTo>
                      <a:lnTo>
                        <a:pt x="133563" y="27505"/>
                      </a:lnTo>
                      <a:lnTo>
                        <a:pt x="134307" y="27412"/>
                      </a:lnTo>
                      <a:lnTo>
                        <a:pt x="135051" y="27356"/>
                      </a:lnTo>
                      <a:lnTo>
                        <a:pt x="135534" y="27319"/>
                      </a:lnTo>
                      <a:lnTo>
                        <a:pt x="136501" y="27319"/>
                      </a:lnTo>
                      <a:lnTo>
                        <a:pt x="136985" y="27338"/>
                      </a:lnTo>
                      <a:lnTo>
                        <a:pt x="137970" y="27393"/>
                      </a:lnTo>
                      <a:lnTo>
                        <a:pt x="138937" y="27468"/>
                      </a:lnTo>
                      <a:lnTo>
                        <a:pt x="139904" y="27579"/>
                      </a:lnTo>
                      <a:lnTo>
                        <a:pt x="140872" y="27709"/>
                      </a:lnTo>
                      <a:lnTo>
                        <a:pt x="142806" y="27988"/>
                      </a:lnTo>
                      <a:lnTo>
                        <a:pt x="143624" y="28081"/>
                      </a:lnTo>
                      <a:lnTo>
                        <a:pt x="144461" y="28156"/>
                      </a:lnTo>
                      <a:lnTo>
                        <a:pt x="145298" y="28212"/>
                      </a:lnTo>
                      <a:lnTo>
                        <a:pt x="146116" y="28249"/>
                      </a:lnTo>
                      <a:lnTo>
                        <a:pt x="146953" y="28267"/>
                      </a:lnTo>
                      <a:lnTo>
                        <a:pt x="147790" y="28267"/>
                      </a:lnTo>
                      <a:lnTo>
                        <a:pt x="148626" y="28230"/>
                      </a:lnTo>
                      <a:lnTo>
                        <a:pt x="149445" y="28193"/>
                      </a:lnTo>
                      <a:lnTo>
                        <a:pt x="150282" y="28119"/>
                      </a:lnTo>
                      <a:lnTo>
                        <a:pt x="151118" y="28026"/>
                      </a:lnTo>
                      <a:lnTo>
                        <a:pt x="151937" y="27914"/>
                      </a:lnTo>
                      <a:lnTo>
                        <a:pt x="152755" y="27784"/>
                      </a:lnTo>
                      <a:lnTo>
                        <a:pt x="153573" y="27635"/>
                      </a:lnTo>
                      <a:lnTo>
                        <a:pt x="154391" y="27468"/>
                      </a:lnTo>
                      <a:lnTo>
                        <a:pt x="155210" y="27282"/>
                      </a:lnTo>
                      <a:lnTo>
                        <a:pt x="156009" y="27059"/>
                      </a:lnTo>
                      <a:lnTo>
                        <a:pt x="156753" y="26835"/>
                      </a:lnTo>
                      <a:lnTo>
                        <a:pt x="157497" y="26594"/>
                      </a:lnTo>
                      <a:lnTo>
                        <a:pt x="158222" y="26315"/>
                      </a:lnTo>
                      <a:lnTo>
                        <a:pt x="158929" y="26017"/>
                      </a:lnTo>
                      <a:lnTo>
                        <a:pt x="159636" y="25682"/>
                      </a:lnTo>
                      <a:lnTo>
                        <a:pt x="160342" y="25329"/>
                      </a:lnTo>
                      <a:lnTo>
                        <a:pt x="161012" y="24939"/>
                      </a:lnTo>
                      <a:lnTo>
                        <a:pt x="161681" y="24548"/>
                      </a:lnTo>
                      <a:lnTo>
                        <a:pt x="161681" y="23469"/>
                      </a:lnTo>
                      <a:lnTo>
                        <a:pt x="161161" y="23786"/>
                      </a:lnTo>
                      <a:lnTo>
                        <a:pt x="160640" y="24102"/>
                      </a:lnTo>
                      <a:lnTo>
                        <a:pt x="160119" y="24381"/>
                      </a:lnTo>
                      <a:lnTo>
                        <a:pt x="159580" y="24660"/>
                      </a:lnTo>
                      <a:lnTo>
                        <a:pt x="159022" y="24920"/>
                      </a:lnTo>
                      <a:lnTo>
                        <a:pt x="158483" y="25162"/>
                      </a:lnTo>
                      <a:lnTo>
                        <a:pt x="157925" y="25385"/>
                      </a:lnTo>
                      <a:lnTo>
                        <a:pt x="157348" y="25589"/>
                      </a:lnTo>
                      <a:lnTo>
                        <a:pt x="156883" y="25738"/>
                      </a:lnTo>
                      <a:lnTo>
                        <a:pt x="156419" y="25868"/>
                      </a:lnTo>
                      <a:lnTo>
                        <a:pt x="155954" y="25999"/>
                      </a:lnTo>
                      <a:lnTo>
                        <a:pt x="155489" y="26110"/>
                      </a:lnTo>
                      <a:lnTo>
                        <a:pt x="154540" y="26296"/>
                      </a:lnTo>
                      <a:lnTo>
                        <a:pt x="153573" y="26445"/>
                      </a:lnTo>
                      <a:lnTo>
                        <a:pt x="152606" y="26556"/>
                      </a:lnTo>
                      <a:lnTo>
                        <a:pt x="151639" y="26631"/>
                      </a:lnTo>
                      <a:lnTo>
                        <a:pt x="150672" y="26668"/>
                      </a:lnTo>
                      <a:lnTo>
                        <a:pt x="149705" y="26668"/>
                      </a:lnTo>
                      <a:lnTo>
                        <a:pt x="148757" y="26631"/>
                      </a:lnTo>
                      <a:lnTo>
                        <a:pt x="147808" y="26556"/>
                      </a:lnTo>
                      <a:lnTo>
                        <a:pt x="146860" y="26463"/>
                      </a:lnTo>
                      <a:lnTo>
                        <a:pt x="145911" y="26333"/>
                      </a:lnTo>
                      <a:lnTo>
                        <a:pt x="144981" y="26166"/>
                      </a:lnTo>
                      <a:lnTo>
                        <a:pt x="144033" y="25999"/>
                      </a:lnTo>
                      <a:lnTo>
                        <a:pt x="143103" y="25813"/>
                      </a:lnTo>
                      <a:lnTo>
                        <a:pt x="142173" y="25608"/>
                      </a:lnTo>
                      <a:lnTo>
                        <a:pt x="140202" y="25180"/>
                      </a:lnTo>
                      <a:lnTo>
                        <a:pt x="139198" y="24994"/>
                      </a:lnTo>
                      <a:lnTo>
                        <a:pt x="138212" y="24827"/>
                      </a:lnTo>
                      <a:lnTo>
                        <a:pt x="137208" y="24678"/>
                      </a:lnTo>
                      <a:lnTo>
                        <a:pt x="136204" y="24585"/>
                      </a:lnTo>
                      <a:lnTo>
                        <a:pt x="135702" y="24548"/>
                      </a:lnTo>
                      <a:lnTo>
                        <a:pt x="135199" y="24511"/>
                      </a:lnTo>
                      <a:lnTo>
                        <a:pt x="134697" y="24492"/>
                      </a:lnTo>
                      <a:lnTo>
                        <a:pt x="134195" y="24492"/>
                      </a:lnTo>
                      <a:lnTo>
                        <a:pt x="133563" y="24511"/>
                      </a:lnTo>
                      <a:lnTo>
                        <a:pt x="132949" y="24567"/>
                      </a:lnTo>
                      <a:lnTo>
                        <a:pt x="132317" y="24660"/>
                      </a:lnTo>
                      <a:lnTo>
                        <a:pt x="131703" y="24771"/>
                      </a:lnTo>
                      <a:lnTo>
                        <a:pt x="131108" y="24920"/>
                      </a:lnTo>
                      <a:lnTo>
                        <a:pt x="130513" y="25124"/>
                      </a:lnTo>
                      <a:lnTo>
                        <a:pt x="129918" y="25348"/>
                      </a:lnTo>
                      <a:lnTo>
                        <a:pt x="129360" y="25608"/>
                      </a:lnTo>
                      <a:lnTo>
                        <a:pt x="128784" y="25906"/>
                      </a:lnTo>
                      <a:lnTo>
                        <a:pt x="128226" y="26240"/>
                      </a:lnTo>
                      <a:lnTo>
                        <a:pt x="127686" y="26594"/>
                      </a:lnTo>
                      <a:lnTo>
                        <a:pt x="127166" y="26984"/>
                      </a:lnTo>
                      <a:lnTo>
                        <a:pt x="126663" y="27393"/>
                      </a:lnTo>
                      <a:lnTo>
                        <a:pt x="126161" y="27821"/>
                      </a:lnTo>
                      <a:lnTo>
                        <a:pt x="125678" y="28249"/>
                      </a:lnTo>
                      <a:lnTo>
                        <a:pt x="125213" y="28695"/>
                      </a:lnTo>
                      <a:lnTo>
                        <a:pt x="124692" y="29234"/>
                      </a:lnTo>
                      <a:lnTo>
                        <a:pt x="124171" y="29774"/>
                      </a:lnTo>
                      <a:lnTo>
                        <a:pt x="123651" y="30332"/>
                      </a:lnTo>
                      <a:lnTo>
                        <a:pt x="123149" y="30890"/>
                      </a:lnTo>
                      <a:lnTo>
                        <a:pt x="122163" y="32024"/>
                      </a:lnTo>
                      <a:lnTo>
                        <a:pt x="121177" y="33158"/>
                      </a:lnTo>
                      <a:lnTo>
                        <a:pt x="120266" y="34181"/>
                      </a:lnTo>
                      <a:lnTo>
                        <a:pt x="119355" y="35204"/>
                      </a:lnTo>
                      <a:lnTo>
                        <a:pt x="118425" y="36190"/>
                      </a:lnTo>
                      <a:lnTo>
                        <a:pt x="117477" y="37175"/>
                      </a:lnTo>
                      <a:lnTo>
                        <a:pt x="116491" y="38124"/>
                      </a:lnTo>
                      <a:lnTo>
                        <a:pt x="115487" y="39054"/>
                      </a:lnTo>
                      <a:lnTo>
                        <a:pt x="114985" y="39500"/>
                      </a:lnTo>
                      <a:lnTo>
                        <a:pt x="114464" y="39946"/>
                      </a:lnTo>
                      <a:lnTo>
                        <a:pt x="113925" y="40374"/>
                      </a:lnTo>
                      <a:lnTo>
                        <a:pt x="113385" y="40802"/>
                      </a:lnTo>
                      <a:lnTo>
                        <a:pt x="112716" y="41285"/>
                      </a:lnTo>
                      <a:lnTo>
                        <a:pt x="112046" y="41769"/>
                      </a:lnTo>
                      <a:lnTo>
                        <a:pt x="111358" y="42234"/>
                      </a:lnTo>
                      <a:lnTo>
                        <a:pt x="110633" y="42661"/>
                      </a:lnTo>
                      <a:lnTo>
                        <a:pt x="109926" y="43070"/>
                      </a:lnTo>
                      <a:lnTo>
                        <a:pt x="109182" y="43461"/>
                      </a:lnTo>
                      <a:lnTo>
                        <a:pt x="108439" y="43814"/>
                      </a:lnTo>
                      <a:lnTo>
                        <a:pt x="107657" y="44131"/>
                      </a:lnTo>
                      <a:lnTo>
                        <a:pt x="106839" y="44428"/>
                      </a:lnTo>
                      <a:lnTo>
                        <a:pt x="106021" y="44688"/>
                      </a:lnTo>
                      <a:lnTo>
                        <a:pt x="105184" y="44949"/>
                      </a:lnTo>
                      <a:lnTo>
                        <a:pt x="104347" y="45172"/>
                      </a:lnTo>
                      <a:lnTo>
                        <a:pt x="103492" y="45377"/>
                      </a:lnTo>
                      <a:lnTo>
                        <a:pt x="102655" y="45562"/>
                      </a:lnTo>
                      <a:lnTo>
                        <a:pt x="101799" y="45711"/>
                      </a:lnTo>
                      <a:lnTo>
                        <a:pt x="100925" y="45860"/>
                      </a:lnTo>
                      <a:lnTo>
                        <a:pt x="100070" y="45972"/>
                      </a:lnTo>
                      <a:lnTo>
                        <a:pt x="99196" y="46046"/>
                      </a:lnTo>
                      <a:lnTo>
                        <a:pt x="98340" y="46120"/>
                      </a:lnTo>
                      <a:lnTo>
                        <a:pt x="97466" y="46158"/>
                      </a:lnTo>
                      <a:lnTo>
                        <a:pt x="96592" y="46176"/>
                      </a:lnTo>
                      <a:lnTo>
                        <a:pt x="95718" y="46176"/>
                      </a:lnTo>
                      <a:lnTo>
                        <a:pt x="94844" y="46158"/>
                      </a:lnTo>
                      <a:lnTo>
                        <a:pt x="93989" y="46102"/>
                      </a:lnTo>
                      <a:lnTo>
                        <a:pt x="92947" y="46027"/>
                      </a:lnTo>
                      <a:lnTo>
                        <a:pt x="91924" y="45897"/>
                      </a:lnTo>
                      <a:lnTo>
                        <a:pt x="90883" y="45711"/>
                      </a:lnTo>
                      <a:lnTo>
                        <a:pt x="89879" y="45507"/>
                      </a:lnTo>
                      <a:lnTo>
                        <a:pt x="89377" y="45377"/>
                      </a:lnTo>
                      <a:lnTo>
                        <a:pt x="88875" y="45246"/>
                      </a:lnTo>
                      <a:lnTo>
                        <a:pt x="88372" y="45116"/>
                      </a:lnTo>
                      <a:lnTo>
                        <a:pt x="87870" y="44949"/>
                      </a:lnTo>
                      <a:lnTo>
                        <a:pt x="87387" y="44781"/>
                      </a:lnTo>
                      <a:lnTo>
                        <a:pt x="86885" y="44614"/>
                      </a:lnTo>
                      <a:lnTo>
                        <a:pt x="86401" y="44409"/>
                      </a:lnTo>
                      <a:lnTo>
                        <a:pt x="85918" y="44224"/>
                      </a:lnTo>
                      <a:lnTo>
                        <a:pt x="85434" y="44000"/>
                      </a:lnTo>
                      <a:lnTo>
                        <a:pt x="84951" y="43759"/>
                      </a:lnTo>
                      <a:lnTo>
                        <a:pt x="84467" y="43517"/>
                      </a:lnTo>
                      <a:lnTo>
                        <a:pt x="83984" y="43275"/>
                      </a:lnTo>
                      <a:lnTo>
                        <a:pt x="83054" y="42736"/>
                      </a:lnTo>
                      <a:lnTo>
                        <a:pt x="82124" y="42178"/>
                      </a:lnTo>
                      <a:lnTo>
                        <a:pt x="81231" y="41583"/>
                      </a:lnTo>
                      <a:lnTo>
                        <a:pt x="80339" y="40969"/>
                      </a:lnTo>
                      <a:lnTo>
                        <a:pt x="79465" y="40337"/>
                      </a:lnTo>
                      <a:lnTo>
                        <a:pt x="78590" y="39704"/>
                      </a:lnTo>
                      <a:lnTo>
                        <a:pt x="77400" y="38793"/>
                      </a:lnTo>
                      <a:lnTo>
                        <a:pt x="76210" y="37882"/>
                      </a:lnTo>
                      <a:lnTo>
                        <a:pt x="73867" y="36022"/>
                      </a:lnTo>
                      <a:lnTo>
                        <a:pt x="72677" y="35111"/>
                      </a:lnTo>
                      <a:lnTo>
                        <a:pt x="71486" y="34200"/>
                      </a:lnTo>
                      <a:lnTo>
                        <a:pt x="70296" y="33289"/>
                      </a:lnTo>
                      <a:lnTo>
                        <a:pt x="69069" y="32414"/>
                      </a:lnTo>
                      <a:lnTo>
                        <a:pt x="67730" y="31503"/>
                      </a:lnTo>
                      <a:lnTo>
                        <a:pt x="67042" y="31057"/>
                      </a:lnTo>
                      <a:lnTo>
                        <a:pt x="66354" y="30629"/>
                      </a:lnTo>
                      <a:lnTo>
                        <a:pt x="65647" y="30201"/>
                      </a:lnTo>
                      <a:lnTo>
                        <a:pt x="64940" y="29792"/>
                      </a:lnTo>
                      <a:lnTo>
                        <a:pt x="64234" y="29420"/>
                      </a:lnTo>
                      <a:lnTo>
                        <a:pt x="63508" y="29048"/>
                      </a:lnTo>
                      <a:lnTo>
                        <a:pt x="62839" y="28732"/>
                      </a:lnTo>
                      <a:lnTo>
                        <a:pt x="62151" y="28416"/>
                      </a:lnTo>
                      <a:lnTo>
                        <a:pt x="61463" y="28119"/>
                      </a:lnTo>
                      <a:lnTo>
                        <a:pt x="60775" y="27840"/>
                      </a:lnTo>
                      <a:lnTo>
                        <a:pt x="60087" y="27579"/>
                      </a:lnTo>
                      <a:lnTo>
                        <a:pt x="59380" y="27319"/>
                      </a:lnTo>
                      <a:lnTo>
                        <a:pt x="57985" y="26817"/>
                      </a:lnTo>
                      <a:lnTo>
                        <a:pt x="57167" y="26556"/>
                      </a:lnTo>
                      <a:lnTo>
                        <a:pt x="56349" y="26315"/>
                      </a:lnTo>
                      <a:lnTo>
                        <a:pt x="55549" y="26036"/>
                      </a:lnTo>
                      <a:lnTo>
                        <a:pt x="55158" y="25887"/>
                      </a:lnTo>
                      <a:lnTo>
                        <a:pt x="54768" y="25701"/>
                      </a:lnTo>
                      <a:lnTo>
                        <a:pt x="54266" y="25459"/>
                      </a:lnTo>
                      <a:lnTo>
                        <a:pt x="53782" y="25180"/>
                      </a:lnTo>
                      <a:lnTo>
                        <a:pt x="53336" y="24883"/>
                      </a:lnTo>
                      <a:lnTo>
                        <a:pt x="52890" y="24548"/>
                      </a:lnTo>
                      <a:lnTo>
                        <a:pt x="52480" y="24195"/>
                      </a:lnTo>
                      <a:lnTo>
                        <a:pt x="52071" y="23823"/>
                      </a:lnTo>
                      <a:lnTo>
                        <a:pt x="51681" y="23432"/>
                      </a:lnTo>
                      <a:lnTo>
                        <a:pt x="51309" y="23023"/>
                      </a:lnTo>
                      <a:lnTo>
                        <a:pt x="50807" y="22428"/>
                      </a:lnTo>
                      <a:lnTo>
                        <a:pt x="50342" y="21833"/>
                      </a:lnTo>
                      <a:lnTo>
                        <a:pt x="49895" y="21219"/>
                      </a:lnTo>
                      <a:lnTo>
                        <a:pt x="49449" y="20587"/>
                      </a:lnTo>
                      <a:lnTo>
                        <a:pt x="49021" y="19955"/>
                      </a:lnTo>
                      <a:lnTo>
                        <a:pt x="48612" y="19304"/>
                      </a:lnTo>
                      <a:lnTo>
                        <a:pt x="47813" y="18002"/>
                      </a:lnTo>
                      <a:lnTo>
                        <a:pt x="46269" y="15398"/>
                      </a:lnTo>
                      <a:lnTo>
                        <a:pt x="44744" y="12776"/>
                      </a:lnTo>
                      <a:lnTo>
                        <a:pt x="43201" y="10173"/>
                      </a:lnTo>
                      <a:lnTo>
                        <a:pt x="41657" y="7569"/>
                      </a:lnTo>
                      <a:lnTo>
                        <a:pt x="41192" y="6844"/>
                      </a:lnTo>
                      <a:lnTo>
                        <a:pt x="40746" y="6137"/>
                      </a:lnTo>
                      <a:lnTo>
                        <a:pt x="40262" y="5430"/>
                      </a:lnTo>
                      <a:lnTo>
                        <a:pt x="39760" y="4742"/>
                      </a:lnTo>
                      <a:lnTo>
                        <a:pt x="39239" y="4073"/>
                      </a:lnTo>
                      <a:lnTo>
                        <a:pt x="38682" y="3440"/>
                      </a:lnTo>
                      <a:lnTo>
                        <a:pt x="38403" y="3124"/>
                      </a:lnTo>
                      <a:lnTo>
                        <a:pt x="38105" y="2827"/>
                      </a:lnTo>
                      <a:lnTo>
                        <a:pt x="37789" y="2529"/>
                      </a:lnTo>
                      <a:lnTo>
                        <a:pt x="37473" y="2250"/>
                      </a:lnTo>
                      <a:lnTo>
                        <a:pt x="37212" y="2027"/>
                      </a:lnTo>
                      <a:lnTo>
                        <a:pt x="36952" y="1823"/>
                      </a:lnTo>
                      <a:lnTo>
                        <a:pt x="36673" y="1618"/>
                      </a:lnTo>
                      <a:lnTo>
                        <a:pt x="36394" y="1432"/>
                      </a:lnTo>
                      <a:lnTo>
                        <a:pt x="36115" y="1265"/>
                      </a:lnTo>
                      <a:lnTo>
                        <a:pt x="35818" y="1097"/>
                      </a:lnTo>
                      <a:lnTo>
                        <a:pt x="35520" y="948"/>
                      </a:lnTo>
                      <a:lnTo>
                        <a:pt x="35204" y="800"/>
                      </a:lnTo>
                      <a:lnTo>
                        <a:pt x="34906" y="670"/>
                      </a:lnTo>
                      <a:lnTo>
                        <a:pt x="34590" y="539"/>
                      </a:lnTo>
                      <a:lnTo>
                        <a:pt x="34274" y="428"/>
                      </a:lnTo>
                      <a:lnTo>
                        <a:pt x="33939" y="335"/>
                      </a:lnTo>
                      <a:lnTo>
                        <a:pt x="33623" y="260"/>
                      </a:lnTo>
                      <a:lnTo>
                        <a:pt x="33288" y="186"/>
                      </a:lnTo>
                      <a:lnTo>
                        <a:pt x="32954" y="130"/>
                      </a:lnTo>
                      <a:lnTo>
                        <a:pt x="32619" y="74"/>
                      </a:lnTo>
                      <a:lnTo>
                        <a:pt x="32284" y="37"/>
                      </a:lnTo>
                      <a:lnTo>
                        <a:pt x="31949" y="19"/>
                      </a:lnTo>
                      <a:lnTo>
                        <a:pt x="3159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7"/>
                <p:cNvSpPr/>
                <p:nvPr/>
              </p:nvSpPr>
              <p:spPr>
                <a:xfrm>
                  <a:off x="1232225" y="1742600"/>
                  <a:ext cx="1548200" cy="118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8" h="47591" extrusionOk="0">
                      <a:moveTo>
                        <a:pt x="29383" y="1"/>
                      </a:moveTo>
                      <a:lnTo>
                        <a:pt x="29086" y="38"/>
                      </a:lnTo>
                      <a:lnTo>
                        <a:pt x="28807" y="75"/>
                      </a:lnTo>
                      <a:lnTo>
                        <a:pt x="28397" y="168"/>
                      </a:lnTo>
                      <a:lnTo>
                        <a:pt x="28007" y="261"/>
                      </a:lnTo>
                      <a:lnTo>
                        <a:pt x="27635" y="373"/>
                      </a:lnTo>
                      <a:lnTo>
                        <a:pt x="27244" y="503"/>
                      </a:lnTo>
                      <a:lnTo>
                        <a:pt x="26873" y="633"/>
                      </a:lnTo>
                      <a:lnTo>
                        <a:pt x="26501" y="782"/>
                      </a:lnTo>
                      <a:lnTo>
                        <a:pt x="25757" y="1116"/>
                      </a:lnTo>
                      <a:lnTo>
                        <a:pt x="25031" y="1470"/>
                      </a:lnTo>
                      <a:lnTo>
                        <a:pt x="24325" y="1842"/>
                      </a:lnTo>
                      <a:lnTo>
                        <a:pt x="22911" y="2623"/>
                      </a:lnTo>
                      <a:lnTo>
                        <a:pt x="21628" y="3329"/>
                      </a:lnTo>
                      <a:lnTo>
                        <a:pt x="20959" y="3664"/>
                      </a:lnTo>
                      <a:lnTo>
                        <a:pt x="20308" y="3980"/>
                      </a:lnTo>
                      <a:lnTo>
                        <a:pt x="19638" y="4296"/>
                      </a:lnTo>
                      <a:lnTo>
                        <a:pt x="18969" y="4575"/>
                      </a:lnTo>
                      <a:lnTo>
                        <a:pt x="18281" y="4854"/>
                      </a:lnTo>
                      <a:lnTo>
                        <a:pt x="17593" y="5096"/>
                      </a:lnTo>
                      <a:lnTo>
                        <a:pt x="17091" y="5245"/>
                      </a:lnTo>
                      <a:lnTo>
                        <a:pt x="16588" y="5394"/>
                      </a:lnTo>
                      <a:lnTo>
                        <a:pt x="16086" y="5524"/>
                      </a:lnTo>
                      <a:lnTo>
                        <a:pt x="15584" y="5654"/>
                      </a:lnTo>
                      <a:lnTo>
                        <a:pt x="15063" y="5747"/>
                      </a:lnTo>
                      <a:lnTo>
                        <a:pt x="14561" y="5859"/>
                      </a:lnTo>
                      <a:lnTo>
                        <a:pt x="13539" y="6026"/>
                      </a:lnTo>
                      <a:lnTo>
                        <a:pt x="12497" y="6138"/>
                      </a:lnTo>
                      <a:lnTo>
                        <a:pt x="11456" y="6249"/>
                      </a:lnTo>
                      <a:lnTo>
                        <a:pt x="10433" y="6324"/>
                      </a:lnTo>
                      <a:lnTo>
                        <a:pt x="9391" y="6361"/>
                      </a:lnTo>
                      <a:lnTo>
                        <a:pt x="7048" y="6417"/>
                      </a:lnTo>
                      <a:lnTo>
                        <a:pt x="4686" y="6491"/>
                      </a:lnTo>
                      <a:lnTo>
                        <a:pt x="3515" y="6528"/>
                      </a:lnTo>
                      <a:lnTo>
                        <a:pt x="2343" y="6584"/>
                      </a:lnTo>
                      <a:lnTo>
                        <a:pt x="1172" y="6677"/>
                      </a:lnTo>
                      <a:lnTo>
                        <a:pt x="0" y="6788"/>
                      </a:lnTo>
                      <a:lnTo>
                        <a:pt x="0" y="9206"/>
                      </a:lnTo>
                      <a:lnTo>
                        <a:pt x="577" y="9187"/>
                      </a:lnTo>
                      <a:lnTo>
                        <a:pt x="1153" y="9187"/>
                      </a:lnTo>
                      <a:lnTo>
                        <a:pt x="1730" y="9206"/>
                      </a:lnTo>
                      <a:lnTo>
                        <a:pt x="2306" y="9243"/>
                      </a:lnTo>
                      <a:lnTo>
                        <a:pt x="2883" y="9280"/>
                      </a:lnTo>
                      <a:lnTo>
                        <a:pt x="3440" y="9336"/>
                      </a:lnTo>
                      <a:lnTo>
                        <a:pt x="4593" y="9485"/>
                      </a:lnTo>
                      <a:lnTo>
                        <a:pt x="5375" y="9597"/>
                      </a:lnTo>
                      <a:lnTo>
                        <a:pt x="6174" y="9745"/>
                      </a:lnTo>
                      <a:lnTo>
                        <a:pt x="6955" y="9913"/>
                      </a:lnTo>
                      <a:lnTo>
                        <a:pt x="7736" y="10080"/>
                      </a:lnTo>
                      <a:lnTo>
                        <a:pt x="8499" y="10285"/>
                      </a:lnTo>
                      <a:lnTo>
                        <a:pt x="9280" y="10489"/>
                      </a:lnTo>
                      <a:lnTo>
                        <a:pt x="10823" y="10917"/>
                      </a:lnTo>
                      <a:lnTo>
                        <a:pt x="12348" y="11401"/>
                      </a:lnTo>
                      <a:lnTo>
                        <a:pt x="13873" y="11884"/>
                      </a:lnTo>
                      <a:lnTo>
                        <a:pt x="16923" y="12870"/>
                      </a:lnTo>
                      <a:lnTo>
                        <a:pt x="17723" y="13130"/>
                      </a:lnTo>
                      <a:lnTo>
                        <a:pt x="18541" y="13372"/>
                      </a:lnTo>
                      <a:lnTo>
                        <a:pt x="19359" y="13614"/>
                      </a:lnTo>
                      <a:lnTo>
                        <a:pt x="20178" y="13818"/>
                      </a:lnTo>
                      <a:lnTo>
                        <a:pt x="21014" y="14041"/>
                      </a:lnTo>
                      <a:lnTo>
                        <a:pt x="21833" y="14227"/>
                      </a:lnTo>
                      <a:lnTo>
                        <a:pt x="22670" y="14413"/>
                      </a:lnTo>
                      <a:lnTo>
                        <a:pt x="23506" y="14581"/>
                      </a:lnTo>
                      <a:lnTo>
                        <a:pt x="25292" y="14915"/>
                      </a:lnTo>
                      <a:lnTo>
                        <a:pt x="26203" y="15083"/>
                      </a:lnTo>
                      <a:lnTo>
                        <a:pt x="27096" y="15269"/>
                      </a:lnTo>
                      <a:lnTo>
                        <a:pt x="27988" y="15473"/>
                      </a:lnTo>
                      <a:lnTo>
                        <a:pt x="28862" y="15696"/>
                      </a:lnTo>
                      <a:lnTo>
                        <a:pt x="29736" y="15957"/>
                      </a:lnTo>
                      <a:lnTo>
                        <a:pt x="30183" y="16106"/>
                      </a:lnTo>
                      <a:lnTo>
                        <a:pt x="30610" y="16254"/>
                      </a:lnTo>
                      <a:lnTo>
                        <a:pt x="31596" y="16645"/>
                      </a:lnTo>
                      <a:lnTo>
                        <a:pt x="32210" y="16887"/>
                      </a:lnTo>
                      <a:lnTo>
                        <a:pt x="32805" y="17166"/>
                      </a:lnTo>
                      <a:lnTo>
                        <a:pt x="33995" y="17723"/>
                      </a:lnTo>
                      <a:lnTo>
                        <a:pt x="35185" y="18300"/>
                      </a:lnTo>
                      <a:lnTo>
                        <a:pt x="36376" y="18876"/>
                      </a:lnTo>
                      <a:lnTo>
                        <a:pt x="36971" y="19155"/>
                      </a:lnTo>
                      <a:lnTo>
                        <a:pt x="37566" y="19434"/>
                      </a:lnTo>
                      <a:lnTo>
                        <a:pt x="38179" y="19695"/>
                      </a:lnTo>
                      <a:lnTo>
                        <a:pt x="38775" y="19936"/>
                      </a:lnTo>
                      <a:lnTo>
                        <a:pt x="39407" y="20160"/>
                      </a:lnTo>
                      <a:lnTo>
                        <a:pt x="40021" y="20346"/>
                      </a:lnTo>
                      <a:lnTo>
                        <a:pt x="40671" y="20532"/>
                      </a:lnTo>
                      <a:lnTo>
                        <a:pt x="41304" y="20662"/>
                      </a:lnTo>
                      <a:lnTo>
                        <a:pt x="41862" y="20773"/>
                      </a:lnTo>
                      <a:lnTo>
                        <a:pt x="42401" y="20848"/>
                      </a:lnTo>
                      <a:lnTo>
                        <a:pt x="42959" y="20922"/>
                      </a:lnTo>
                      <a:lnTo>
                        <a:pt x="43498" y="20959"/>
                      </a:lnTo>
                      <a:lnTo>
                        <a:pt x="44056" y="20978"/>
                      </a:lnTo>
                      <a:lnTo>
                        <a:pt x="44614" y="20997"/>
                      </a:lnTo>
                      <a:lnTo>
                        <a:pt x="45153" y="20997"/>
                      </a:lnTo>
                      <a:lnTo>
                        <a:pt x="45711" y="20978"/>
                      </a:lnTo>
                      <a:lnTo>
                        <a:pt x="46808" y="20922"/>
                      </a:lnTo>
                      <a:lnTo>
                        <a:pt x="47924" y="20829"/>
                      </a:lnTo>
                      <a:lnTo>
                        <a:pt x="50119" y="20625"/>
                      </a:lnTo>
                      <a:lnTo>
                        <a:pt x="51365" y="20513"/>
                      </a:lnTo>
                      <a:lnTo>
                        <a:pt x="51997" y="20457"/>
                      </a:lnTo>
                      <a:lnTo>
                        <a:pt x="52629" y="20420"/>
                      </a:lnTo>
                      <a:lnTo>
                        <a:pt x="53243" y="20420"/>
                      </a:lnTo>
                      <a:lnTo>
                        <a:pt x="53559" y="20439"/>
                      </a:lnTo>
                      <a:lnTo>
                        <a:pt x="53875" y="20457"/>
                      </a:lnTo>
                      <a:lnTo>
                        <a:pt x="54173" y="20494"/>
                      </a:lnTo>
                      <a:lnTo>
                        <a:pt x="54489" y="20550"/>
                      </a:lnTo>
                      <a:lnTo>
                        <a:pt x="54786" y="20625"/>
                      </a:lnTo>
                      <a:lnTo>
                        <a:pt x="55103" y="20718"/>
                      </a:lnTo>
                      <a:lnTo>
                        <a:pt x="55344" y="20792"/>
                      </a:lnTo>
                      <a:lnTo>
                        <a:pt x="55568" y="20904"/>
                      </a:lnTo>
                      <a:lnTo>
                        <a:pt x="55809" y="21015"/>
                      </a:lnTo>
                      <a:lnTo>
                        <a:pt x="56032" y="21145"/>
                      </a:lnTo>
                      <a:lnTo>
                        <a:pt x="56237" y="21294"/>
                      </a:lnTo>
                      <a:lnTo>
                        <a:pt x="56442" y="21443"/>
                      </a:lnTo>
                      <a:lnTo>
                        <a:pt x="56628" y="21610"/>
                      </a:lnTo>
                      <a:lnTo>
                        <a:pt x="56814" y="21778"/>
                      </a:lnTo>
                      <a:lnTo>
                        <a:pt x="56999" y="21964"/>
                      </a:lnTo>
                      <a:lnTo>
                        <a:pt x="57167" y="22168"/>
                      </a:lnTo>
                      <a:lnTo>
                        <a:pt x="57316" y="22373"/>
                      </a:lnTo>
                      <a:lnTo>
                        <a:pt x="57464" y="22577"/>
                      </a:lnTo>
                      <a:lnTo>
                        <a:pt x="57743" y="23005"/>
                      </a:lnTo>
                      <a:lnTo>
                        <a:pt x="57967" y="23470"/>
                      </a:lnTo>
                      <a:lnTo>
                        <a:pt x="58115" y="23805"/>
                      </a:lnTo>
                      <a:lnTo>
                        <a:pt x="58264" y="24158"/>
                      </a:lnTo>
                      <a:lnTo>
                        <a:pt x="58376" y="24511"/>
                      </a:lnTo>
                      <a:lnTo>
                        <a:pt x="58487" y="24865"/>
                      </a:lnTo>
                      <a:lnTo>
                        <a:pt x="58580" y="25218"/>
                      </a:lnTo>
                      <a:lnTo>
                        <a:pt x="58655" y="25571"/>
                      </a:lnTo>
                      <a:lnTo>
                        <a:pt x="58729" y="25943"/>
                      </a:lnTo>
                      <a:lnTo>
                        <a:pt x="58785" y="26315"/>
                      </a:lnTo>
                      <a:lnTo>
                        <a:pt x="58878" y="27041"/>
                      </a:lnTo>
                      <a:lnTo>
                        <a:pt x="58915" y="27784"/>
                      </a:lnTo>
                      <a:lnTo>
                        <a:pt x="58952" y="28528"/>
                      </a:lnTo>
                      <a:lnTo>
                        <a:pt x="58952" y="29272"/>
                      </a:lnTo>
                      <a:lnTo>
                        <a:pt x="58934" y="30314"/>
                      </a:lnTo>
                      <a:lnTo>
                        <a:pt x="58878" y="31355"/>
                      </a:lnTo>
                      <a:lnTo>
                        <a:pt x="58803" y="32396"/>
                      </a:lnTo>
                      <a:lnTo>
                        <a:pt x="58729" y="33419"/>
                      </a:lnTo>
                      <a:lnTo>
                        <a:pt x="58524" y="35502"/>
                      </a:lnTo>
                      <a:lnTo>
                        <a:pt x="58338" y="37566"/>
                      </a:lnTo>
                      <a:lnTo>
                        <a:pt x="58227" y="38831"/>
                      </a:lnTo>
                      <a:lnTo>
                        <a:pt x="58153" y="40077"/>
                      </a:lnTo>
                      <a:lnTo>
                        <a:pt x="58078" y="41342"/>
                      </a:lnTo>
                      <a:lnTo>
                        <a:pt x="58060" y="42606"/>
                      </a:lnTo>
                      <a:lnTo>
                        <a:pt x="58060" y="43220"/>
                      </a:lnTo>
                      <a:lnTo>
                        <a:pt x="58078" y="43852"/>
                      </a:lnTo>
                      <a:lnTo>
                        <a:pt x="58115" y="44484"/>
                      </a:lnTo>
                      <a:lnTo>
                        <a:pt x="58171" y="45117"/>
                      </a:lnTo>
                      <a:lnTo>
                        <a:pt x="58227" y="45730"/>
                      </a:lnTo>
                      <a:lnTo>
                        <a:pt x="58301" y="46363"/>
                      </a:lnTo>
                      <a:lnTo>
                        <a:pt x="58413" y="46976"/>
                      </a:lnTo>
                      <a:lnTo>
                        <a:pt x="58524" y="47590"/>
                      </a:lnTo>
                      <a:lnTo>
                        <a:pt x="61723" y="47590"/>
                      </a:lnTo>
                      <a:lnTo>
                        <a:pt x="61556" y="47181"/>
                      </a:lnTo>
                      <a:lnTo>
                        <a:pt x="61407" y="46772"/>
                      </a:lnTo>
                      <a:lnTo>
                        <a:pt x="61295" y="46344"/>
                      </a:lnTo>
                      <a:lnTo>
                        <a:pt x="61202" y="45916"/>
                      </a:lnTo>
                      <a:lnTo>
                        <a:pt x="61109" y="45470"/>
                      </a:lnTo>
                      <a:lnTo>
                        <a:pt x="61035" y="45042"/>
                      </a:lnTo>
                      <a:lnTo>
                        <a:pt x="60923" y="44168"/>
                      </a:lnTo>
                      <a:lnTo>
                        <a:pt x="60868" y="43406"/>
                      </a:lnTo>
                      <a:lnTo>
                        <a:pt x="60830" y="42643"/>
                      </a:lnTo>
                      <a:lnTo>
                        <a:pt x="60793" y="41899"/>
                      </a:lnTo>
                      <a:lnTo>
                        <a:pt x="60793" y="41137"/>
                      </a:lnTo>
                      <a:lnTo>
                        <a:pt x="60812" y="40375"/>
                      </a:lnTo>
                      <a:lnTo>
                        <a:pt x="60849" y="39631"/>
                      </a:lnTo>
                      <a:lnTo>
                        <a:pt x="60905" y="38868"/>
                      </a:lnTo>
                      <a:lnTo>
                        <a:pt x="60961" y="38106"/>
                      </a:lnTo>
                      <a:lnTo>
                        <a:pt x="61091" y="36599"/>
                      </a:lnTo>
                      <a:lnTo>
                        <a:pt x="61258" y="35093"/>
                      </a:lnTo>
                      <a:lnTo>
                        <a:pt x="61426" y="33587"/>
                      </a:lnTo>
                      <a:lnTo>
                        <a:pt x="61593" y="32080"/>
                      </a:lnTo>
                      <a:lnTo>
                        <a:pt x="61705" y="31113"/>
                      </a:lnTo>
                      <a:lnTo>
                        <a:pt x="61779" y="30128"/>
                      </a:lnTo>
                      <a:lnTo>
                        <a:pt x="61853" y="29142"/>
                      </a:lnTo>
                      <a:lnTo>
                        <a:pt x="61909" y="28156"/>
                      </a:lnTo>
                      <a:lnTo>
                        <a:pt x="61928" y="27171"/>
                      </a:lnTo>
                      <a:lnTo>
                        <a:pt x="61928" y="26185"/>
                      </a:lnTo>
                      <a:lnTo>
                        <a:pt x="61909" y="25683"/>
                      </a:lnTo>
                      <a:lnTo>
                        <a:pt x="61872" y="25199"/>
                      </a:lnTo>
                      <a:lnTo>
                        <a:pt x="61816" y="24716"/>
                      </a:lnTo>
                      <a:lnTo>
                        <a:pt x="61760" y="24214"/>
                      </a:lnTo>
                      <a:lnTo>
                        <a:pt x="61649" y="23470"/>
                      </a:lnTo>
                      <a:lnTo>
                        <a:pt x="61500" y="22745"/>
                      </a:lnTo>
                      <a:lnTo>
                        <a:pt x="61295" y="22019"/>
                      </a:lnTo>
                      <a:lnTo>
                        <a:pt x="61184" y="21666"/>
                      </a:lnTo>
                      <a:lnTo>
                        <a:pt x="61054" y="21313"/>
                      </a:lnTo>
                      <a:lnTo>
                        <a:pt x="60923" y="20959"/>
                      </a:lnTo>
                      <a:lnTo>
                        <a:pt x="60775" y="20625"/>
                      </a:lnTo>
                      <a:lnTo>
                        <a:pt x="60607" y="20290"/>
                      </a:lnTo>
                      <a:lnTo>
                        <a:pt x="60440" y="19955"/>
                      </a:lnTo>
                      <a:lnTo>
                        <a:pt x="60254" y="19639"/>
                      </a:lnTo>
                      <a:lnTo>
                        <a:pt x="60049" y="19323"/>
                      </a:lnTo>
                      <a:lnTo>
                        <a:pt x="59845" y="19007"/>
                      </a:lnTo>
                      <a:lnTo>
                        <a:pt x="59622" y="18709"/>
                      </a:lnTo>
                      <a:lnTo>
                        <a:pt x="59417" y="18486"/>
                      </a:lnTo>
                      <a:lnTo>
                        <a:pt x="59231" y="18263"/>
                      </a:lnTo>
                      <a:lnTo>
                        <a:pt x="59027" y="18040"/>
                      </a:lnTo>
                      <a:lnTo>
                        <a:pt x="58803" y="17835"/>
                      </a:lnTo>
                      <a:lnTo>
                        <a:pt x="58580" y="17630"/>
                      </a:lnTo>
                      <a:lnTo>
                        <a:pt x="58357" y="17445"/>
                      </a:lnTo>
                      <a:lnTo>
                        <a:pt x="58115" y="17277"/>
                      </a:lnTo>
                      <a:lnTo>
                        <a:pt x="57874" y="17110"/>
                      </a:lnTo>
                      <a:lnTo>
                        <a:pt x="57613" y="16942"/>
                      </a:lnTo>
                      <a:lnTo>
                        <a:pt x="57353" y="16794"/>
                      </a:lnTo>
                      <a:lnTo>
                        <a:pt x="57092" y="16663"/>
                      </a:lnTo>
                      <a:lnTo>
                        <a:pt x="56832" y="16552"/>
                      </a:lnTo>
                      <a:lnTo>
                        <a:pt x="56553" y="16440"/>
                      </a:lnTo>
                      <a:lnTo>
                        <a:pt x="56274" y="16347"/>
                      </a:lnTo>
                      <a:lnTo>
                        <a:pt x="55977" y="16254"/>
                      </a:lnTo>
                      <a:lnTo>
                        <a:pt x="55698" y="16199"/>
                      </a:lnTo>
                      <a:lnTo>
                        <a:pt x="55196" y="16106"/>
                      </a:lnTo>
                      <a:lnTo>
                        <a:pt x="54675" y="16050"/>
                      </a:lnTo>
                      <a:lnTo>
                        <a:pt x="54173" y="16013"/>
                      </a:lnTo>
                      <a:lnTo>
                        <a:pt x="53671" y="15994"/>
                      </a:lnTo>
                      <a:lnTo>
                        <a:pt x="52648" y="15994"/>
                      </a:lnTo>
                      <a:lnTo>
                        <a:pt x="52146" y="15975"/>
                      </a:lnTo>
                      <a:lnTo>
                        <a:pt x="51625" y="15957"/>
                      </a:lnTo>
                      <a:lnTo>
                        <a:pt x="50825" y="15920"/>
                      </a:lnTo>
                      <a:lnTo>
                        <a:pt x="50007" y="15827"/>
                      </a:lnTo>
                      <a:lnTo>
                        <a:pt x="49207" y="15715"/>
                      </a:lnTo>
                      <a:lnTo>
                        <a:pt x="48408" y="15548"/>
                      </a:lnTo>
                      <a:lnTo>
                        <a:pt x="47999" y="15455"/>
                      </a:lnTo>
                      <a:lnTo>
                        <a:pt x="47608" y="15343"/>
                      </a:lnTo>
                      <a:lnTo>
                        <a:pt x="47218" y="15231"/>
                      </a:lnTo>
                      <a:lnTo>
                        <a:pt x="46827" y="15101"/>
                      </a:lnTo>
                      <a:lnTo>
                        <a:pt x="46455" y="14953"/>
                      </a:lnTo>
                      <a:lnTo>
                        <a:pt x="46083" y="14804"/>
                      </a:lnTo>
                      <a:lnTo>
                        <a:pt x="45711" y="14636"/>
                      </a:lnTo>
                      <a:lnTo>
                        <a:pt x="45339" y="14450"/>
                      </a:lnTo>
                      <a:lnTo>
                        <a:pt x="44744" y="14116"/>
                      </a:lnTo>
                      <a:lnTo>
                        <a:pt x="44186" y="13762"/>
                      </a:lnTo>
                      <a:lnTo>
                        <a:pt x="43628" y="13372"/>
                      </a:lnTo>
                      <a:lnTo>
                        <a:pt x="43108" y="12944"/>
                      </a:lnTo>
                      <a:lnTo>
                        <a:pt x="42605" y="12498"/>
                      </a:lnTo>
                      <a:lnTo>
                        <a:pt x="42103" y="12014"/>
                      </a:lnTo>
                      <a:lnTo>
                        <a:pt x="41638" y="11531"/>
                      </a:lnTo>
                      <a:lnTo>
                        <a:pt x="41192" y="11029"/>
                      </a:lnTo>
                      <a:lnTo>
                        <a:pt x="40634" y="10359"/>
                      </a:lnTo>
                      <a:lnTo>
                        <a:pt x="40114" y="9690"/>
                      </a:lnTo>
                      <a:lnTo>
                        <a:pt x="39593" y="8983"/>
                      </a:lnTo>
                      <a:lnTo>
                        <a:pt x="39091" y="8276"/>
                      </a:lnTo>
                      <a:lnTo>
                        <a:pt x="38124" y="6844"/>
                      </a:lnTo>
                      <a:lnTo>
                        <a:pt x="37138" y="5412"/>
                      </a:lnTo>
                      <a:lnTo>
                        <a:pt x="36710" y="4817"/>
                      </a:lnTo>
                      <a:lnTo>
                        <a:pt x="36264" y="4222"/>
                      </a:lnTo>
                      <a:lnTo>
                        <a:pt x="35818" y="3646"/>
                      </a:lnTo>
                      <a:lnTo>
                        <a:pt x="35334" y="3069"/>
                      </a:lnTo>
                      <a:lnTo>
                        <a:pt x="34851" y="2530"/>
                      </a:lnTo>
                      <a:lnTo>
                        <a:pt x="34330" y="2009"/>
                      </a:lnTo>
                      <a:lnTo>
                        <a:pt x="34051" y="1767"/>
                      </a:lnTo>
                      <a:lnTo>
                        <a:pt x="33772" y="1526"/>
                      </a:lnTo>
                      <a:lnTo>
                        <a:pt x="33474" y="1302"/>
                      </a:lnTo>
                      <a:lnTo>
                        <a:pt x="33177" y="1079"/>
                      </a:lnTo>
                      <a:lnTo>
                        <a:pt x="32935" y="930"/>
                      </a:lnTo>
                      <a:lnTo>
                        <a:pt x="32693" y="782"/>
                      </a:lnTo>
                      <a:lnTo>
                        <a:pt x="32433" y="633"/>
                      </a:lnTo>
                      <a:lnTo>
                        <a:pt x="32173" y="521"/>
                      </a:lnTo>
                      <a:lnTo>
                        <a:pt x="31912" y="410"/>
                      </a:lnTo>
                      <a:lnTo>
                        <a:pt x="31652" y="298"/>
                      </a:lnTo>
                      <a:lnTo>
                        <a:pt x="31373" y="224"/>
                      </a:lnTo>
                      <a:lnTo>
                        <a:pt x="31094" y="149"/>
                      </a:lnTo>
                      <a:lnTo>
                        <a:pt x="30815" y="94"/>
                      </a:lnTo>
                      <a:lnTo>
                        <a:pt x="30518" y="38"/>
                      </a:lnTo>
                      <a:lnTo>
                        <a:pt x="30239" y="19"/>
                      </a:lnTo>
                      <a:lnTo>
                        <a:pt x="2996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7"/>
                <p:cNvSpPr/>
                <p:nvPr/>
              </p:nvSpPr>
              <p:spPr>
                <a:xfrm>
                  <a:off x="3268100" y="1802575"/>
                  <a:ext cx="2006175" cy="112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47" h="45192" extrusionOk="0">
                      <a:moveTo>
                        <a:pt x="80246" y="1"/>
                      </a:moveTo>
                      <a:lnTo>
                        <a:pt x="79651" y="354"/>
                      </a:lnTo>
                      <a:lnTo>
                        <a:pt x="79038" y="707"/>
                      </a:lnTo>
                      <a:lnTo>
                        <a:pt x="78424" y="1042"/>
                      </a:lnTo>
                      <a:lnTo>
                        <a:pt x="77810" y="1358"/>
                      </a:lnTo>
                      <a:lnTo>
                        <a:pt x="76546" y="1972"/>
                      </a:lnTo>
                      <a:lnTo>
                        <a:pt x="75300" y="2586"/>
                      </a:lnTo>
                      <a:lnTo>
                        <a:pt x="74054" y="3199"/>
                      </a:lnTo>
                      <a:lnTo>
                        <a:pt x="73421" y="3534"/>
                      </a:lnTo>
                      <a:lnTo>
                        <a:pt x="72808" y="3850"/>
                      </a:lnTo>
                      <a:lnTo>
                        <a:pt x="72213" y="4204"/>
                      </a:lnTo>
                      <a:lnTo>
                        <a:pt x="71617" y="4557"/>
                      </a:lnTo>
                      <a:lnTo>
                        <a:pt x="71022" y="4947"/>
                      </a:lnTo>
                      <a:lnTo>
                        <a:pt x="70464" y="5338"/>
                      </a:lnTo>
                      <a:lnTo>
                        <a:pt x="69814" y="5840"/>
                      </a:lnTo>
                      <a:lnTo>
                        <a:pt x="69200" y="6342"/>
                      </a:lnTo>
                      <a:lnTo>
                        <a:pt x="68605" y="6881"/>
                      </a:lnTo>
                      <a:lnTo>
                        <a:pt x="68010" y="7421"/>
                      </a:lnTo>
                      <a:lnTo>
                        <a:pt x="67452" y="7979"/>
                      </a:lnTo>
                      <a:lnTo>
                        <a:pt x="66875" y="8555"/>
                      </a:lnTo>
                      <a:lnTo>
                        <a:pt x="65759" y="9690"/>
                      </a:lnTo>
                      <a:lnTo>
                        <a:pt x="64830" y="10638"/>
                      </a:lnTo>
                      <a:lnTo>
                        <a:pt x="64365" y="11103"/>
                      </a:lnTo>
                      <a:lnTo>
                        <a:pt x="63881" y="11549"/>
                      </a:lnTo>
                      <a:lnTo>
                        <a:pt x="63398" y="11996"/>
                      </a:lnTo>
                      <a:lnTo>
                        <a:pt x="62896" y="12423"/>
                      </a:lnTo>
                      <a:lnTo>
                        <a:pt x="62375" y="12832"/>
                      </a:lnTo>
                      <a:lnTo>
                        <a:pt x="61836" y="13204"/>
                      </a:lnTo>
                      <a:lnTo>
                        <a:pt x="61315" y="13539"/>
                      </a:lnTo>
                      <a:lnTo>
                        <a:pt x="60775" y="13837"/>
                      </a:lnTo>
                      <a:lnTo>
                        <a:pt x="60236" y="14097"/>
                      </a:lnTo>
                      <a:lnTo>
                        <a:pt x="59660" y="14320"/>
                      </a:lnTo>
                      <a:lnTo>
                        <a:pt x="59083" y="14506"/>
                      </a:lnTo>
                      <a:lnTo>
                        <a:pt x="58488" y="14674"/>
                      </a:lnTo>
                      <a:lnTo>
                        <a:pt x="57893" y="14785"/>
                      </a:lnTo>
                      <a:lnTo>
                        <a:pt x="57298" y="14860"/>
                      </a:lnTo>
                      <a:lnTo>
                        <a:pt x="56777" y="14897"/>
                      </a:lnTo>
                      <a:lnTo>
                        <a:pt x="56256" y="14897"/>
                      </a:lnTo>
                      <a:lnTo>
                        <a:pt x="55736" y="14878"/>
                      </a:lnTo>
                      <a:lnTo>
                        <a:pt x="55234" y="14822"/>
                      </a:lnTo>
                      <a:lnTo>
                        <a:pt x="54713" y="14785"/>
                      </a:lnTo>
                      <a:lnTo>
                        <a:pt x="54211" y="14711"/>
                      </a:lnTo>
                      <a:lnTo>
                        <a:pt x="53188" y="14562"/>
                      </a:lnTo>
                      <a:lnTo>
                        <a:pt x="51235" y="14264"/>
                      </a:lnTo>
                      <a:lnTo>
                        <a:pt x="50250" y="14116"/>
                      </a:lnTo>
                      <a:lnTo>
                        <a:pt x="49264" y="13967"/>
                      </a:lnTo>
                      <a:lnTo>
                        <a:pt x="48278" y="13855"/>
                      </a:lnTo>
                      <a:lnTo>
                        <a:pt x="47293" y="13744"/>
                      </a:lnTo>
                      <a:lnTo>
                        <a:pt x="46307" y="13688"/>
                      </a:lnTo>
                      <a:lnTo>
                        <a:pt x="45321" y="13651"/>
                      </a:lnTo>
                      <a:lnTo>
                        <a:pt x="44596" y="13651"/>
                      </a:lnTo>
                      <a:lnTo>
                        <a:pt x="43852" y="13688"/>
                      </a:lnTo>
                      <a:lnTo>
                        <a:pt x="43127" y="13781"/>
                      </a:lnTo>
                      <a:lnTo>
                        <a:pt x="42402" y="13893"/>
                      </a:lnTo>
                      <a:lnTo>
                        <a:pt x="41695" y="14041"/>
                      </a:lnTo>
                      <a:lnTo>
                        <a:pt x="40970" y="14227"/>
                      </a:lnTo>
                      <a:lnTo>
                        <a:pt x="40282" y="14432"/>
                      </a:lnTo>
                      <a:lnTo>
                        <a:pt x="39594" y="14692"/>
                      </a:lnTo>
                      <a:lnTo>
                        <a:pt x="38924" y="14971"/>
                      </a:lnTo>
                      <a:lnTo>
                        <a:pt x="38273" y="15269"/>
                      </a:lnTo>
                      <a:lnTo>
                        <a:pt x="37641" y="15622"/>
                      </a:lnTo>
                      <a:lnTo>
                        <a:pt x="37009" y="15975"/>
                      </a:lnTo>
                      <a:lnTo>
                        <a:pt x="36395" y="16347"/>
                      </a:lnTo>
                      <a:lnTo>
                        <a:pt x="35781" y="16738"/>
                      </a:lnTo>
                      <a:lnTo>
                        <a:pt x="34591" y="17556"/>
                      </a:lnTo>
                      <a:lnTo>
                        <a:pt x="31709" y="19565"/>
                      </a:lnTo>
                      <a:lnTo>
                        <a:pt x="30239" y="20569"/>
                      </a:lnTo>
                      <a:lnTo>
                        <a:pt x="29514" y="21052"/>
                      </a:lnTo>
                      <a:lnTo>
                        <a:pt x="28770" y="21517"/>
                      </a:lnTo>
                      <a:lnTo>
                        <a:pt x="28045" y="21964"/>
                      </a:lnTo>
                      <a:lnTo>
                        <a:pt x="27338" y="22391"/>
                      </a:lnTo>
                      <a:lnTo>
                        <a:pt x="25888" y="23228"/>
                      </a:lnTo>
                      <a:lnTo>
                        <a:pt x="24419" y="24065"/>
                      </a:lnTo>
                      <a:lnTo>
                        <a:pt x="23712" y="24474"/>
                      </a:lnTo>
                      <a:lnTo>
                        <a:pt x="22987" y="24920"/>
                      </a:lnTo>
                      <a:lnTo>
                        <a:pt x="21815" y="25646"/>
                      </a:lnTo>
                      <a:lnTo>
                        <a:pt x="20662" y="26408"/>
                      </a:lnTo>
                      <a:lnTo>
                        <a:pt x="19546" y="27208"/>
                      </a:lnTo>
                      <a:lnTo>
                        <a:pt x="18449" y="28026"/>
                      </a:lnTo>
                      <a:lnTo>
                        <a:pt x="17352" y="28882"/>
                      </a:lnTo>
                      <a:lnTo>
                        <a:pt x="16310" y="29756"/>
                      </a:lnTo>
                      <a:lnTo>
                        <a:pt x="15269" y="30667"/>
                      </a:lnTo>
                      <a:lnTo>
                        <a:pt x="14246" y="31597"/>
                      </a:lnTo>
                      <a:lnTo>
                        <a:pt x="13186" y="32601"/>
                      </a:lnTo>
                      <a:lnTo>
                        <a:pt x="12145" y="33624"/>
                      </a:lnTo>
                      <a:lnTo>
                        <a:pt x="11140" y="34665"/>
                      </a:lnTo>
                      <a:lnTo>
                        <a:pt x="10136" y="35725"/>
                      </a:lnTo>
                      <a:lnTo>
                        <a:pt x="8128" y="37827"/>
                      </a:lnTo>
                      <a:lnTo>
                        <a:pt x="7123" y="38887"/>
                      </a:lnTo>
                      <a:lnTo>
                        <a:pt x="6082" y="39910"/>
                      </a:lnTo>
                      <a:lnTo>
                        <a:pt x="4892" y="41063"/>
                      </a:lnTo>
                      <a:lnTo>
                        <a:pt x="3664" y="42197"/>
                      </a:lnTo>
                      <a:lnTo>
                        <a:pt x="3051" y="42755"/>
                      </a:lnTo>
                      <a:lnTo>
                        <a:pt x="2418" y="43294"/>
                      </a:lnTo>
                      <a:lnTo>
                        <a:pt x="1786" y="43834"/>
                      </a:lnTo>
                      <a:lnTo>
                        <a:pt x="1135" y="44354"/>
                      </a:lnTo>
                      <a:lnTo>
                        <a:pt x="577" y="44801"/>
                      </a:lnTo>
                      <a:lnTo>
                        <a:pt x="298" y="45005"/>
                      </a:lnTo>
                      <a:lnTo>
                        <a:pt x="1" y="45191"/>
                      </a:lnTo>
                      <a:lnTo>
                        <a:pt x="5394" y="45191"/>
                      </a:lnTo>
                      <a:lnTo>
                        <a:pt x="6473" y="44205"/>
                      </a:lnTo>
                      <a:lnTo>
                        <a:pt x="7551" y="43201"/>
                      </a:lnTo>
                      <a:lnTo>
                        <a:pt x="8593" y="42160"/>
                      </a:lnTo>
                      <a:lnTo>
                        <a:pt x="9615" y="41100"/>
                      </a:lnTo>
                      <a:lnTo>
                        <a:pt x="10620" y="40040"/>
                      </a:lnTo>
                      <a:lnTo>
                        <a:pt x="11624" y="38943"/>
                      </a:lnTo>
                      <a:lnTo>
                        <a:pt x="12591" y="37845"/>
                      </a:lnTo>
                      <a:lnTo>
                        <a:pt x="13577" y="36748"/>
                      </a:lnTo>
                      <a:lnTo>
                        <a:pt x="14581" y="35595"/>
                      </a:lnTo>
                      <a:lnTo>
                        <a:pt x="15604" y="34461"/>
                      </a:lnTo>
                      <a:lnTo>
                        <a:pt x="16645" y="33345"/>
                      </a:lnTo>
                      <a:lnTo>
                        <a:pt x="17705" y="32248"/>
                      </a:lnTo>
                      <a:lnTo>
                        <a:pt x="18784" y="31169"/>
                      </a:lnTo>
                      <a:lnTo>
                        <a:pt x="19881" y="30109"/>
                      </a:lnTo>
                      <a:lnTo>
                        <a:pt x="21015" y="29086"/>
                      </a:lnTo>
                      <a:lnTo>
                        <a:pt x="21592" y="28584"/>
                      </a:lnTo>
                      <a:lnTo>
                        <a:pt x="22168" y="28082"/>
                      </a:lnTo>
                      <a:lnTo>
                        <a:pt x="22689" y="27654"/>
                      </a:lnTo>
                      <a:lnTo>
                        <a:pt x="23210" y="27245"/>
                      </a:lnTo>
                      <a:lnTo>
                        <a:pt x="24270" y="26445"/>
                      </a:lnTo>
                      <a:lnTo>
                        <a:pt x="25367" y="25683"/>
                      </a:lnTo>
                      <a:lnTo>
                        <a:pt x="26464" y="24920"/>
                      </a:lnTo>
                      <a:lnTo>
                        <a:pt x="27599" y="24195"/>
                      </a:lnTo>
                      <a:lnTo>
                        <a:pt x="28714" y="23470"/>
                      </a:lnTo>
                      <a:lnTo>
                        <a:pt x="29830" y="22726"/>
                      </a:lnTo>
                      <a:lnTo>
                        <a:pt x="30946" y="22001"/>
                      </a:lnTo>
                      <a:lnTo>
                        <a:pt x="32285" y="21127"/>
                      </a:lnTo>
                      <a:lnTo>
                        <a:pt x="32955" y="20699"/>
                      </a:lnTo>
                      <a:lnTo>
                        <a:pt x="33643" y="20271"/>
                      </a:lnTo>
                      <a:lnTo>
                        <a:pt x="34331" y="19881"/>
                      </a:lnTo>
                      <a:lnTo>
                        <a:pt x="35037" y="19490"/>
                      </a:lnTo>
                      <a:lnTo>
                        <a:pt x="35763" y="19137"/>
                      </a:lnTo>
                      <a:lnTo>
                        <a:pt x="36507" y="18821"/>
                      </a:lnTo>
                      <a:lnTo>
                        <a:pt x="36860" y="18691"/>
                      </a:lnTo>
                      <a:lnTo>
                        <a:pt x="37232" y="18579"/>
                      </a:lnTo>
                      <a:lnTo>
                        <a:pt x="37604" y="18467"/>
                      </a:lnTo>
                      <a:lnTo>
                        <a:pt x="37994" y="18374"/>
                      </a:lnTo>
                      <a:lnTo>
                        <a:pt x="38366" y="18300"/>
                      </a:lnTo>
                      <a:lnTo>
                        <a:pt x="38757" y="18244"/>
                      </a:lnTo>
                      <a:lnTo>
                        <a:pt x="39147" y="18207"/>
                      </a:lnTo>
                      <a:lnTo>
                        <a:pt x="39538" y="18170"/>
                      </a:lnTo>
                      <a:lnTo>
                        <a:pt x="39928" y="18151"/>
                      </a:lnTo>
                      <a:lnTo>
                        <a:pt x="40691" y="18151"/>
                      </a:lnTo>
                      <a:lnTo>
                        <a:pt x="41081" y="18170"/>
                      </a:lnTo>
                      <a:lnTo>
                        <a:pt x="41862" y="18244"/>
                      </a:lnTo>
                      <a:lnTo>
                        <a:pt x="42625" y="18356"/>
                      </a:lnTo>
                      <a:lnTo>
                        <a:pt x="43443" y="18523"/>
                      </a:lnTo>
                      <a:lnTo>
                        <a:pt x="44224" y="18709"/>
                      </a:lnTo>
                      <a:lnTo>
                        <a:pt x="45024" y="18951"/>
                      </a:lnTo>
                      <a:lnTo>
                        <a:pt x="45786" y="19193"/>
                      </a:lnTo>
                      <a:lnTo>
                        <a:pt x="46567" y="19472"/>
                      </a:lnTo>
                      <a:lnTo>
                        <a:pt x="47330" y="19751"/>
                      </a:lnTo>
                      <a:lnTo>
                        <a:pt x="48855" y="20364"/>
                      </a:lnTo>
                      <a:lnTo>
                        <a:pt x="50380" y="20978"/>
                      </a:lnTo>
                      <a:lnTo>
                        <a:pt x="51142" y="21294"/>
                      </a:lnTo>
                      <a:lnTo>
                        <a:pt x="51905" y="21592"/>
                      </a:lnTo>
                      <a:lnTo>
                        <a:pt x="52667" y="21852"/>
                      </a:lnTo>
                      <a:lnTo>
                        <a:pt x="53448" y="22112"/>
                      </a:lnTo>
                      <a:lnTo>
                        <a:pt x="54229" y="22354"/>
                      </a:lnTo>
                      <a:lnTo>
                        <a:pt x="55010" y="22559"/>
                      </a:lnTo>
                      <a:lnTo>
                        <a:pt x="55550" y="22670"/>
                      </a:lnTo>
                      <a:lnTo>
                        <a:pt x="56108" y="22745"/>
                      </a:lnTo>
                      <a:lnTo>
                        <a:pt x="56647" y="22763"/>
                      </a:lnTo>
                      <a:lnTo>
                        <a:pt x="57205" y="22763"/>
                      </a:lnTo>
                      <a:lnTo>
                        <a:pt x="57484" y="22726"/>
                      </a:lnTo>
                      <a:lnTo>
                        <a:pt x="57744" y="22707"/>
                      </a:lnTo>
                      <a:lnTo>
                        <a:pt x="58023" y="22652"/>
                      </a:lnTo>
                      <a:lnTo>
                        <a:pt x="58284" y="22596"/>
                      </a:lnTo>
                      <a:lnTo>
                        <a:pt x="58562" y="22521"/>
                      </a:lnTo>
                      <a:lnTo>
                        <a:pt x="58823" y="22447"/>
                      </a:lnTo>
                      <a:lnTo>
                        <a:pt x="59083" y="22354"/>
                      </a:lnTo>
                      <a:lnTo>
                        <a:pt x="59325" y="22243"/>
                      </a:lnTo>
                      <a:lnTo>
                        <a:pt x="59585" y="22131"/>
                      </a:lnTo>
                      <a:lnTo>
                        <a:pt x="59846" y="22001"/>
                      </a:lnTo>
                      <a:lnTo>
                        <a:pt x="60329" y="21722"/>
                      </a:lnTo>
                      <a:lnTo>
                        <a:pt x="60775" y="21406"/>
                      </a:lnTo>
                      <a:lnTo>
                        <a:pt x="61222" y="21052"/>
                      </a:lnTo>
                      <a:lnTo>
                        <a:pt x="61650" y="20699"/>
                      </a:lnTo>
                      <a:lnTo>
                        <a:pt x="62059" y="20308"/>
                      </a:lnTo>
                      <a:lnTo>
                        <a:pt x="62449" y="19899"/>
                      </a:lnTo>
                      <a:lnTo>
                        <a:pt x="62821" y="19472"/>
                      </a:lnTo>
                      <a:lnTo>
                        <a:pt x="63342" y="18858"/>
                      </a:lnTo>
                      <a:lnTo>
                        <a:pt x="63844" y="18207"/>
                      </a:lnTo>
                      <a:lnTo>
                        <a:pt x="64309" y="17537"/>
                      </a:lnTo>
                      <a:lnTo>
                        <a:pt x="64774" y="16868"/>
                      </a:lnTo>
                      <a:lnTo>
                        <a:pt x="65220" y="16180"/>
                      </a:lnTo>
                      <a:lnTo>
                        <a:pt x="65648" y="15492"/>
                      </a:lnTo>
                      <a:lnTo>
                        <a:pt x="66522" y="14116"/>
                      </a:lnTo>
                      <a:lnTo>
                        <a:pt x="67154" y="13074"/>
                      </a:lnTo>
                      <a:lnTo>
                        <a:pt x="67805" y="12051"/>
                      </a:lnTo>
                      <a:lnTo>
                        <a:pt x="68475" y="11047"/>
                      </a:lnTo>
                      <a:lnTo>
                        <a:pt x="69163" y="10043"/>
                      </a:lnTo>
                      <a:lnTo>
                        <a:pt x="69535" y="9559"/>
                      </a:lnTo>
                      <a:lnTo>
                        <a:pt x="69888" y="9076"/>
                      </a:lnTo>
                      <a:lnTo>
                        <a:pt x="70279" y="8592"/>
                      </a:lnTo>
                      <a:lnTo>
                        <a:pt x="70650" y="8127"/>
                      </a:lnTo>
                      <a:lnTo>
                        <a:pt x="71060" y="7663"/>
                      </a:lnTo>
                      <a:lnTo>
                        <a:pt x="71469" y="7216"/>
                      </a:lnTo>
                      <a:lnTo>
                        <a:pt x="71896" y="6788"/>
                      </a:lnTo>
                      <a:lnTo>
                        <a:pt x="72324" y="6361"/>
                      </a:lnTo>
                      <a:lnTo>
                        <a:pt x="72640" y="6082"/>
                      </a:lnTo>
                      <a:lnTo>
                        <a:pt x="72956" y="5821"/>
                      </a:lnTo>
                      <a:lnTo>
                        <a:pt x="73607" y="5301"/>
                      </a:lnTo>
                      <a:lnTo>
                        <a:pt x="74277" y="4817"/>
                      </a:lnTo>
                      <a:lnTo>
                        <a:pt x="74965" y="4352"/>
                      </a:lnTo>
                      <a:lnTo>
                        <a:pt x="75653" y="3906"/>
                      </a:lnTo>
                      <a:lnTo>
                        <a:pt x="76360" y="3478"/>
                      </a:lnTo>
                      <a:lnTo>
                        <a:pt x="77792" y="2660"/>
                      </a:lnTo>
                      <a:lnTo>
                        <a:pt x="78405" y="2307"/>
                      </a:lnTo>
                      <a:lnTo>
                        <a:pt x="79019" y="1935"/>
                      </a:lnTo>
                      <a:lnTo>
                        <a:pt x="79633" y="1581"/>
                      </a:lnTo>
                      <a:lnTo>
                        <a:pt x="80246" y="1247"/>
                      </a:lnTo>
                      <a:lnTo>
                        <a:pt x="8024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7"/>
                <p:cNvSpPr/>
                <p:nvPr/>
              </p:nvSpPr>
              <p:spPr>
                <a:xfrm>
                  <a:off x="3517775" y="1877900"/>
                  <a:ext cx="1756500" cy="10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0" h="42179" extrusionOk="0">
                      <a:moveTo>
                        <a:pt x="70259" y="0"/>
                      </a:moveTo>
                      <a:lnTo>
                        <a:pt x="69664" y="372"/>
                      </a:lnTo>
                      <a:lnTo>
                        <a:pt x="69069" y="763"/>
                      </a:lnTo>
                      <a:lnTo>
                        <a:pt x="68493" y="1172"/>
                      </a:lnTo>
                      <a:lnTo>
                        <a:pt x="67935" y="1600"/>
                      </a:lnTo>
                      <a:lnTo>
                        <a:pt x="67377" y="2027"/>
                      </a:lnTo>
                      <a:lnTo>
                        <a:pt x="66819" y="2474"/>
                      </a:lnTo>
                      <a:lnTo>
                        <a:pt x="66298" y="2939"/>
                      </a:lnTo>
                      <a:lnTo>
                        <a:pt x="65778" y="3422"/>
                      </a:lnTo>
                      <a:lnTo>
                        <a:pt x="65313" y="3887"/>
                      </a:lnTo>
                      <a:lnTo>
                        <a:pt x="64885" y="4371"/>
                      </a:lnTo>
                      <a:lnTo>
                        <a:pt x="64476" y="4873"/>
                      </a:lnTo>
                      <a:lnTo>
                        <a:pt x="64067" y="5375"/>
                      </a:lnTo>
                      <a:lnTo>
                        <a:pt x="63695" y="5914"/>
                      </a:lnTo>
                      <a:lnTo>
                        <a:pt x="63323" y="6435"/>
                      </a:lnTo>
                      <a:lnTo>
                        <a:pt x="62969" y="6993"/>
                      </a:lnTo>
                      <a:lnTo>
                        <a:pt x="62635" y="7551"/>
                      </a:lnTo>
                      <a:lnTo>
                        <a:pt x="62319" y="8109"/>
                      </a:lnTo>
                      <a:lnTo>
                        <a:pt x="62002" y="8685"/>
                      </a:lnTo>
                      <a:lnTo>
                        <a:pt x="61705" y="9262"/>
                      </a:lnTo>
                      <a:lnTo>
                        <a:pt x="61407" y="9838"/>
                      </a:lnTo>
                      <a:lnTo>
                        <a:pt x="60849" y="11010"/>
                      </a:lnTo>
                      <a:lnTo>
                        <a:pt x="60310" y="12200"/>
                      </a:lnTo>
                      <a:lnTo>
                        <a:pt x="59678" y="13688"/>
                      </a:lnTo>
                      <a:lnTo>
                        <a:pt x="59046" y="15175"/>
                      </a:lnTo>
                      <a:lnTo>
                        <a:pt x="58413" y="16663"/>
                      </a:lnTo>
                      <a:lnTo>
                        <a:pt x="57781" y="18151"/>
                      </a:lnTo>
                      <a:lnTo>
                        <a:pt x="57130" y="19639"/>
                      </a:lnTo>
                      <a:lnTo>
                        <a:pt x="56442" y="21089"/>
                      </a:lnTo>
                      <a:lnTo>
                        <a:pt x="56070" y="21814"/>
                      </a:lnTo>
                      <a:lnTo>
                        <a:pt x="55698" y="22540"/>
                      </a:lnTo>
                      <a:lnTo>
                        <a:pt x="55308" y="23246"/>
                      </a:lnTo>
                      <a:lnTo>
                        <a:pt x="54917" y="23953"/>
                      </a:lnTo>
                      <a:lnTo>
                        <a:pt x="54545" y="24567"/>
                      </a:lnTo>
                      <a:lnTo>
                        <a:pt x="54155" y="25181"/>
                      </a:lnTo>
                      <a:lnTo>
                        <a:pt x="53745" y="25776"/>
                      </a:lnTo>
                      <a:lnTo>
                        <a:pt x="53318" y="26352"/>
                      </a:lnTo>
                      <a:lnTo>
                        <a:pt x="52853" y="26910"/>
                      </a:lnTo>
                      <a:lnTo>
                        <a:pt x="52369" y="27449"/>
                      </a:lnTo>
                      <a:lnTo>
                        <a:pt x="51867" y="27951"/>
                      </a:lnTo>
                      <a:lnTo>
                        <a:pt x="51588" y="28193"/>
                      </a:lnTo>
                      <a:lnTo>
                        <a:pt x="51309" y="28435"/>
                      </a:lnTo>
                      <a:lnTo>
                        <a:pt x="50900" y="28733"/>
                      </a:lnTo>
                      <a:lnTo>
                        <a:pt x="50472" y="29011"/>
                      </a:lnTo>
                      <a:lnTo>
                        <a:pt x="50007" y="29272"/>
                      </a:lnTo>
                      <a:lnTo>
                        <a:pt x="49542" y="29476"/>
                      </a:lnTo>
                      <a:lnTo>
                        <a:pt x="49301" y="29569"/>
                      </a:lnTo>
                      <a:lnTo>
                        <a:pt x="49059" y="29644"/>
                      </a:lnTo>
                      <a:lnTo>
                        <a:pt x="48799" y="29718"/>
                      </a:lnTo>
                      <a:lnTo>
                        <a:pt x="48557" y="29774"/>
                      </a:lnTo>
                      <a:lnTo>
                        <a:pt x="48297" y="29811"/>
                      </a:lnTo>
                      <a:lnTo>
                        <a:pt x="48036" y="29848"/>
                      </a:lnTo>
                      <a:lnTo>
                        <a:pt x="47776" y="29867"/>
                      </a:lnTo>
                      <a:lnTo>
                        <a:pt x="47515" y="29867"/>
                      </a:lnTo>
                      <a:lnTo>
                        <a:pt x="47236" y="29848"/>
                      </a:lnTo>
                      <a:lnTo>
                        <a:pt x="46958" y="29830"/>
                      </a:lnTo>
                      <a:lnTo>
                        <a:pt x="46381" y="29755"/>
                      </a:lnTo>
                      <a:lnTo>
                        <a:pt x="45823" y="29644"/>
                      </a:lnTo>
                      <a:lnTo>
                        <a:pt x="45265" y="29514"/>
                      </a:lnTo>
                      <a:lnTo>
                        <a:pt x="44726" y="29328"/>
                      </a:lnTo>
                      <a:lnTo>
                        <a:pt x="44187" y="29142"/>
                      </a:lnTo>
                      <a:lnTo>
                        <a:pt x="43666" y="28919"/>
                      </a:lnTo>
                      <a:lnTo>
                        <a:pt x="43145" y="28695"/>
                      </a:lnTo>
                      <a:lnTo>
                        <a:pt x="42401" y="28323"/>
                      </a:lnTo>
                      <a:lnTo>
                        <a:pt x="41695" y="27933"/>
                      </a:lnTo>
                      <a:lnTo>
                        <a:pt x="40969" y="27542"/>
                      </a:lnTo>
                      <a:lnTo>
                        <a:pt x="40281" y="27115"/>
                      </a:lnTo>
                      <a:lnTo>
                        <a:pt x="39593" y="26687"/>
                      </a:lnTo>
                      <a:lnTo>
                        <a:pt x="38905" y="26241"/>
                      </a:lnTo>
                      <a:lnTo>
                        <a:pt x="37547" y="25311"/>
                      </a:lnTo>
                      <a:lnTo>
                        <a:pt x="36190" y="24399"/>
                      </a:lnTo>
                      <a:lnTo>
                        <a:pt x="34832" y="23488"/>
                      </a:lnTo>
                      <a:lnTo>
                        <a:pt x="34144" y="23042"/>
                      </a:lnTo>
                      <a:lnTo>
                        <a:pt x="33456" y="22614"/>
                      </a:lnTo>
                      <a:lnTo>
                        <a:pt x="32749" y="22186"/>
                      </a:lnTo>
                      <a:lnTo>
                        <a:pt x="32043" y="21796"/>
                      </a:lnTo>
                      <a:lnTo>
                        <a:pt x="31392" y="21461"/>
                      </a:lnTo>
                      <a:lnTo>
                        <a:pt x="30722" y="21126"/>
                      </a:lnTo>
                      <a:lnTo>
                        <a:pt x="30053" y="20847"/>
                      </a:lnTo>
                      <a:lnTo>
                        <a:pt x="29365" y="20587"/>
                      </a:lnTo>
                      <a:lnTo>
                        <a:pt x="28677" y="20364"/>
                      </a:lnTo>
                      <a:lnTo>
                        <a:pt x="28323" y="20252"/>
                      </a:lnTo>
                      <a:lnTo>
                        <a:pt x="27951" y="20178"/>
                      </a:lnTo>
                      <a:lnTo>
                        <a:pt x="27598" y="20104"/>
                      </a:lnTo>
                      <a:lnTo>
                        <a:pt x="27245" y="20048"/>
                      </a:lnTo>
                      <a:lnTo>
                        <a:pt x="26873" y="20011"/>
                      </a:lnTo>
                      <a:lnTo>
                        <a:pt x="26501" y="19973"/>
                      </a:lnTo>
                      <a:lnTo>
                        <a:pt x="25831" y="19973"/>
                      </a:lnTo>
                      <a:lnTo>
                        <a:pt x="25497" y="20011"/>
                      </a:lnTo>
                      <a:lnTo>
                        <a:pt x="25181" y="20066"/>
                      </a:lnTo>
                      <a:lnTo>
                        <a:pt x="24846" y="20122"/>
                      </a:lnTo>
                      <a:lnTo>
                        <a:pt x="24530" y="20197"/>
                      </a:lnTo>
                      <a:lnTo>
                        <a:pt x="24214" y="20290"/>
                      </a:lnTo>
                      <a:lnTo>
                        <a:pt x="23897" y="20401"/>
                      </a:lnTo>
                      <a:lnTo>
                        <a:pt x="23265" y="20624"/>
                      </a:lnTo>
                      <a:lnTo>
                        <a:pt x="22651" y="20903"/>
                      </a:lnTo>
                      <a:lnTo>
                        <a:pt x="22056" y="21201"/>
                      </a:lnTo>
                      <a:lnTo>
                        <a:pt x="21480" y="21517"/>
                      </a:lnTo>
                      <a:lnTo>
                        <a:pt x="20903" y="21852"/>
                      </a:lnTo>
                      <a:lnTo>
                        <a:pt x="20327" y="22205"/>
                      </a:lnTo>
                      <a:lnTo>
                        <a:pt x="19750" y="22558"/>
                      </a:lnTo>
                      <a:lnTo>
                        <a:pt x="19192" y="22930"/>
                      </a:lnTo>
                      <a:lnTo>
                        <a:pt x="18634" y="23302"/>
                      </a:lnTo>
                      <a:lnTo>
                        <a:pt x="18095" y="23693"/>
                      </a:lnTo>
                      <a:lnTo>
                        <a:pt x="17537" y="24083"/>
                      </a:lnTo>
                      <a:lnTo>
                        <a:pt x="17017" y="24492"/>
                      </a:lnTo>
                      <a:lnTo>
                        <a:pt x="16477" y="24902"/>
                      </a:lnTo>
                      <a:lnTo>
                        <a:pt x="15956" y="25329"/>
                      </a:lnTo>
                      <a:lnTo>
                        <a:pt x="14934" y="26185"/>
                      </a:lnTo>
                      <a:lnTo>
                        <a:pt x="13948" y="27096"/>
                      </a:lnTo>
                      <a:lnTo>
                        <a:pt x="12981" y="28026"/>
                      </a:lnTo>
                      <a:lnTo>
                        <a:pt x="12404" y="28602"/>
                      </a:lnTo>
                      <a:lnTo>
                        <a:pt x="11847" y="29197"/>
                      </a:lnTo>
                      <a:lnTo>
                        <a:pt x="10731" y="30388"/>
                      </a:lnTo>
                      <a:lnTo>
                        <a:pt x="9634" y="31596"/>
                      </a:lnTo>
                      <a:lnTo>
                        <a:pt x="8555" y="32824"/>
                      </a:lnTo>
                      <a:lnTo>
                        <a:pt x="6435" y="35297"/>
                      </a:lnTo>
                      <a:lnTo>
                        <a:pt x="5356" y="36543"/>
                      </a:lnTo>
                      <a:lnTo>
                        <a:pt x="4278" y="37752"/>
                      </a:lnTo>
                      <a:lnTo>
                        <a:pt x="3236" y="38886"/>
                      </a:lnTo>
                      <a:lnTo>
                        <a:pt x="2176" y="40021"/>
                      </a:lnTo>
                      <a:lnTo>
                        <a:pt x="1098" y="41118"/>
                      </a:lnTo>
                      <a:lnTo>
                        <a:pt x="0" y="42178"/>
                      </a:lnTo>
                      <a:lnTo>
                        <a:pt x="3143" y="42178"/>
                      </a:lnTo>
                      <a:lnTo>
                        <a:pt x="4092" y="41230"/>
                      </a:lnTo>
                      <a:lnTo>
                        <a:pt x="5040" y="40281"/>
                      </a:lnTo>
                      <a:lnTo>
                        <a:pt x="5951" y="39296"/>
                      </a:lnTo>
                      <a:lnTo>
                        <a:pt x="6863" y="38310"/>
                      </a:lnTo>
                      <a:lnTo>
                        <a:pt x="7755" y="37324"/>
                      </a:lnTo>
                      <a:lnTo>
                        <a:pt x="8648" y="36320"/>
                      </a:lnTo>
                      <a:lnTo>
                        <a:pt x="10415" y="34293"/>
                      </a:lnTo>
                      <a:lnTo>
                        <a:pt x="12144" y="32322"/>
                      </a:lnTo>
                      <a:lnTo>
                        <a:pt x="13037" y="31336"/>
                      </a:lnTo>
                      <a:lnTo>
                        <a:pt x="13929" y="30369"/>
                      </a:lnTo>
                      <a:lnTo>
                        <a:pt x="14859" y="29439"/>
                      </a:lnTo>
                      <a:lnTo>
                        <a:pt x="15324" y="28974"/>
                      </a:lnTo>
                      <a:lnTo>
                        <a:pt x="15808" y="28528"/>
                      </a:lnTo>
                      <a:lnTo>
                        <a:pt x="16291" y="28082"/>
                      </a:lnTo>
                      <a:lnTo>
                        <a:pt x="16793" y="27654"/>
                      </a:lnTo>
                      <a:lnTo>
                        <a:pt x="17295" y="27226"/>
                      </a:lnTo>
                      <a:lnTo>
                        <a:pt x="17816" y="26817"/>
                      </a:lnTo>
                      <a:lnTo>
                        <a:pt x="18318" y="26445"/>
                      </a:lnTo>
                      <a:lnTo>
                        <a:pt x="18820" y="26092"/>
                      </a:lnTo>
                      <a:lnTo>
                        <a:pt x="19341" y="25738"/>
                      </a:lnTo>
                      <a:lnTo>
                        <a:pt x="19880" y="25422"/>
                      </a:lnTo>
                      <a:lnTo>
                        <a:pt x="20420" y="25106"/>
                      </a:lnTo>
                      <a:lnTo>
                        <a:pt x="20978" y="24827"/>
                      </a:lnTo>
                      <a:lnTo>
                        <a:pt x="21536" y="24585"/>
                      </a:lnTo>
                      <a:lnTo>
                        <a:pt x="22131" y="24362"/>
                      </a:lnTo>
                      <a:lnTo>
                        <a:pt x="22558" y="24213"/>
                      </a:lnTo>
                      <a:lnTo>
                        <a:pt x="23005" y="24102"/>
                      </a:lnTo>
                      <a:lnTo>
                        <a:pt x="23451" y="24028"/>
                      </a:lnTo>
                      <a:lnTo>
                        <a:pt x="23897" y="23990"/>
                      </a:lnTo>
                      <a:lnTo>
                        <a:pt x="24344" y="23990"/>
                      </a:lnTo>
                      <a:lnTo>
                        <a:pt x="24790" y="24009"/>
                      </a:lnTo>
                      <a:lnTo>
                        <a:pt x="25236" y="24065"/>
                      </a:lnTo>
                      <a:lnTo>
                        <a:pt x="25683" y="24176"/>
                      </a:lnTo>
                      <a:lnTo>
                        <a:pt x="26092" y="24288"/>
                      </a:lnTo>
                      <a:lnTo>
                        <a:pt x="26501" y="24418"/>
                      </a:lnTo>
                      <a:lnTo>
                        <a:pt x="26891" y="24585"/>
                      </a:lnTo>
                      <a:lnTo>
                        <a:pt x="27282" y="24753"/>
                      </a:lnTo>
                      <a:lnTo>
                        <a:pt x="27654" y="24939"/>
                      </a:lnTo>
                      <a:lnTo>
                        <a:pt x="28044" y="25143"/>
                      </a:lnTo>
                      <a:lnTo>
                        <a:pt x="28770" y="25552"/>
                      </a:lnTo>
                      <a:lnTo>
                        <a:pt x="29421" y="25962"/>
                      </a:lnTo>
                      <a:lnTo>
                        <a:pt x="30072" y="26371"/>
                      </a:lnTo>
                      <a:lnTo>
                        <a:pt x="30685" y="26798"/>
                      </a:lnTo>
                      <a:lnTo>
                        <a:pt x="31318" y="27245"/>
                      </a:lnTo>
                      <a:lnTo>
                        <a:pt x="32526" y="28175"/>
                      </a:lnTo>
                      <a:lnTo>
                        <a:pt x="33735" y="29104"/>
                      </a:lnTo>
                      <a:lnTo>
                        <a:pt x="36041" y="30964"/>
                      </a:lnTo>
                      <a:lnTo>
                        <a:pt x="37213" y="31875"/>
                      </a:lnTo>
                      <a:lnTo>
                        <a:pt x="38403" y="32768"/>
                      </a:lnTo>
                      <a:lnTo>
                        <a:pt x="38998" y="33196"/>
                      </a:lnTo>
                      <a:lnTo>
                        <a:pt x="39612" y="33605"/>
                      </a:lnTo>
                      <a:lnTo>
                        <a:pt x="40225" y="34014"/>
                      </a:lnTo>
                      <a:lnTo>
                        <a:pt x="40858" y="34405"/>
                      </a:lnTo>
                      <a:lnTo>
                        <a:pt x="41490" y="34777"/>
                      </a:lnTo>
                      <a:lnTo>
                        <a:pt x="42141" y="35148"/>
                      </a:lnTo>
                      <a:lnTo>
                        <a:pt x="42810" y="35483"/>
                      </a:lnTo>
                      <a:lnTo>
                        <a:pt x="43480" y="35799"/>
                      </a:lnTo>
                      <a:lnTo>
                        <a:pt x="44149" y="36078"/>
                      </a:lnTo>
                      <a:lnTo>
                        <a:pt x="44837" y="36320"/>
                      </a:lnTo>
                      <a:lnTo>
                        <a:pt x="45526" y="36543"/>
                      </a:lnTo>
                      <a:lnTo>
                        <a:pt x="45879" y="36636"/>
                      </a:lnTo>
                      <a:lnTo>
                        <a:pt x="46251" y="36711"/>
                      </a:lnTo>
                      <a:lnTo>
                        <a:pt x="46604" y="36785"/>
                      </a:lnTo>
                      <a:lnTo>
                        <a:pt x="46958" y="36841"/>
                      </a:lnTo>
                      <a:lnTo>
                        <a:pt x="47329" y="36878"/>
                      </a:lnTo>
                      <a:lnTo>
                        <a:pt x="47683" y="36915"/>
                      </a:lnTo>
                      <a:lnTo>
                        <a:pt x="48408" y="36915"/>
                      </a:lnTo>
                      <a:lnTo>
                        <a:pt x="48780" y="36897"/>
                      </a:lnTo>
                      <a:lnTo>
                        <a:pt x="49152" y="36841"/>
                      </a:lnTo>
                      <a:lnTo>
                        <a:pt x="49561" y="36766"/>
                      </a:lnTo>
                      <a:lnTo>
                        <a:pt x="49989" y="36655"/>
                      </a:lnTo>
                      <a:lnTo>
                        <a:pt x="50379" y="36525"/>
                      </a:lnTo>
                      <a:lnTo>
                        <a:pt x="50788" y="36376"/>
                      </a:lnTo>
                      <a:lnTo>
                        <a:pt x="51179" y="36208"/>
                      </a:lnTo>
                      <a:lnTo>
                        <a:pt x="51551" y="36004"/>
                      </a:lnTo>
                      <a:lnTo>
                        <a:pt x="51923" y="35781"/>
                      </a:lnTo>
                      <a:lnTo>
                        <a:pt x="52276" y="35539"/>
                      </a:lnTo>
                      <a:lnTo>
                        <a:pt x="52816" y="35130"/>
                      </a:lnTo>
                      <a:lnTo>
                        <a:pt x="53318" y="34684"/>
                      </a:lnTo>
                      <a:lnTo>
                        <a:pt x="53801" y="34219"/>
                      </a:lnTo>
                      <a:lnTo>
                        <a:pt x="54248" y="33717"/>
                      </a:lnTo>
                      <a:lnTo>
                        <a:pt x="54675" y="33214"/>
                      </a:lnTo>
                      <a:lnTo>
                        <a:pt x="55084" y="32675"/>
                      </a:lnTo>
                      <a:lnTo>
                        <a:pt x="55475" y="32117"/>
                      </a:lnTo>
                      <a:lnTo>
                        <a:pt x="55847" y="31559"/>
                      </a:lnTo>
                      <a:lnTo>
                        <a:pt x="56237" y="30946"/>
                      </a:lnTo>
                      <a:lnTo>
                        <a:pt x="56591" y="30313"/>
                      </a:lnTo>
                      <a:lnTo>
                        <a:pt x="56944" y="29681"/>
                      </a:lnTo>
                      <a:lnTo>
                        <a:pt x="57279" y="29030"/>
                      </a:lnTo>
                      <a:lnTo>
                        <a:pt x="57614" y="28379"/>
                      </a:lnTo>
                      <a:lnTo>
                        <a:pt x="57930" y="27710"/>
                      </a:lnTo>
                      <a:lnTo>
                        <a:pt x="58227" y="27059"/>
                      </a:lnTo>
                      <a:lnTo>
                        <a:pt x="58525" y="26389"/>
                      </a:lnTo>
                      <a:lnTo>
                        <a:pt x="59083" y="25032"/>
                      </a:lnTo>
                      <a:lnTo>
                        <a:pt x="59622" y="23674"/>
                      </a:lnTo>
                      <a:lnTo>
                        <a:pt x="60124" y="22317"/>
                      </a:lnTo>
                      <a:lnTo>
                        <a:pt x="60626" y="20940"/>
                      </a:lnTo>
                      <a:lnTo>
                        <a:pt x="61147" y="19434"/>
                      </a:lnTo>
                      <a:lnTo>
                        <a:pt x="61649" y="17928"/>
                      </a:lnTo>
                      <a:lnTo>
                        <a:pt x="62672" y="14915"/>
                      </a:lnTo>
                      <a:lnTo>
                        <a:pt x="63211" y="13427"/>
                      </a:lnTo>
                      <a:lnTo>
                        <a:pt x="63769" y="11940"/>
                      </a:lnTo>
                      <a:lnTo>
                        <a:pt x="64067" y="11196"/>
                      </a:lnTo>
                      <a:lnTo>
                        <a:pt x="64364" y="10452"/>
                      </a:lnTo>
                      <a:lnTo>
                        <a:pt x="64680" y="9726"/>
                      </a:lnTo>
                      <a:lnTo>
                        <a:pt x="65015" y="9001"/>
                      </a:lnTo>
                      <a:lnTo>
                        <a:pt x="65387" y="8257"/>
                      </a:lnTo>
                      <a:lnTo>
                        <a:pt x="65759" y="7513"/>
                      </a:lnTo>
                      <a:lnTo>
                        <a:pt x="66187" y="6770"/>
                      </a:lnTo>
                      <a:lnTo>
                        <a:pt x="66614" y="6063"/>
                      </a:lnTo>
                      <a:lnTo>
                        <a:pt x="67079" y="5375"/>
                      </a:lnTo>
                      <a:lnTo>
                        <a:pt x="67581" y="4687"/>
                      </a:lnTo>
                      <a:lnTo>
                        <a:pt x="67842" y="4371"/>
                      </a:lnTo>
                      <a:lnTo>
                        <a:pt x="68121" y="4054"/>
                      </a:lnTo>
                      <a:lnTo>
                        <a:pt x="68400" y="3738"/>
                      </a:lnTo>
                      <a:lnTo>
                        <a:pt x="68679" y="3422"/>
                      </a:lnTo>
                      <a:lnTo>
                        <a:pt x="69051" y="3069"/>
                      </a:lnTo>
                      <a:lnTo>
                        <a:pt x="69423" y="2715"/>
                      </a:lnTo>
                      <a:lnTo>
                        <a:pt x="69609" y="2548"/>
                      </a:lnTo>
                      <a:lnTo>
                        <a:pt x="69813" y="2399"/>
                      </a:lnTo>
                      <a:lnTo>
                        <a:pt x="70036" y="2251"/>
                      </a:lnTo>
                      <a:lnTo>
                        <a:pt x="70259" y="2139"/>
                      </a:lnTo>
                      <a:lnTo>
                        <a:pt x="7025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7"/>
                <p:cNvSpPr/>
                <p:nvPr/>
              </p:nvSpPr>
              <p:spPr>
                <a:xfrm>
                  <a:off x="1232225" y="2051775"/>
                  <a:ext cx="1400825" cy="88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33" h="35224" extrusionOk="0">
                      <a:moveTo>
                        <a:pt x="0" y="1"/>
                      </a:moveTo>
                      <a:lnTo>
                        <a:pt x="0" y="3143"/>
                      </a:lnTo>
                      <a:lnTo>
                        <a:pt x="298" y="3181"/>
                      </a:lnTo>
                      <a:lnTo>
                        <a:pt x="595" y="3218"/>
                      </a:lnTo>
                      <a:lnTo>
                        <a:pt x="893" y="3274"/>
                      </a:lnTo>
                      <a:lnTo>
                        <a:pt x="1172" y="3348"/>
                      </a:lnTo>
                      <a:lnTo>
                        <a:pt x="1469" y="3441"/>
                      </a:lnTo>
                      <a:lnTo>
                        <a:pt x="1748" y="3534"/>
                      </a:lnTo>
                      <a:lnTo>
                        <a:pt x="2287" y="3757"/>
                      </a:lnTo>
                      <a:lnTo>
                        <a:pt x="2827" y="3999"/>
                      </a:lnTo>
                      <a:lnTo>
                        <a:pt x="3366" y="4278"/>
                      </a:lnTo>
                      <a:lnTo>
                        <a:pt x="3887" y="4575"/>
                      </a:lnTo>
                      <a:lnTo>
                        <a:pt x="4407" y="4873"/>
                      </a:lnTo>
                      <a:lnTo>
                        <a:pt x="5133" y="5338"/>
                      </a:lnTo>
                      <a:lnTo>
                        <a:pt x="5839" y="5840"/>
                      </a:lnTo>
                      <a:lnTo>
                        <a:pt x="6528" y="6379"/>
                      </a:lnTo>
                      <a:lnTo>
                        <a:pt x="7197" y="6937"/>
                      </a:lnTo>
                      <a:lnTo>
                        <a:pt x="7848" y="7514"/>
                      </a:lnTo>
                      <a:lnTo>
                        <a:pt x="8462" y="8127"/>
                      </a:lnTo>
                      <a:lnTo>
                        <a:pt x="9075" y="8741"/>
                      </a:lnTo>
                      <a:lnTo>
                        <a:pt x="9670" y="9392"/>
                      </a:lnTo>
                      <a:lnTo>
                        <a:pt x="10135" y="9913"/>
                      </a:lnTo>
                      <a:lnTo>
                        <a:pt x="10600" y="10452"/>
                      </a:lnTo>
                      <a:lnTo>
                        <a:pt x="11028" y="10991"/>
                      </a:lnTo>
                      <a:lnTo>
                        <a:pt x="11474" y="11549"/>
                      </a:lnTo>
                      <a:lnTo>
                        <a:pt x="12330" y="12665"/>
                      </a:lnTo>
                      <a:lnTo>
                        <a:pt x="13167" y="13799"/>
                      </a:lnTo>
                      <a:lnTo>
                        <a:pt x="14803" y="16087"/>
                      </a:lnTo>
                      <a:lnTo>
                        <a:pt x="15621" y="17221"/>
                      </a:lnTo>
                      <a:lnTo>
                        <a:pt x="16458" y="18356"/>
                      </a:lnTo>
                      <a:lnTo>
                        <a:pt x="16867" y="18895"/>
                      </a:lnTo>
                      <a:lnTo>
                        <a:pt x="17295" y="19434"/>
                      </a:lnTo>
                      <a:lnTo>
                        <a:pt x="17741" y="19974"/>
                      </a:lnTo>
                      <a:lnTo>
                        <a:pt x="18206" y="20476"/>
                      </a:lnTo>
                      <a:lnTo>
                        <a:pt x="18690" y="20978"/>
                      </a:lnTo>
                      <a:lnTo>
                        <a:pt x="19192" y="21461"/>
                      </a:lnTo>
                      <a:lnTo>
                        <a:pt x="19713" y="21908"/>
                      </a:lnTo>
                      <a:lnTo>
                        <a:pt x="20252" y="22335"/>
                      </a:lnTo>
                      <a:lnTo>
                        <a:pt x="20624" y="22577"/>
                      </a:lnTo>
                      <a:lnTo>
                        <a:pt x="20996" y="22819"/>
                      </a:lnTo>
                      <a:lnTo>
                        <a:pt x="21386" y="23061"/>
                      </a:lnTo>
                      <a:lnTo>
                        <a:pt x="21777" y="23265"/>
                      </a:lnTo>
                      <a:lnTo>
                        <a:pt x="22186" y="23451"/>
                      </a:lnTo>
                      <a:lnTo>
                        <a:pt x="22595" y="23637"/>
                      </a:lnTo>
                      <a:lnTo>
                        <a:pt x="23004" y="23786"/>
                      </a:lnTo>
                      <a:lnTo>
                        <a:pt x="23432" y="23935"/>
                      </a:lnTo>
                      <a:lnTo>
                        <a:pt x="23860" y="24046"/>
                      </a:lnTo>
                      <a:lnTo>
                        <a:pt x="24288" y="24158"/>
                      </a:lnTo>
                      <a:lnTo>
                        <a:pt x="24734" y="24251"/>
                      </a:lnTo>
                      <a:lnTo>
                        <a:pt x="25180" y="24325"/>
                      </a:lnTo>
                      <a:lnTo>
                        <a:pt x="25608" y="24381"/>
                      </a:lnTo>
                      <a:lnTo>
                        <a:pt x="26054" y="24418"/>
                      </a:lnTo>
                      <a:lnTo>
                        <a:pt x="26947" y="24418"/>
                      </a:lnTo>
                      <a:lnTo>
                        <a:pt x="27654" y="24400"/>
                      </a:lnTo>
                      <a:lnTo>
                        <a:pt x="28342" y="24325"/>
                      </a:lnTo>
                      <a:lnTo>
                        <a:pt x="29048" y="24232"/>
                      </a:lnTo>
                      <a:lnTo>
                        <a:pt x="29736" y="24102"/>
                      </a:lnTo>
                      <a:lnTo>
                        <a:pt x="30425" y="23953"/>
                      </a:lnTo>
                      <a:lnTo>
                        <a:pt x="31094" y="23805"/>
                      </a:lnTo>
                      <a:lnTo>
                        <a:pt x="32452" y="23433"/>
                      </a:lnTo>
                      <a:lnTo>
                        <a:pt x="33977" y="23005"/>
                      </a:lnTo>
                      <a:lnTo>
                        <a:pt x="35501" y="22521"/>
                      </a:lnTo>
                      <a:lnTo>
                        <a:pt x="37008" y="22038"/>
                      </a:lnTo>
                      <a:lnTo>
                        <a:pt x="38514" y="21536"/>
                      </a:lnTo>
                      <a:lnTo>
                        <a:pt x="40281" y="20959"/>
                      </a:lnTo>
                      <a:lnTo>
                        <a:pt x="42066" y="20401"/>
                      </a:lnTo>
                      <a:lnTo>
                        <a:pt x="43851" y="19862"/>
                      </a:lnTo>
                      <a:lnTo>
                        <a:pt x="45655" y="19360"/>
                      </a:lnTo>
                      <a:lnTo>
                        <a:pt x="46213" y="19211"/>
                      </a:lnTo>
                      <a:lnTo>
                        <a:pt x="46771" y="19081"/>
                      </a:lnTo>
                      <a:lnTo>
                        <a:pt x="47348" y="18969"/>
                      </a:lnTo>
                      <a:lnTo>
                        <a:pt x="47906" y="18858"/>
                      </a:lnTo>
                      <a:lnTo>
                        <a:pt x="48482" y="18802"/>
                      </a:lnTo>
                      <a:lnTo>
                        <a:pt x="49059" y="18765"/>
                      </a:lnTo>
                      <a:lnTo>
                        <a:pt x="49356" y="18765"/>
                      </a:lnTo>
                      <a:lnTo>
                        <a:pt x="49635" y="18783"/>
                      </a:lnTo>
                      <a:lnTo>
                        <a:pt x="49933" y="18802"/>
                      </a:lnTo>
                      <a:lnTo>
                        <a:pt x="50212" y="18839"/>
                      </a:lnTo>
                      <a:lnTo>
                        <a:pt x="50565" y="18914"/>
                      </a:lnTo>
                      <a:lnTo>
                        <a:pt x="50900" y="19007"/>
                      </a:lnTo>
                      <a:lnTo>
                        <a:pt x="51234" y="19155"/>
                      </a:lnTo>
                      <a:lnTo>
                        <a:pt x="51551" y="19323"/>
                      </a:lnTo>
                      <a:lnTo>
                        <a:pt x="51830" y="19527"/>
                      </a:lnTo>
                      <a:lnTo>
                        <a:pt x="52090" y="19769"/>
                      </a:lnTo>
                      <a:lnTo>
                        <a:pt x="52220" y="19899"/>
                      </a:lnTo>
                      <a:lnTo>
                        <a:pt x="52332" y="20029"/>
                      </a:lnTo>
                      <a:lnTo>
                        <a:pt x="52425" y="20178"/>
                      </a:lnTo>
                      <a:lnTo>
                        <a:pt x="52518" y="20327"/>
                      </a:lnTo>
                      <a:lnTo>
                        <a:pt x="52648" y="20569"/>
                      </a:lnTo>
                      <a:lnTo>
                        <a:pt x="52759" y="20811"/>
                      </a:lnTo>
                      <a:lnTo>
                        <a:pt x="52871" y="21052"/>
                      </a:lnTo>
                      <a:lnTo>
                        <a:pt x="52945" y="21313"/>
                      </a:lnTo>
                      <a:lnTo>
                        <a:pt x="53113" y="21815"/>
                      </a:lnTo>
                      <a:lnTo>
                        <a:pt x="53224" y="22335"/>
                      </a:lnTo>
                      <a:lnTo>
                        <a:pt x="53317" y="22856"/>
                      </a:lnTo>
                      <a:lnTo>
                        <a:pt x="53392" y="23395"/>
                      </a:lnTo>
                      <a:lnTo>
                        <a:pt x="53503" y="24455"/>
                      </a:lnTo>
                      <a:lnTo>
                        <a:pt x="53596" y="25794"/>
                      </a:lnTo>
                      <a:lnTo>
                        <a:pt x="53671" y="27152"/>
                      </a:lnTo>
                      <a:lnTo>
                        <a:pt x="53782" y="29849"/>
                      </a:lnTo>
                      <a:lnTo>
                        <a:pt x="53857" y="31206"/>
                      </a:lnTo>
                      <a:lnTo>
                        <a:pt x="53968" y="32545"/>
                      </a:lnTo>
                      <a:lnTo>
                        <a:pt x="54043" y="33215"/>
                      </a:lnTo>
                      <a:lnTo>
                        <a:pt x="54117" y="33903"/>
                      </a:lnTo>
                      <a:lnTo>
                        <a:pt x="54210" y="34572"/>
                      </a:lnTo>
                      <a:lnTo>
                        <a:pt x="54322" y="35223"/>
                      </a:lnTo>
                      <a:lnTo>
                        <a:pt x="56032" y="35223"/>
                      </a:lnTo>
                      <a:lnTo>
                        <a:pt x="55939" y="34591"/>
                      </a:lnTo>
                      <a:lnTo>
                        <a:pt x="55846" y="33959"/>
                      </a:lnTo>
                      <a:lnTo>
                        <a:pt x="55772" y="33308"/>
                      </a:lnTo>
                      <a:lnTo>
                        <a:pt x="55716" y="32657"/>
                      </a:lnTo>
                      <a:lnTo>
                        <a:pt x="55679" y="32006"/>
                      </a:lnTo>
                      <a:lnTo>
                        <a:pt x="55642" y="31374"/>
                      </a:lnTo>
                      <a:lnTo>
                        <a:pt x="55623" y="30072"/>
                      </a:lnTo>
                      <a:lnTo>
                        <a:pt x="55623" y="28770"/>
                      </a:lnTo>
                      <a:lnTo>
                        <a:pt x="55661" y="27487"/>
                      </a:lnTo>
                      <a:lnTo>
                        <a:pt x="55754" y="24883"/>
                      </a:lnTo>
                      <a:lnTo>
                        <a:pt x="55809" y="23061"/>
                      </a:lnTo>
                      <a:lnTo>
                        <a:pt x="55846" y="22131"/>
                      </a:lnTo>
                      <a:lnTo>
                        <a:pt x="55846" y="21220"/>
                      </a:lnTo>
                      <a:lnTo>
                        <a:pt x="55828" y="20308"/>
                      </a:lnTo>
                      <a:lnTo>
                        <a:pt x="55791" y="19397"/>
                      </a:lnTo>
                      <a:lnTo>
                        <a:pt x="55698" y="18486"/>
                      </a:lnTo>
                      <a:lnTo>
                        <a:pt x="55642" y="18021"/>
                      </a:lnTo>
                      <a:lnTo>
                        <a:pt x="55568" y="17575"/>
                      </a:lnTo>
                      <a:lnTo>
                        <a:pt x="55475" y="17128"/>
                      </a:lnTo>
                      <a:lnTo>
                        <a:pt x="55363" y="16682"/>
                      </a:lnTo>
                      <a:lnTo>
                        <a:pt x="55214" y="16236"/>
                      </a:lnTo>
                      <a:lnTo>
                        <a:pt x="55028" y="15808"/>
                      </a:lnTo>
                      <a:lnTo>
                        <a:pt x="54935" y="15603"/>
                      </a:lnTo>
                      <a:lnTo>
                        <a:pt x="54824" y="15417"/>
                      </a:lnTo>
                      <a:lnTo>
                        <a:pt x="54693" y="15213"/>
                      </a:lnTo>
                      <a:lnTo>
                        <a:pt x="54563" y="15027"/>
                      </a:lnTo>
                      <a:lnTo>
                        <a:pt x="54415" y="14859"/>
                      </a:lnTo>
                      <a:lnTo>
                        <a:pt x="54266" y="14692"/>
                      </a:lnTo>
                      <a:lnTo>
                        <a:pt x="54098" y="14543"/>
                      </a:lnTo>
                      <a:lnTo>
                        <a:pt x="53912" y="14395"/>
                      </a:lnTo>
                      <a:lnTo>
                        <a:pt x="53726" y="14264"/>
                      </a:lnTo>
                      <a:lnTo>
                        <a:pt x="53522" y="14153"/>
                      </a:lnTo>
                      <a:lnTo>
                        <a:pt x="53317" y="14041"/>
                      </a:lnTo>
                      <a:lnTo>
                        <a:pt x="53094" y="13967"/>
                      </a:lnTo>
                      <a:lnTo>
                        <a:pt x="52890" y="13892"/>
                      </a:lnTo>
                      <a:lnTo>
                        <a:pt x="52666" y="13837"/>
                      </a:lnTo>
                      <a:lnTo>
                        <a:pt x="52443" y="13781"/>
                      </a:lnTo>
                      <a:lnTo>
                        <a:pt x="52201" y="13744"/>
                      </a:lnTo>
                      <a:lnTo>
                        <a:pt x="51755" y="13706"/>
                      </a:lnTo>
                      <a:lnTo>
                        <a:pt x="51290" y="13706"/>
                      </a:lnTo>
                      <a:lnTo>
                        <a:pt x="50825" y="13725"/>
                      </a:lnTo>
                      <a:lnTo>
                        <a:pt x="50360" y="13762"/>
                      </a:lnTo>
                      <a:lnTo>
                        <a:pt x="49747" y="13874"/>
                      </a:lnTo>
                      <a:lnTo>
                        <a:pt x="49133" y="13985"/>
                      </a:lnTo>
                      <a:lnTo>
                        <a:pt x="48519" y="14116"/>
                      </a:lnTo>
                      <a:lnTo>
                        <a:pt x="47906" y="14264"/>
                      </a:lnTo>
                      <a:lnTo>
                        <a:pt x="46697" y="14581"/>
                      </a:lnTo>
                      <a:lnTo>
                        <a:pt x="45488" y="14897"/>
                      </a:lnTo>
                      <a:lnTo>
                        <a:pt x="41899" y="15845"/>
                      </a:lnTo>
                      <a:lnTo>
                        <a:pt x="41006" y="16087"/>
                      </a:lnTo>
                      <a:lnTo>
                        <a:pt x="40114" y="16291"/>
                      </a:lnTo>
                      <a:lnTo>
                        <a:pt x="39202" y="16496"/>
                      </a:lnTo>
                      <a:lnTo>
                        <a:pt x="38310" y="16682"/>
                      </a:lnTo>
                      <a:lnTo>
                        <a:pt x="37491" y="16849"/>
                      </a:lnTo>
                      <a:lnTo>
                        <a:pt x="36692" y="16980"/>
                      </a:lnTo>
                      <a:lnTo>
                        <a:pt x="35074" y="17221"/>
                      </a:lnTo>
                      <a:lnTo>
                        <a:pt x="33437" y="17426"/>
                      </a:lnTo>
                      <a:lnTo>
                        <a:pt x="31801" y="17612"/>
                      </a:lnTo>
                      <a:lnTo>
                        <a:pt x="31075" y="17630"/>
                      </a:lnTo>
                      <a:lnTo>
                        <a:pt x="30350" y="17630"/>
                      </a:lnTo>
                      <a:lnTo>
                        <a:pt x="29625" y="17612"/>
                      </a:lnTo>
                      <a:lnTo>
                        <a:pt x="28881" y="17593"/>
                      </a:lnTo>
                      <a:lnTo>
                        <a:pt x="28825" y="17537"/>
                      </a:lnTo>
                      <a:lnTo>
                        <a:pt x="28490" y="17500"/>
                      </a:lnTo>
                      <a:lnTo>
                        <a:pt x="28156" y="17444"/>
                      </a:lnTo>
                      <a:lnTo>
                        <a:pt x="27840" y="17389"/>
                      </a:lnTo>
                      <a:lnTo>
                        <a:pt x="27505" y="17314"/>
                      </a:lnTo>
                      <a:lnTo>
                        <a:pt x="26873" y="17147"/>
                      </a:lnTo>
                      <a:lnTo>
                        <a:pt x="26240" y="16942"/>
                      </a:lnTo>
                      <a:lnTo>
                        <a:pt x="25627" y="16701"/>
                      </a:lnTo>
                      <a:lnTo>
                        <a:pt x="25013" y="16422"/>
                      </a:lnTo>
                      <a:lnTo>
                        <a:pt x="24436" y="16124"/>
                      </a:lnTo>
                      <a:lnTo>
                        <a:pt x="23860" y="15808"/>
                      </a:lnTo>
                      <a:lnTo>
                        <a:pt x="23469" y="15566"/>
                      </a:lnTo>
                      <a:lnTo>
                        <a:pt x="23097" y="15324"/>
                      </a:lnTo>
                      <a:lnTo>
                        <a:pt x="22353" y="14804"/>
                      </a:lnTo>
                      <a:lnTo>
                        <a:pt x="21647" y="14246"/>
                      </a:lnTo>
                      <a:lnTo>
                        <a:pt x="20940" y="13669"/>
                      </a:lnTo>
                      <a:lnTo>
                        <a:pt x="20271" y="13074"/>
                      </a:lnTo>
                      <a:lnTo>
                        <a:pt x="19601" y="12479"/>
                      </a:lnTo>
                      <a:lnTo>
                        <a:pt x="18281" y="11252"/>
                      </a:lnTo>
                      <a:lnTo>
                        <a:pt x="16365" y="9373"/>
                      </a:lnTo>
                      <a:lnTo>
                        <a:pt x="15398" y="8462"/>
                      </a:lnTo>
                      <a:lnTo>
                        <a:pt x="14413" y="7551"/>
                      </a:lnTo>
                      <a:lnTo>
                        <a:pt x="13427" y="6658"/>
                      </a:lnTo>
                      <a:lnTo>
                        <a:pt x="12404" y="5784"/>
                      </a:lnTo>
                      <a:lnTo>
                        <a:pt x="11363" y="4947"/>
                      </a:lnTo>
                      <a:lnTo>
                        <a:pt x="10823" y="4557"/>
                      </a:lnTo>
                      <a:lnTo>
                        <a:pt x="10284" y="4148"/>
                      </a:lnTo>
                      <a:lnTo>
                        <a:pt x="9596" y="3664"/>
                      </a:lnTo>
                      <a:lnTo>
                        <a:pt x="8889" y="3199"/>
                      </a:lnTo>
                      <a:lnTo>
                        <a:pt x="8164" y="2753"/>
                      </a:lnTo>
                      <a:lnTo>
                        <a:pt x="7420" y="2344"/>
                      </a:lnTo>
                      <a:lnTo>
                        <a:pt x="6676" y="1953"/>
                      </a:lnTo>
                      <a:lnTo>
                        <a:pt x="5914" y="1581"/>
                      </a:lnTo>
                      <a:lnTo>
                        <a:pt x="5133" y="1247"/>
                      </a:lnTo>
                      <a:lnTo>
                        <a:pt x="4352" y="930"/>
                      </a:lnTo>
                      <a:lnTo>
                        <a:pt x="3812" y="763"/>
                      </a:lnTo>
                      <a:lnTo>
                        <a:pt x="3292" y="596"/>
                      </a:lnTo>
                      <a:lnTo>
                        <a:pt x="2752" y="428"/>
                      </a:lnTo>
                      <a:lnTo>
                        <a:pt x="2213" y="298"/>
                      </a:lnTo>
                      <a:lnTo>
                        <a:pt x="1674" y="187"/>
                      </a:lnTo>
                      <a:lnTo>
                        <a:pt x="1116" y="94"/>
                      </a:lnTo>
                      <a:lnTo>
                        <a:pt x="558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7"/>
                <p:cNvSpPr/>
                <p:nvPr/>
              </p:nvSpPr>
              <p:spPr>
                <a:xfrm>
                  <a:off x="5111780" y="2575750"/>
                  <a:ext cx="164600" cy="3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" h="14265" extrusionOk="0">
                      <a:moveTo>
                        <a:pt x="6583" y="0"/>
                      </a:moveTo>
                      <a:lnTo>
                        <a:pt x="6435" y="168"/>
                      </a:lnTo>
                      <a:lnTo>
                        <a:pt x="6304" y="335"/>
                      </a:lnTo>
                      <a:lnTo>
                        <a:pt x="6193" y="521"/>
                      </a:lnTo>
                      <a:lnTo>
                        <a:pt x="6100" y="726"/>
                      </a:lnTo>
                      <a:lnTo>
                        <a:pt x="5951" y="1135"/>
                      </a:lnTo>
                      <a:lnTo>
                        <a:pt x="5802" y="1544"/>
                      </a:lnTo>
                      <a:lnTo>
                        <a:pt x="5300" y="2957"/>
                      </a:lnTo>
                      <a:lnTo>
                        <a:pt x="4780" y="4389"/>
                      </a:lnTo>
                      <a:lnTo>
                        <a:pt x="4240" y="5803"/>
                      </a:lnTo>
                      <a:lnTo>
                        <a:pt x="3682" y="7197"/>
                      </a:lnTo>
                      <a:lnTo>
                        <a:pt x="3087" y="8592"/>
                      </a:lnTo>
                      <a:lnTo>
                        <a:pt x="2771" y="9280"/>
                      </a:lnTo>
                      <a:lnTo>
                        <a:pt x="2455" y="9968"/>
                      </a:lnTo>
                      <a:lnTo>
                        <a:pt x="2120" y="10638"/>
                      </a:lnTo>
                      <a:lnTo>
                        <a:pt x="1767" y="11307"/>
                      </a:lnTo>
                      <a:lnTo>
                        <a:pt x="1413" y="11977"/>
                      </a:lnTo>
                      <a:lnTo>
                        <a:pt x="1042" y="12646"/>
                      </a:lnTo>
                      <a:lnTo>
                        <a:pt x="539" y="13464"/>
                      </a:lnTo>
                      <a:lnTo>
                        <a:pt x="279" y="13874"/>
                      </a:lnTo>
                      <a:lnTo>
                        <a:pt x="0" y="14264"/>
                      </a:lnTo>
                      <a:lnTo>
                        <a:pt x="3515" y="14264"/>
                      </a:lnTo>
                      <a:lnTo>
                        <a:pt x="3775" y="13874"/>
                      </a:lnTo>
                      <a:lnTo>
                        <a:pt x="4036" y="13464"/>
                      </a:lnTo>
                      <a:lnTo>
                        <a:pt x="4519" y="12646"/>
                      </a:lnTo>
                      <a:lnTo>
                        <a:pt x="4984" y="11791"/>
                      </a:lnTo>
                      <a:lnTo>
                        <a:pt x="5430" y="10954"/>
                      </a:lnTo>
                      <a:lnTo>
                        <a:pt x="5709" y="10415"/>
                      </a:lnTo>
                      <a:lnTo>
                        <a:pt x="5951" y="9875"/>
                      </a:lnTo>
                      <a:lnTo>
                        <a:pt x="6100" y="9615"/>
                      </a:lnTo>
                      <a:lnTo>
                        <a:pt x="6249" y="9355"/>
                      </a:lnTo>
                      <a:lnTo>
                        <a:pt x="6397" y="9113"/>
                      </a:lnTo>
                      <a:lnTo>
                        <a:pt x="6583" y="8871"/>
                      </a:lnTo>
                      <a:lnTo>
                        <a:pt x="65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7"/>
                <p:cNvSpPr/>
                <p:nvPr/>
              </p:nvSpPr>
              <p:spPr>
                <a:xfrm>
                  <a:off x="1232225" y="2625025"/>
                  <a:ext cx="305000" cy="3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0" h="12294" extrusionOk="0">
                      <a:moveTo>
                        <a:pt x="0" y="1"/>
                      </a:moveTo>
                      <a:lnTo>
                        <a:pt x="0" y="8202"/>
                      </a:lnTo>
                      <a:lnTo>
                        <a:pt x="167" y="8313"/>
                      </a:lnTo>
                      <a:lnTo>
                        <a:pt x="316" y="8444"/>
                      </a:lnTo>
                      <a:lnTo>
                        <a:pt x="614" y="8722"/>
                      </a:lnTo>
                      <a:lnTo>
                        <a:pt x="893" y="9001"/>
                      </a:lnTo>
                      <a:lnTo>
                        <a:pt x="1172" y="9299"/>
                      </a:lnTo>
                      <a:lnTo>
                        <a:pt x="1618" y="9708"/>
                      </a:lnTo>
                      <a:lnTo>
                        <a:pt x="2046" y="10117"/>
                      </a:lnTo>
                      <a:lnTo>
                        <a:pt x="2511" y="10508"/>
                      </a:lnTo>
                      <a:lnTo>
                        <a:pt x="2957" y="10898"/>
                      </a:lnTo>
                      <a:lnTo>
                        <a:pt x="3440" y="11270"/>
                      </a:lnTo>
                      <a:lnTo>
                        <a:pt x="3924" y="11642"/>
                      </a:lnTo>
                      <a:lnTo>
                        <a:pt x="4407" y="11977"/>
                      </a:lnTo>
                      <a:lnTo>
                        <a:pt x="4910" y="12293"/>
                      </a:lnTo>
                      <a:lnTo>
                        <a:pt x="12200" y="12293"/>
                      </a:lnTo>
                      <a:lnTo>
                        <a:pt x="11642" y="12089"/>
                      </a:lnTo>
                      <a:lnTo>
                        <a:pt x="11102" y="11865"/>
                      </a:lnTo>
                      <a:lnTo>
                        <a:pt x="10582" y="11605"/>
                      </a:lnTo>
                      <a:lnTo>
                        <a:pt x="10061" y="11326"/>
                      </a:lnTo>
                      <a:lnTo>
                        <a:pt x="9540" y="11047"/>
                      </a:lnTo>
                      <a:lnTo>
                        <a:pt x="9057" y="10750"/>
                      </a:lnTo>
                      <a:lnTo>
                        <a:pt x="8555" y="10415"/>
                      </a:lnTo>
                      <a:lnTo>
                        <a:pt x="8071" y="10080"/>
                      </a:lnTo>
                      <a:lnTo>
                        <a:pt x="7606" y="9727"/>
                      </a:lnTo>
                      <a:lnTo>
                        <a:pt x="7160" y="9355"/>
                      </a:lnTo>
                      <a:lnTo>
                        <a:pt x="6713" y="8983"/>
                      </a:lnTo>
                      <a:lnTo>
                        <a:pt x="6286" y="8574"/>
                      </a:lnTo>
                      <a:lnTo>
                        <a:pt x="5858" y="8165"/>
                      </a:lnTo>
                      <a:lnTo>
                        <a:pt x="5449" y="7737"/>
                      </a:lnTo>
                      <a:lnTo>
                        <a:pt x="5058" y="7309"/>
                      </a:lnTo>
                      <a:lnTo>
                        <a:pt x="4686" y="6863"/>
                      </a:lnTo>
                      <a:lnTo>
                        <a:pt x="4147" y="6193"/>
                      </a:lnTo>
                      <a:lnTo>
                        <a:pt x="3645" y="5524"/>
                      </a:lnTo>
                      <a:lnTo>
                        <a:pt x="3161" y="4817"/>
                      </a:lnTo>
                      <a:lnTo>
                        <a:pt x="2697" y="4110"/>
                      </a:lnTo>
                      <a:lnTo>
                        <a:pt x="2250" y="3404"/>
                      </a:lnTo>
                      <a:lnTo>
                        <a:pt x="1804" y="2679"/>
                      </a:lnTo>
                      <a:lnTo>
                        <a:pt x="948" y="1209"/>
                      </a:lnTo>
                      <a:lnTo>
                        <a:pt x="762" y="875"/>
                      </a:lnTo>
                      <a:lnTo>
                        <a:pt x="558" y="558"/>
                      </a:lnTo>
                      <a:lnTo>
                        <a:pt x="428" y="391"/>
                      </a:lnTo>
                      <a:lnTo>
                        <a:pt x="316" y="242"/>
                      </a:lnTo>
                      <a:lnTo>
                        <a:pt x="167" y="1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7"/>
                <p:cNvSpPr/>
                <p:nvPr/>
              </p:nvSpPr>
              <p:spPr>
                <a:xfrm>
                  <a:off x="3833000" y="2800775"/>
                  <a:ext cx="455625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5" h="5264" extrusionOk="0">
                      <a:moveTo>
                        <a:pt x="8908" y="0"/>
                      </a:moveTo>
                      <a:lnTo>
                        <a:pt x="8462" y="19"/>
                      </a:lnTo>
                      <a:lnTo>
                        <a:pt x="8015" y="56"/>
                      </a:lnTo>
                      <a:lnTo>
                        <a:pt x="7588" y="130"/>
                      </a:lnTo>
                      <a:lnTo>
                        <a:pt x="7160" y="242"/>
                      </a:lnTo>
                      <a:lnTo>
                        <a:pt x="6695" y="409"/>
                      </a:lnTo>
                      <a:lnTo>
                        <a:pt x="6267" y="595"/>
                      </a:lnTo>
                      <a:lnTo>
                        <a:pt x="5839" y="800"/>
                      </a:lnTo>
                      <a:lnTo>
                        <a:pt x="5412" y="1023"/>
                      </a:lnTo>
                      <a:lnTo>
                        <a:pt x="5003" y="1265"/>
                      </a:lnTo>
                      <a:lnTo>
                        <a:pt x="4593" y="1525"/>
                      </a:lnTo>
                      <a:lnTo>
                        <a:pt x="4203" y="1804"/>
                      </a:lnTo>
                      <a:lnTo>
                        <a:pt x="3812" y="2083"/>
                      </a:lnTo>
                      <a:lnTo>
                        <a:pt x="2845" y="2864"/>
                      </a:lnTo>
                      <a:lnTo>
                        <a:pt x="1878" y="3645"/>
                      </a:lnTo>
                      <a:lnTo>
                        <a:pt x="948" y="4463"/>
                      </a:lnTo>
                      <a:lnTo>
                        <a:pt x="0" y="5263"/>
                      </a:lnTo>
                      <a:lnTo>
                        <a:pt x="3738" y="5263"/>
                      </a:lnTo>
                      <a:lnTo>
                        <a:pt x="4203" y="4966"/>
                      </a:lnTo>
                      <a:lnTo>
                        <a:pt x="4686" y="4687"/>
                      </a:lnTo>
                      <a:lnTo>
                        <a:pt x="5189" y="4426"/>
                      </a:lnTo>
                      <a:lnTo>
                        <a:pt x="5691" y="4184"/>
                      </a:lnTo>
                      <a:lnTo>
                        <a:pt x="6211" y="3980"/>
                      </a:lnTo>
                      <a:lnTo>
                        <a:pt x="6751" y="3794"/>
                      </a:lnTo>
                      <a:lnTo>
                        <a:pt x="7011" y="3738"/>
                      </a:lnTo>
                      <a:lnTo>
                        <a:pt x="7290" y="3664"/>
                      </a:lnTo>
                      <a:lnTo>
                        <a:pt x="7569" y="3608"/>
                      </a:lnTo>
                      <a:lnTo>
                        <a:pt x="7848" y="3571"/>
                      </a:lnTo>
                      <a:lnTo>
                        <a:pt x="8238" y="3534"/>
                      </a:lnTo>
                      <a:lnTo>
                        <a:pt x="8629" y="3534"/>
                      </a:lnTo>
                      <a:lnTo>
                        <a:pt x="9038" y="3552"/>
                      </a:lnTo>
                      <a:lnTo>
                        <a:pt x="9429" y="3589"/>
                      </a:lnTo>
                      <a:lnTo>
                        <a:pt x="9819" y="3664"/>
                      </a:lnTo>
                      <a:lnTo>
                        <a:pt x="10210" y="3757"/>
                      </a:lnTo>
                      <a:lnTo>
                        <a:pt x="10582" y="3868"/>
                      </a:lnTo>
                      <a:lnTo>
                        <a:pt x="10954" y="4017"/>
                      </a:lnTo>
                      <a:lnTo>
                        <a:pt x="11270" y="4129"/>
                      </a:lnTo>
                      <a:lnTo>
                        <a:pt x="11567" y="4277"/>
                      </a:lnTo>
                      <a:lnTo>
                        <a:pt x="12162" y="4594"/>
                      </a:lnTo>
                      <a:lnTo>
                        <a:pt x="12739" y="4928"/>
                      </a:lnTo>
                      <a:lnTo>
                        <a:pt x="13315" y="5263"/>
                      </a:lnTo>
                      <a:lnTo>
                        <a:pt x="18225" y="5263"/>
                      </a:lnTo>
                      <a:lnTo>
                        <a:pt x="15640" y="3366"/>
                      </a:lnTo>
                      <a:lnTo>
                        <a:pt x="14338" y="2436"/>
                      </a:lnTo>
                      <a:lnTo>
                        <a:pt x="13687" y="1971"/>
                      </a:lnTo>
                      <a:lnTo>
                        <a:pt x="13018" y="1525"/>
                      </a:lnTo>
                      <a:lnTo>
                        <a:pt x="12460" y="1172"/>
                      </a:lnTo>
                      <a:lnTo>
                        <a:pt x="11865" y="837"/>
                      </a:lnTo>
                      <a:lnTo>
                        <a:pt x="11567" y="670"/>
                      </a:lnTo>
                      <a:lnTo>
                        <a:pt x="11270" y="539"/>
                      </a:lnTo>
                      <a:lnTo>
                        <a:pt x="10972" y="409"/>
                      </a:lnTo>
                      <a:lnTo>
                        <a:pt x="10656" y="298"/>
                      </a:lnTo>
                      <a:lnTo>
                        <a:pt x="10228" y="168"/>
                      </a:lnTo>
                      <a:lnTo>
                        <a:pt x="9782" y="75"/>
                      </a:lnTo>
                      <a:lnTo>
                        <a:pt x="9354" y="19"/>
                      </a:lnTo>
                      <a:lnTo>
                        <a:pt x="890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7"/>
                <p:cNvSpPr/>
                <p:nvPr/>
              </p:nvSpPr>
              <p:spPr>
                <a:xfrm>
                  <a:off x="1960275" y="2871900"/>
                  <a:ext cx="457975" cy="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9" h="2419" extrusionOk="0">
                      <a:moveTo>
                        <a:pt x="11512" y="1"/>
                      </a:moveTo>
                      <a:lnTo>
                        <a:pt x="10843" y="38"/>
                      </a:lnTo>
                      <a:lnTo>
                        <a:pt x="10155" y="93"/>
                      </a:lnTo>
                      <a:lnTo>
                        <a:pt x="9485" y="168"/>
                      </a:lnTo>
                      <a:lnTo>
                        <a:pt x="8816" y="279"/>
                      </a:lnTo>
                      <a:lnTo>
                        <a:pt x="8128" y="410"/>
                      </a:lnTo>
                      <a:lnTo>
                        <a:pt x="7440" y="540"/>
                      </a:lnTo>
                      <a:lnTo>
                        <a:pt x="6063" y="856"/>
                      </a:lnTo>
                      <a:lnTo>
                        <a:pt x="4706" y="1209"/>
                      </a:lnTo>
                      <a:lnTo>
                        <a:pt x="3348" y="1563"/>
                      </a:lnTo>
                      <a:lnTo>
                        <a:pt x="2511" y="1767"/>
                      </a:lnTo>
                      <a:lnTo>
                        <a:pt x="1674" y="1972"/>
                      </a:lnTo>
                      <a:lnTo>
                        <a:pt x="838" y="2195"/>
                      </a:lnTo>
                      <a:lnTo>
                        <a:pt x="1" y="2418"/>
                      </a:lnTo>
                      <a:lnTo>
                        <a:pt x="18319" y="2418"/>
                      </a:lnTo>
                      <a:lnTo>
                        <a:pt x="17872" y="2046"/>
                      </a:lnTo>
                      <a:lnTo>
                        <a:pt x="17407" y="1711"/>
                      </a:lnTo>
                      <a:lnTo>
                        <a:pt x="16905" y="1395"/>
                      </a:lnTo>
                      <a:lnTo>
                        <a:pt x="16385" y="1098"/>
                      </a:lnTo>
                      <a:lnTo>
                        <a:pt x="15864" y="856"/>
                      </a:lnTo>
                      <a:lnTo>
                        <a:pt x="15306" y="633"/>
                      </a:lnTo>
                      <a:lnTo>
                        <a:pt x="14748" y="447"/>
                      </a:lnTo>
                      <a:lnTo>
                        <a:pt x="14190" y="279"/>
                      </a:lnTo>
                      <a:lnTo>
                        <a:pt x="13855" y="205"/>
                      </a:lnTo>
                      <a:lnTo>
                        <a:pt x="13521" y="149"/>
                      </a:lnTo>
                      <a:lnTo>
                        <a:pt x="13186" y="93"/>
                      </a:lnTo>
                      <a:lnTo>
                        <a:pt x="12851" y="56"/>
                      </a:lnTo>
                      <a:lnTo>
                        <a:pt x="12182" y="19"/>
                      </a:lnTo>
                      <a:lnTo>
                        <a:pt x="11512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2" name="Google Shape;682;p7"/>
              <p:cNvGrpSpPr/>
              <p:nvPr/>
            </p:nvGrpSpPr>
            <p:grpSpPr>
              <a:xfrm flipH="1">
                <a:off x="4572049" y="0"/>
                <a:ext cx="4571963" cy="2694250"/>
                <a:chOff x="1232225" y="238125"/>
                <a:chExt cx="4042050" cy="2694250"/>
              </a:xfrm>
            </p:grpSpPr>
            <p:sp>
              <p:nvSpPr>
                <p:cNvPr id="683" name="Google Shape;683;p7"/>
                <p:cNvSpPr/>
                <p:nvPr/>
              </p:nvSpPr>
              <p:spPr>
                <a:xfrm>
                  <a:off x="1232225" y="238125"/>
                  <a:ext cx="1024225" cy="46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69" h="18467" extrusionOk="0">
                      <a:moveTo>
                        <a:pt x="27802" y="0"/>
                      </a:moveTo>
                      <a:lnTo>
                        <a:pt x="26910" y="279"/>
                      </a:lnTo>
                      <a:lnTo>
                        <a:pt x="25998" y="595"/>
                      </a:lnTo>
                      <a:lnTo>
                        <a:pt x="25106" y="930"/>
                      </a:lnTo>
                      <a:lnTo>
                        <a:pt x="24213" y="1283"/>
                      </a:lnTo>
                      <a:lnTo>
                        <a:pt x="23339" y="1655"/>
                      </a:lnTo>
                      <a:lnTo>
                        <a:pt x="22465" y="2046"/>
                      </a:lnTo>
                      <a:lnTo>
                        <a:pt x="21610" y="2455"/>
                      </a:lnTo>
                      <a:lnTo>
                        <a:pt x="20754" y="2883"/>
                      </a:lnTo>
                      <a:lnTo>
                        <a:pt x="19266" y="3664"/>
                      </a:lnTo>
                      <a:lnTo>
                        <a:pt x="17779" y="4463"/>
                      </a:lnTo>
                      <a:lnTo>
                        <a:pt x="16328" y="5300"/>
                      </a:lnTo>
                      <a:lnTo>
                        <a:pt x="14859" y="6156"/>
                      </a:lnTo>
                      <a:lnTo>
                        <a:pt x="11976" y="7904"/>
                      </a:lnTo>
                      <a:lnTo>
                        <a:pt x="9075" y="9633"/>
                      </a:lnTo>
                      <a:lnTo>
                        <a:pt x="7997" y="10265"/>
                      </a:lnTo>
                      <a:lnTo>
                        <a:pt x="6881" y="10879"/>
                      </a:lnTo>
                      <a:lnTo>
                        <a:pt x="5765" y="11493"/>
                      </a:lnTo>
                      <a:lnTo>
                        <a:pt x="4649" y="12069"/>
                      </a:lnTo>
                      <a:lnTo>
                        <a:pt x="3515" y="12627"/>
                      </a:lnTo>
                      <a:lnTo>
                        <a:pt x="2362" y="13167"/>
                      </a:lnTo>
                      <a:lnTo>
                        <a:pt x="1190" y="13650"/>
                      </a:lnTo>
                      <a:lnTo>
                        <a:pt x="595" y="13873"/>
                      </a:lnTo>
                      <a:lnTo>
                        <a:pt x="0" y="14096"/>
                      </a:lnTo>
                      <a:lnTo>
                        <a:pt x="0" y="18467"/>
                      </a:lnTo>
                      <a:lnTo>
                        <a:pt x="874" y="18206"/>
                      </a:lnTo>
                      <a:lnTo>
                        <a:pt x="1748" y="17927"/>
                      </a:lnTo>
                      <a:lnTo>
                        <a:pt x="2604" y="17630"/>
                      </a:lnTo>
                      <a:lnTo>
                        <a:pt x="3459" y="17314"/>
                      </a:lnTo>
                      <a:lnTo>
                        <a:pt x="4296" y="16998"/>
                      </a:lnTo>
                      <a:lnTo>
                        <a:pt x="5133" y="16644"/>
                      </a:lnTo>
                      <a:lnTo>
                        <a:pt x="5970" y="16272"/>
                      </a:lnTo>
                      <a:lnTo>
                        <a:pt x="6788" y="15900"/>
                      </a:lnTo>
                      <a:lnTo>
                        <a:pt x="8443" y="15119"/>
                      </a:lnTo>
                      <a:lnTo>
                        <a:pt x="10061" y="14301"/>
                      </a:lnTo>
                      <a:lnTo>
                        <a:pt x="11679" y="13464"/>
                      </a:lnTo>
                      <a:lnTo>
                        <a:pt x="13278" y="12627"/>
                      </a:lnTo>
                      <a:lnTo>
                        <a:pt x="15491" y="11474"/>
                      </a:lnTo>
                      <a:lnTo>
                        <a:pt x="17723" y="10303"/>
                      </a:lnTo>
                      <a:lnTo>
                        <a:pt x="19936" y="9168"/>
                      </a:lnTo>
                      <a:lnTo>
                        <a:pt x="21070" y="8610"/>
                      </a:lnTo>
                      <a:lnTo>
                        <a:pt x="22186" y="8071"/>
                      </a:lnTo>
                      <a:lnTo>
                        <a:pt x="24399" y="7030"/>
                      </a:lnTo>
                      <a:lnTo>
                        <a:pt x="26612" y="6025"/>
                      </a:lnTo>
                      <a:lnTo>
                        <a:pt x="28844" y="5021"/>
                      </a:lnTo>
                      <a:lnTo>
                        <a:pt x="31057" y="4054"/>
                      </a:lnTo>
                      <a:lnTo>
                        <a:pt x="33307" y="3087"/>
                      </a:lnTo>
                      <a:lnTo>
                        <a:pt x="35539" y="2139"/>
                      </a:lnTo>
                      <a:lnTo>
                        <a:pt x="37789" y="1190"/>
                      </a:lnTo>
                      <a:lnTo>
                        <a:pt x="40039" y="279"/>
                      </a:lnTo>
                      <a:lnTo>
                        <a:pt x="40504" y="112"/>
                      </a:lnTo>
                      <a:lnTo>
                        <a:pt x="40727" y="37"/>
                      </a:lnTo>
                      <a:lnTo>
                        <a:pt x="4096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7"/>
                <p:cNvSpPr/>
                <p:nvPr/>
              </p:nvSpPr>
              <p:spPr>
                <a:xfrm>
                  <a:off x="2711600" y="238125"/>
                  <a:ext cx="2562675" cy="77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07" h="30871" extrusionOk="0">
                      <a:moveTo>
                        <a:pt x="0" y="0"/>
                      </a:moveTo>
                      <a:lnTo>
                        <a:pt x="261" y="130"/>
                      </a:lnTo>
                      <a:lnTo>
                        <a:pt x="521" y="298"/>
                      </a:lnTo>
                      <a:lnTo>
                        <a:pt x="763" y="465"/>
                      </a:lnTo>
                      <a:lnTo>
                        <a:pt x="1005" y="651"/>
                      </a:lnTo>
                      <a:lnTo>
                        <a:pt x="1451" y="1060"/>
                      </a:lnTo>
                      <a:lnTo>
                        <a:pt x="1879" y="1469"/>
                      </a:lnTo>
                      <a:lnTo>
                        <a:pt x="2344" y="1953"/>
                      </a:lnTo>
                      <a:lnTo>
                        <a:pt x="2790" y="2436"/>
                      </a:lnTo>
                      <a:lnTo>
                        <a:pt x="3218" y="2957"/>
                      </a:lnTo>
                      <a:lnTo>
                        <a:pt x="3627" y="3459"/>
                      </a:lnTo>
                      <a:lnTo>
                        <a:pt x="4036" y="3998"/>
                      </a:lnTo>
                      <a:lnTo>
                        <a:pt x="4426" y="4538"/>
                      </a:lnTo>
                      <a:lnTo>
                        <a:pt x="4798" y="5077"/>
                      </a:lnTo>
                      <a:lnTo>
                        <a:pt x="5170" y="5635"/>
                      </a:lnTo>
                      <a:lnTo>
                        <a:pt x="5524" y="6211"/>
                      </a:lnTo>
                      <a:lnTo>
                        <a:pt x="5858" y="6769"/>
                      </a:lnTo>
                      <a:lnTo>
                        <a:pt x="6193" y="7364"/>
                      </a:lnTo>
                      <a:lnTo>
                        <a:pt x="6509" y="7941"/>
                      </a:lnTo>
                      <a:lnTo>
                        <a:pt x="6807" y="8536"/>
                      </a:lnTo>
                      <a:lnTo>
                        <a:pt x="7104" y="9131"/>
                      </a:lnTo>
                      <a:lnTo>
                        <a:pt x="7681" y="10340"/>
                      </a:lnTo>
                      <a:lnTo>
                        <a:pt x="7997" y="11102"/>
                      </a:lnTo>
                      <a:lnTo>
                        <a:pt x="8295" y="11865"/>
                      </a:lnTo>
                      <a:lnTo>
                        <a:pt x="8574" y="12646"/>
                      </a:lnTo>
                      <a:lnTo>
                        <a:pt x="8834" y="13427"/>
                      </a:lnTo>
                      <a:lnTo>
                        <a:pt x="9057" y="14227"/>
                      </a:lnTo>
                      <a:lnTo>
                        <a:pt x="9280" y="15026"/>
                      </a:lnTo>
                      <a:lnTo>
                        <a:pt x="9485" y="15826"/>
                      </a:lnTo>
                      <a:lnTo>
                        <a:pt x="9689" y="16626"/>
                      </a:lnTo>
                      <a:lnTo>
                        <a:pt x="10043" y="18225"/>
                      </a:lnTo>
                      <a:lnTo>
                        <a:pt x="10415" y="19843"/>
                      </a:lnTo>
                      <a:lnTo>
                        <a:pt x="10787" y="21461"/>
                      </a:lnTo>
                      <a:lnTo>
                        <a:pt x="10973" y="22261"/>
                      </a:lnTo>
                      <a:lnTo>
                        <a:pt x="11177" y="23060"/>
                      </a:lnTo>
                      <a:lnTo>
                        <a:pt x="11363" y="23748"/>
                      </a:lnTo>
                      <a:lnTo>
                        <a:pt x="11586" y="24436"/>
                      </a:lnTo>
                      <a:lnTo>
                        <a:pt x="11809" y="25106"/>
                      </a:lnTo>
                      <a:lnTo>
                        <a:pt x="12051" y="25775"/>
                      </a:lnTo>
                      <a:lnTo>
                        <a:pt x="12349" y="26426"/>
                      </a:lnTo>
                      <a:lnTo>
                        <a:pt x="12665" y="27077"/>
                      </a:lnTo>
                      <a:lnTo>
                        <a:pt x="12832" y="27375"/>
                      </a:lnTo>
                      <a:lnTo>
                        <a:pt x="13018" y="27691"/>
                      </a:lnTo>
                      <a:lnTo>
                        <a:pt x="13204" y="27988"/>
                      </a:lnTo>
                      <a:lnTo>
                        <a:pt x="13427" y="28286"/>
                      </a:lnTo>
                      <a:lnTo>
                        <a:pt x="13743" y="28676"/>
                      </a:lnTo>
                      <a:lnTo>
                        <a:pt x="14078" y="29030"/>
                      </a:lnTo>
                      <a:lnTo>
                        <a:pt x="14450" y="29365"/>
                      </a:lnTo>
                      <a:lnTo>
                        <a:pt x="14859" y="29681"/>
                      </a:lnTo>
                      <a:lnTo>
                        <a:pt x="15287" y="29941"/>
                      </a:lnTo>
                      <a:lnTo>
                        <a:pt x="15733" y="30164"/>
                      </a:lnTo>
                      <a:lnTo>
                        <a:pt x="15975" y="30276"/>
                      </a:lnTo>
                      <a:lnTo>
                        <a:pt x="16217" y="30350"/>
                      </a:lnTo>
                      <a:lnTo>
                        <a:pt x="16440" y="30443"/>
                      </a:lnTo>
                      <a:lnTo>
                        <a:pt x="16700" y="30499"/>
                      </a:lnTo>
                      <a:lnTo>
                        <a:pt x="17054" y="30592"/>
                      </a:lnTo>
                      <a:lnTo>
                        <a:pt x="17426" y="30666"/>
                      </a:lnTo>
                      <a:lnTo>
                        <a:pt x="17779" y="30722"/>
                      </a:lnTo>
                      <a:lnTo>
                        <a:pt x="18151" y="30778"/>
                      </a:lnTo>
                      <a:lnTo>
                        <a:pt x="18895" y="30834"/>
                      </a:lnTo>
                      <a:lnTo>
                        <a:pt x="19620" y="30871"/>
                      </a:lnTo>
                      <a:lnTo>
                        <a:pt x="20364" y="30852"/>
                      </a:lnTo>
                      <a:lnTo>
                        <a:pt x="21108" y="30834"/>
                      </a:lnTo>
                      <a:lnTo>
                        <a:pt x="21852" y="30778"/>
                      </a:lnTo>
                      <a:lnTo>
                        <a:pt x="22596" y="30722"/>
                      </a:lnTo>
                      <a:lnTo>
                        <a:pt x="23339" y="30629"/>
                      </a:lnTo>
                      <a:lnTo>
                        <a:pt x="24083" y="30536"/>
                      </a:lnTo>
                      <a:lnTo>
                        <a:pt x="25590" y="30313"/>
                      </a:lnTo>
                      <a:lnTo>
                        <a:pt x="27077" y="30053"/>
                      </a:lnTo>
                      <a:lnTo>
                        <a:pt x="28565" y="29774"/>
                      </a:lnTo>
                      <a:lnTo>
                        <a:pt x="29551" y="29569"/>
                      </a:lnTo>
                      <a:lnTo>
                        <a:pt x="30499" y="29327"/>
                      </a:lnTo>
                      <a:lnTo>
                        <a:pt x="31466" y="29067"/>
                      </a:lnTo>
                      <a:lnTo>
                        <a:pt x="32415" y="28769"/>
                      </a:lnTo>
                      <a:lnTo>
                        <a:pt x="33363" y="28453"/>
                      </a:lnTo>
                      <a:lnTo>
                        <a:pt x="34274" y="28081"/>
                      </a:lnTo>
                      <a:lnTo>
                        <a:pt x="35186" y="27691"/>
                      </a:lnTo>
                      <a:lnTo>
                        <a:pt x="36078" y="27263"/>
                      </a:lnTo>
                      <a:lnTo>
                        <a:pt x="36636" y="26966"/>
                      </a:lnTo>
                      <a:lnTo>
                        <a:pt x="37157" y="26649"/>
                      </a:lnTo>
                      <a:lnTo>
                        <a:pt x="37696" y="26333"/>
                      </a:lnTo>
                      <a:lnTo>
                        <a:pt x="38217" y="26017"/>
                      </a:lnTo>
                      <a:lnTo>
                        <a:pt x="39240" y="25329"/>
                      </a:lnTo>
                      <a:lnTo>
                        <a:pt x="40244" y="24622"/>
                      </a:lnTo>
                      <a:lnTo>
                        <a:pt x="41230" y="23878"/>
                      </a:lnTo>
                      <a:lnTo>
                        <a:pt x="42215" y="23135"/>
                      </a:lnTo>
                      <a:lnTo>
                        <a:pt x="44168" y="21647"/>
                      </a:lnTo>
                      <a:lnTo>
                        <a:pt x="45154" y="20903"/>
                      </a:lnTo>
                      <a:lnTo>
                        <a:pt x="46139" y="20178"/>
                      </a:lnTo>
                      <a:lnTo>
                        <a:pt x="47143" y="19452"/>
                      </a:lnTo>
                      <a:lnTo>
                        <a:pt x="48148" y="18764"/>
                      </a:lnTo>
                      <a:lnTo>
                        <a:pt x="49171" y="18095"/>
                      </a:lnTo>
                      <a:lnTo>
                        <a:pt x="50231" y="17463"/>
                      </a:lnTo>
                      <a:lnTo>
                        <a:pt x="50770" y="17165"/>
                      </a:lnTo>
                      <a:lnTo>
                        <a:pt x="51309" y="16867"/>
                      </a:lnTo>
                      <a:lnTo>
                        <a:pt x="51848" y="16588"/>
                      </a:lnTo>
                      <a:lnTo>
                        <a:pt x="52406" y="16309"/>
                      </a:lnTo>
                      <a:lnTo>
                        <a:pt x="52909" y="16086"/>
                      </a:lnTo>
                      <a:lnTo>
                        <a:pt x="53429" y="15863"/>
                      </a:lnTo>
                      <a:lnTo>
                        <a:pt x="53950" y="15640"/>
                      </a:lnTo>
                      <a:lnTo>
                        <a:pt x="54489" y="15454"/>
                      </a:lnTo>
                      <a:lnTo>
                        <a:pt x="55010" y="15268"/>
                      </a:lnTo>
                      <a:lnTo>
                        <a:pt x="55549" y="15101"/>
                      </a:lnTo>
                      <a:lnTo>
                        <a:pt x="56107" y="14952"/>
                      </a:lnTo>
                      <a:lnTo>
                        <a:pt x="56646" y="14822"/>
                      </a:lnTo>
                      <a:lnTo>
                        <a:pt x="57204" y="14692"/>
                      </a:lnTo>
                      <a:lnTo>
                        <a:pt x="57744" y="14580"/>
                      </a:lnTo>
                      <a:lnTo>
                        <a:pt x="58302" y="14487"/>
                      </a:lnTo>
                      <a:lnTo>
                        <a:pt x="58860" y="14431"/>
                      </a:lnTo>
                      <a:lnTo>
                        <a:pt x="59436" y="14357"/>
                      </a:lnTo>
                      <a:lnTo>
                        <a:pt x="59994" y="14320"/>
                      </a:lnTo>
                      <a:lnTo>
                        <a:pt x="60552" y="14301"/>
                      </a:lnTo>
                      <a:lnTo>
                        <a:pt x="61128" y="14301"/>
                      </a:lnTo>
                      <a:lnTo>
                        <a:pt x="61612" y="14282"/>
                      </a:lnTo>
                      <a:lnTo>
                        <a:pt x="62114" y="14301"/>
                      </a:lnTo>
                      <a:lnTo>
                        <a:pt x="63118" y="14338"/>
                      </a:lnTo>
                      <a:lnTo>
                        <a:pt x="64104" y="14413"/>
                      </a:lnTo>
                      <a:lnTo>
                        <a:pt x="65108" y="14468"/>
                      </a:lnTo>
                      <a:lnTo>
                        <a:pt x="65573" y="14468"/>
                      </a:lnTo>
                      <a:lnTo>
                        <a:pt x="66057" y="14450"/>
                      </a:lnTo>
                      <a:lnTo>
                        <a:pt x="66521" y="14431"/>
                      </a:lnTo>
                      <a:lnTo>
                        <a:pt x="66986" y="14394"/>
                      </a:lnTo>
                      <a:lnTo>
                        <a:pt x="67470" y="14338"/>
                      </a:lnTo>
                      <a:lnTo>
                        <a:pt x="67935" y="14264"/>
                      </a:lnTo>
                      <a:lnTo>
                        <a:pt x="68400" y="14171"/>
                      </a:lnTo>
                      <a:lnTo>
                        <a:pt x="68865" y="14078"/>
                      </a:lnTo>
                      <a:lnTo>
                        <a:pt x="69330" y="13966"/>
                      </a:lnTo>
                      <a:lnTo>
                        <a:pt x="69776" y="13836"/>
                      </a:lnTo>
                      <a:lnTo>
                        <a:pt x="70241" y="13706"/>
                      </a:lnTo>
                      <a:lnTo>
                        <a:pt x="70687" y="13557"/>
                      </a:lnTo>
                      <a:lnTo>
                        <a:pt x="71133" y="13390"/>
                      </a:lnTo>
                      <a:lnTo>
                        <a:pt x="71561" y="13204"/>
                      </a:lnTo>
                      <a:lnTo>
                        <a:pt x="72008" y="13018"/>
                      </a:lnTo>
                      <a:lnTo>
                        <a:pt x="72435" y="12832"/>
                      </a:lnTo>
                      <a:lnTo>
                        <a:pt x="73142" y="12479"/>
                      </a:lnTo>
                      <a:lnTo>
                        <a:pt x="73849" y="12107"/>
                      </a:lnTo>
                      <a:lnTo>
                        <a:pt x="74555" y="11716"/>
                      </a:lnTo>
                      <a:lnTo>
                        <a:pt x="75225" y="11307"/>
                      </a:lnTo>
                      <a:lnTo>
                        <a:pt x="75913" y="10879"/>
                      </a:lnTo>
                      <a:lnTo>
                        <a:pt x="76582" y="10451"/>
                      </a:lnTo>
                      <a:lnTo>
                        <a:pt x="77903" y="9577"/>
                      </a:lnTo>
                      <a:lnTo>
                        <a:pt x="80544" y="7774"/>
                      </a:lnTo>
                      <a:lnTo>
                        <a:pt x="81864" y="6881"/>
                      </a:lnTo>
                      <a:lnTo>
                        <a:pt x="82533" y="6453"/>
                      </a:lnTo>
                      <a:lnTo>
                        <a:pt x="83203" y="6025"/>
                      </a:lnTo>
                      <a:lnTo>
                        <a:pt x="84319" y="5356"/>
                      </a:lnTo>
                      <a:lnTo>
                        <a:pt x="85434" y="4724"/>
                      </a:lnTo>
                      <a:lnTo>
                        <a:pt x="86011" y="4426"/>
                      </a:lnTo>
                      <a:lnTo>
                        <a:pt x="86587" y="4129"/>
                      </a:lnTo>
                      <a:lnTo>
                        <a:pt x="87164" y="3850"/>
                      </a:lnTo>
                      <a:lnTo>
                        <a:pt x="87741" y="3589"/>
                      </a:lnTo>
                      <a:lnTo>
                        <a:pt x="88336" y="3329"/>
                      </a:lnTo>
                      <a:lnTo>
                        <a:pt x="88931" y="3068"/>
                      </a:lnTo>
                      <a:lnTo>
                        <a:pt x="89544" y="2845"/>
                      </a:lnTo>
                      <a:lnTo>
                        <a:pt x="90140" y="2622"/>
                      </a:lnTo>
                      <a:lnTo>
                        <a:pt x="90753" y="2399"/>
                      </a:lnTo>
                      <a:lnTo>
                        <a:pt x="91367" y="2194"/>
                      </a:lnTo>
                      <a:lnTo>
                        <a:pt x="91981" y="2008"/>
                      </a:lnTo>
                      <a:lnTo>
                        <a:pt x="92594" y="1822"/>
                      </a:lnTo>
                      <a:lnTo>
                        <a:pt x="93208" y="1674"/>
                      </a:lnTo>
                      <a:lnTo>
                        <a:pt x="93803" y="1525"/>
                      </a:lnTo>
                      <a:lnTo>
                        <a:pt x="94417" y="1395"/>
                      </a:lnTo>
                      <a:lnTo>
                        <a:pt x="95030" y="1265"/>
                      </a:lnTo>
                      <a:lnTo>
                        <a:pt x="95644" y="1153"/>
                      </a:lnTo>
                      <a:lnTo>
                        <a:pt x="96276" y="1060"/>
                      </a:lnTo>
                      <a:lnTo>
                        <a:pt x="96890" y="986"/>
                      </a:lnTo>
                      <a:lnTo>
                        <a:pt x="97504" y="911"/>
                      </a:lnTo>
                      <a:lnTo>
                        <a:pt x="98136" y="855"/>
                      </a:lnTo>
                      <a:lnTo>
                        <a:pt x="98750" y="818"/>
                      </a:lnTo>
                      <a:lnTo>
                        <a:pt x="99382" y="781"/>
                      </a:lnTo>
                      <a:lnTo>
                        <a:pt x="99996" y="762"/>
                      </a:lnTo>
                      <a:lnTo>
                        <a:pt x="100628" y="762"/>
                      </a:lnTo>
                      <a:lnTo>
                        <a:pt x="101260" y="781"/>
                      </a:lnTo>
                      <a:lnTo>
                        <a:pt x="101874" y="800"/>
                      </a:lnTo>
                      <a:lnTo>
                        <a:pt x="102506" y="855"/>
                      </a:lnTo>
                      <a:lnTo>
                        <a:pt x="102506" y="0"/>
                      </a:lnTo>
                      <a:lnTo>
                        <a:pt x="89972" y="0"/>
                      </a:lnTo>
                      <a:lnTo>
                        <a:pt x="88670" y="465"/>
                      </a:lnTo>
                      <a:lnTo>
                        <a:pt x="87387" y="967"/>
                      </a:lnTo>
                      <a:lnTo>
                        <a:pt x="86755" y="1227"/>
                      </a:lnTo>
                      <a:lnTo>
                        <a:pt x="86123" y="1506"/>
                      </a:lnTo>
                      <a:lnTo>
                        <a:pt x="85509" y="1804"/>
                      </a:lnTo>
                      <a:lnTo>
                        <a:pt x="84895" y="2101"/>
                      </a:lnTo>
                      <a:lnTo>
                        <a:pt x="84207" y="2455"/>
                      </a:lnTo>
                      <a:lnTo>
                        <a:pt x="83519" y="2827"/>
                      </a:lnTo>
                      <a:lnTo>
                        <a:pt x="82850" y="3199"/>
                      </a:lnTo>
                      <a:lnTo>
                        <a:pt x="82180" y="3589"/>
                      </a:lnTo>
                      <a:lnTo>
                        <a:pt x="80841" y="4370"/>
                      </a:lnTo>
                      <a:lnTo>
                        <a:pt x="79521" y="5189"/>
                      </a:lnTo>
                      <a:lnTo>
                        <a:pt x="78200" y="5988"/>
                      </a:lnTo>
                      <a:lnTo>
                        <a:pt x="76880" y="6788"/>
                      </a:lnTo>
                      <a:lnTo>
                        <a:pt x="75541" y="7569"/>
                      </a:lnTo>
                      <a:lnTo>
                        <a:pt x="74853" y="7941"/>
                      </a:lnTo>
                      <a:lnTo>
                        <a:pt x="74183" y="8313"/>
                      </a:lnTo>
                      <a:lnTo>
                        <a:pt x="73458" y="8666"/>
                      </a:lnTo>
                      <a:lnTo>
                        <a:pt x="72714" y="9020"/>
                      </a:lnTo>
                      <a:lnTo>
                        <a:pt x="71989" y="9354"/>
                      </a:lnTo>
                      <a:lnTo>
                        <a:pt x="71226" y="9652"/>
                      </a:lnTo>
                      <a:lnTo>
                        <a:pt x="70464" y="9912"/>
                      </a:lnTo>
                      <a:lnTo>
                        <a:pt x="69683" y="10135"/>
                      </a:lnTo>
                      <a:lnTo>
                        <a:pt x="68902" y="10340"/>
                      </a:lnTo>
                      <a:lnTo>
                        <a:pt x="68511" y="10414"/>
                      </a:lnTo>
                      <a:lnTo>
                        <a:pt x="68102" y="10489"/>
                      </a:lnTo>
                      <a:lnTo>
                        <a:pt x="67600" y="10563"/>
                      </a:lnTo>
                      <a:lnTo>
                        <a:pt x="67079" y="10619"/>
                      </a:lnTo>
                      <a:lnTo>
                        <a:pt x="66577" y="10637"/>
                      </a:lnTo>
                      <a:lnTo>
                        <a:pt x="66057" y="10656"/>
                      </a:lnTo>
                      <a:lnTo>
                        <a:pt x="65554" y="10637"/>
                      </a:lnTo>
                      <a:lnTo>
                        <a:pt x="65034" y="10619"/>
                      </a:lnTo>
                      <a:lnTo>
                        <a:pt x="64513" y="10563"/>
                      </a:lnTo>
                      <a:lnTo>
                        <a:pt x="64011" y="10507"/>
                      </a:lnTo>
                      <a:lnTo>
                        <a:pt x="62486" y="10340"/>
                      </a:lnTo>
                      <a:lnTo>
                        <a:pt x="60961" y="10191"/>
                      </a:lnTo>
                      <a:lnTo>
                        <a:pt x="60180" y="10117"/>
                      </a:lnTo>
                      <a:lnTo>
                        <a:pt x="59417" y="10061"/>
                      </a:lnTo>
                      <a:lnTo>
                        <a:pt x="58655" y="10042"/>
                      </a:lnTo>
                      <a:lnTo>
                        <a:pt x="57874" y="10042"/>
                      </a:lnTo>
                      <a:lnTo>
                        <a:pt x="57093" y="10061"/>
                      </a:lnTo>
                      <a:lnTo>
                        <a:pt x="56293" y="10117"/>
                      </a:lnTo>
                      <a:lnTo>
                        <a:pt x="55493" y="10228"/>
                      </a:lnTo>
                      <a:lnTo>
                        <a:pt x="54712" y="10358"/>
                      </a:lnTo>
                      <a:lnTo>
                        <a:pt x="53931" y="10507"/>
                      </a:lnTo>
                      <a:lnTo>
                        <a:pt x="53169" y="10712"/>
                      </a:lnTo>
                      <a:lnTo>
                        <a:pt x="52388" y="10935"/>
                      </a:lnTo>
                      <a:lnTo>
                        <a:pt x="51644" y="11177"/>
                      </a:lnTo>
                      <a:lnTo>
                        <a:pt x="51123" y="11363"/>
                      </a:lnTo>
                      <a:lnTo>
                        <a:pt x="50621" y="11567"/>
                      </a:lnTo>
                      <a:lnTo>
                        <a:pt x="50119" y="11772"/>
                      </a:lnTo>
                      <a:lnTo>
                        <a:pt x="49635" y="11995"/>
                      </a:lnTo>
                      <a:lnTo>
                        <a:pt x="48650" y="12460"/>
                      </a:lnTo>
                      <a:lnTo>
                        <a:pt x="47683" y="12962"/>
                      </a:lnTo>
                      <a:lnTo>
                        <a:pt x="46753" y="13483"/>
                      </a:lnTo>
                      <a:lnTo>
                        <a:pt x="45804" y="14041"/>
                      </a:lnTo>
                      <a:lnTo>
                        <a:pt x="44893" y="14617"/>
                      </a:lnTo>
                      <a:lnTo>
                        <a:pt x="43982" y="15212"/>
                      </a:lnTo>
                      <a:lnTo>
                        <a:pt x="42755" y="16049"/>
                      </a:lnTo>
                      <a:lnTo>
                        <a:pt x="41509" y="16905"/>
                      </a:lnTo>
                      <a:lnTo>
                        <a:pt x="40263" y="17741"/>
                      </a:lnTo>
                      <a:lnTo>
                        <a:pt x="38998" y="18560"/>
                      </a:lnTo>
                      <a:lnTo>
                        <a:pt x="38366" y="18950"/>
                      </a:lnTo>
                      <a:lnTo>
                        <a:pt x="37715" y="19341"/>
                      </a:lnTo>
                      <a:lnTo>
                        <a:pt x="37064" y="19713"/>
                      </a:lnTo>
                      <a:lnTo>
                        <a:pt x="36413" y="20066"/>
                      </a:lnTo>
                      <a:lnTo>
                        <a:pt x="35744" y="20401"/>
                      </a:lnTo>
                      <a:lnTo>
                        <a:pt x="35074" y="20717"/>
                      </a:lnTo>
                      <a:lnTo>
                        <a:pt x="34386" y="21033"/>
                      </a:lnTo>
                      <a:lnTo>
                        <a:pt x="33679" y="21312"/>
                      </a:lnTo>
                      <a:lnTo>
                        <a:pt x="32842" y="21610"/>
                      </a:lnTo>
                      <a:lnTo>
                        <a:pt x="32006" y="21907"/>
                      </a:lnTo>
                      <a:lnTo>
                        <a:pt x="31150" y="22168"/>
                      </a:lnTo>
                      <a:lnTo>
                        <a:pt x="30295" y="22409"/>
                      </a:lnTo>
                      <a:lnTo>
                        <a:pt x="29421" y="22651"/>
                      </a:lnTo>
                      <a:lnTo>
                        <a:pt x="28565" y="22874"/>
                      </a:lnTo>
                      <a:lnTo>
                        <a:pt x="26817" y="23302"/>
                      </a:lnTo>
                      <a:lnTo>
                        <a:pt x="26017" y="23469"/>
                      </a:lnTo>
                      <a:lnTo>
                        <a:pt x="25199" y="23655"/>
                      </a:lnTo>
                      <a:lnTo>
                        <a:pt x="24381" y="23804"/>
                      </a:lnTo>
                      <a:lnTo>
                        <a:pt x="23563" y="23934"/>
                      </a:lnTo>
                      <a:lnTo>
                        <a:pt x="22744" y="24027"/>
                      </a:lnTo>
                      <a:lnTo>
                        <a:pt x="21926" y="24083"/>
                      </a:lnTo>
                      <a:lnTo>
                        <a:pt x="21498" y="24102"/>
                      </a:lnTo>
                      <a:lnTo>
                        <a:pt x="21089" y="24102"/>
                      </a:lnTo>
                      <a:lnTo>
                        <a:pt x="20680" y="24083"/>
                      </a:lnTo>
                      <a:lnTo>
                        <a:pt x="20252" y="24046"/>
                      </a:lnTo>
                      <a:lnTo>
                        <a:pt x="19880" y="23990"/>
                      </a:lnTo>
                      <a:lnTo>
                        <a:pt x="19508" y="23897"/>
                      </a:lnTo>
                      <a:lnTo>
                        <a:pt x="19118" y="23785"/>
                      </a:lnTo>
                      <a:lnTo>
                        <a:pt x="18765" y="23655"/>
                      </a:lnTo>
                      <a:lnTo>
                        <a:pt x="18411" y="23506"/>
                      </a:lnTo>
                      <a:lnTo>
                        <a:pt x="18077" y="23321"/>
                      </a:lnTo>
                      <a:lnTo>
                        <a:pt x="17742" y="23116"/>
                      </a:lnTo>
                      <a:lnTo>
                        <a:pt x="17426" y="22874"/>
                      </a:lnTo>
                      <a:lnTo>
                        <a:pt x="17184" y="22651"/>
                      </a:lnTo>
                      <a:lnTo>
                        <a:pt x="16942" y="22409"/>
                      </a:lnTo>
                      <a:lnTo>
                        <a:pt x="16700" y="22168"/>
                      </a:lnTo>
                      <a:lnTo>
                        <a:pt x="16496" y="21926"/>
                      </a:lnTo>
                      <a:lnTo>
                        <a:pt x="16291" y="21665"/>
                      </a:lnTo>
                      <a:lnTo>
                        <a:pt x="16087" y="21405"/>
                      </a:lnTo>
                      <a:lnTo>
                        <a:pt x="15715" y="20847"/>
                      </a:lnTo>
                      <a:lnTo>
                        <a:pt x="15380" y="20252"/>
                      </a:lnTo>
                      <a:lnTo>
                        <a:pt x="15082" y="19657"/>
                      </a:lnTo>
                      <a:lnTo>
                        <a:pt x="14785" y="19062"/>
                      </a:lnTo>
                      <a:lnTo>
                        <a:pt x="14525" y="18448"/>
                      </a:lnTo>
                      <a:lnTo>
                        <a:pt x="14190" y="17667"/>
                      </a:lnTo>
                      <a:lnTo>
                        <a:pt x="13892" y="16867"/>
                      </a:lnTo>
                      <a:lnTo>
                        <a:pt x="13316" y="15249"/>
                      </a:lnTo>
                      <a:lnTo>
                        <a:pt x="12739" y="13632"/>
                      </a:lnTo>
                      <a:lnTo>
                        <a:pt x="12442" y="12832"/>
                      </a:lnTo>
                      <a:lnTo>
                        <a:pt x="12144" y="12032"/>
                      </a:lnTo>
                      <a:lnTo>
                        <a:pt x="11865" y="11326"/>
                      </a:lnTo>
                      <a:lnTo>
                        <a:pt x="11586" y="10600"/>
                      </a:lnTo>
                      <a:lnTo>
                        <a:pt x="11289" y="9912"/>
                      </a:lnTo>
                      <a:lnTo>
                        <a:pt x="10973" y="9205"/>
                      </a:lnTo>
                      <a:lnTo>
                        <a:pt x="10638" y="8517"/>
                      </a:lnTo>
                      <a:lnTo>
                        <a:pt x="10303" y="7829"/>
                      </a:lnTo>
                      <a:lnTo>
                        <a:pt x="9950" y="7160"/>
                      </a:lnTo>
                      <a:lnTo>
                        <a:pt x="9578" y="6490"/>
                      </a:lnTo>
                      <a:lnTo>
                        <a:pt x="9187" y="5839"/>
                      </a:lnTo>
                      <a:lnTo>
                        <a:pt x="8797" y="5207"/>
                      </a:lnTo>
                      <a:lnTo>
                        <a:pt x="8388" y="4575"/>
                      </a:lnTo>
                      <a:lnTo>
                        <a:pt x="7978" y="3961"/>
                      </a:lnTo>
                      <a:lnTo>
                        <a:pt x="7123" y="2734"/>
                      </a:lnTo>
                      <a:lnTo>
                        <a:pt x="6230" y="1525"/>
                      </a:lnTo>
                      <a:lnTo>
                        <a:pt x="5617" y="744"/>
                      </a:lnTo>
                      <a:lnTo>
                        <a:pt x="5300" y="353"/>
                      </a:lnTo>
                      <a:lnTo>
                        <a:pt x="4947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7"/>
                <p:cNvSpPr/>
                <p:nvPr/>
              </p:nvSpPr>
              <p:spPr>
                <a:xfrm>
                  <a:off x="1232225" y="522650"/>
                  <a:ext cx="4042050" cy="12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50677" extrusionOk="0">
                      <a:moveTo>
                        <a:pt x="161681" y="0"/>
                      </a:moveTo>
                      <a:lnTo>
                        <a:pt x="161254" y="75"/>
                      </a:lnTo>
                      <a:lnTo>
                        <a:pt x="160845" y="130"/>
                      </a:lnTo>
                      <a:lnTo>
                        <a:pt x="160435" y="223"/>
                      </a:lnTo>
                      <a:lnTo>
                        <a:pt x="160026" y="316"/>
                      </a:lnTo>
                      <a:lnTo>
                        <a:pt x="159617" y="409"/>
                      </a:lnTo>
                      <a:lnTo>
                        <a:pt x="159208" y="521"/>
                      </a:lnTo>
                      <a:lnTo>
                        <a:pt x="158818" y="651"/>
                      </a:lnTo>
                      <a:lnTo>
                        <a:pt x="158408" y="781"/>
                      </a:lnTo>
                      <a:lnTo>
                        <a:pt x="158018" y="930"/>
                      </a:lnTo>
                      <a:lnTo>
                        <a:pt x="157627" y="1098"/>
                      </a:lnTo>
                      <a:lnTo>
                        <a:pt x="157237" y="1265"/>
                      </a:lnTo>
                      <a:lnTo>
                        <a:pt x="156865" y="1432"/>
                      </a:lnTo>
                      <a:lnTo>
                        <a:pt x="156474" y="1618"/>
                      </a:lnTo>
                      <a:lnTo>
                        <a:pt x="156102" y="1823"/>
                      </a:lnTo>
                      <a:lnTo>
                        <a:pt x="155749" y="2027"/>
                      </a:lnTo>
                      <a:lnTo>
                        <a:pt x="155377" y="2251"/>
                      </a:lnTo>
                      <a:lnTo>
                        <a:pt x="154838" y="2585"/>
                      </a:lnTo>
                      <a:lnTo>
                        <a:pt x="154298" y="2957"/>
                      </a:lnTo>
                      <a:lnTo>
                        <a:pt x="153796" y="3329"/>
                      </a:lnTo>
                      <a:lnTo>
                        <a:pt x="153276" y="3720"/>
                      </a:lnTo>
                      <a:lnTo>
                        <a:pt x="152792" y="4129"/>
                      </a:lnTo>
                      <a:lnTo>
                        <a:pt x="152290" y="4557"/>
                      </a:lnTo>
                      <a:lnTo>
                        <a:pt x="151342" y="5412"/>
                      </a:lnTo>
                      <a:lnTo>
                        <a:pt x="150412" y="6305"/>
                      </a:lnTo>
                      <a:lnTo>
                        <a:pt x="149482" y="7197"/>
                      </a:lnTo>
                      <a:lnTo>
                        <a:pt x="148571" y="8109"/>
                      </a:lnTo>
                      <a:lnTo>
                        <a:pt x="147641" y="9001"/>
                      </a:lnTo>
                      <a:lnTo>
                        <a:pt x="146358" y="10191"/>
                      </a:lnTo>
                      <a:lnTo>
                        <a:pt x="145074" y="11382"/>
                      </a:lnTo>
                      <a:lnTo>
                        <a:pt x="144442" y="11958"/>
                      </a:lnTo>
                      <a:lnTo>
                        <a:pt x="143773" y="12535"/>
                      </a:lnTo>
                      <a:lnTo>
                        <a:pt x="143103" y="13093"/>
                      </a:lnTo>
                      <a:lnTo>
                        <a:pt x="142415" y="13632"/>
                      </a:lnTo>
                      <a:lnTo>
                        <a:pt x="141857" y="14022"/>
                      </a:lnTo>
                      <a:lnTo>
                        <a:pt x="141281" y="14413"/>
                      </a:lnTo>
                      <a:lnTo>
                        <a:pt x="140704" y="14748"/>
                      </a:lnTo>
                      <a:lnTo>
                        <a:pt x="140090" y="15082"/>
                      </a:lnTo>
                      <a:lnTo>
                        <a:pt x="139477" y="15380"/>
                      </a:lnTo>
                      <a:lnTo>
                        <a:pt x="138844" y="15640"/>
                      </a:lnTo>
                      <a:lnTo>
                        <a:pt x="138194" y="15863"/>
                      </a:lnTo>
                      <a:lnTo>
                        <a:pt x="137543" y="16049"/>
                      </a:lnTo>
                      <a:lnTo>
                        <a:pt x="137096" y="16161"/>
                      </a:lnTo>
                      <a:lnTo>
                        <a:pt x="136669" y="16254"/>
                      </a:lnTo>
                      <a:lnTo>
                        <a:pt x="136222" y="16328"/>
                      </a:lnTo>
                      <a:lnTo>
                        <a:pt x="135776" y="16403"/>
                      </a:lnTo>
                      <a:lnTo>
                        <a:pt x="135330" y="16459"/>
                      </a:lnTo>
                      <a:lnTo>
                        <a:pt x="134902" y="16496"/>
                      </a:lnTo>
                      <a:lnTo>
                        <a:pt x="133991" y="16552"/>
                      </a:lnTo>
                      <a:lnTo>
                        <a:pt x="133098" y="16570"/>
                      </a:lnTo>
                      <a:lnTo>
                        <a:pt x="132205" y="16570"/>
                      </a:lnTo>
                      <a:lnTo>
                        <a:pt x="131313" y="16533"/>
                      </a:lnTo>
                      <a:lnTo>
                        <a:pt x="130420" y="16496"/>
                      </a:lnTo>
                      <a:lnTo>
                        <a:pt x="129044" y="16403"/>
                      </a:lnTo>
                      <a:lnTo>
                        <a:pt x="127668" y="16310"/>
                      </a:lnTo>
                      <a:lnTo>
                        <a:pt x="126292" y="16217"/>
                      </a:lnTo>
                      <a:lnTo>
                        <a:pt x="124915" y="16161"/>
                      </a:lnTo>
                      <a:lnTo>
                        <a:pt x="123614" y="16105"/>
                      </a:lnTo>
                      <a:lnTo>
                        <a:pt x="122963" y="16087"/>
                      </a:lnTo>
                      <a:lnTo>
                        <a:pt x="122312" y="16068"/>
                      </a:lnTo>
                      <a:lnTo>
                        <a:pt x="121680" y="16087"/>
                      </a:lnTo>
                      <a:lnTo>
                        <a:pt x="121029" y="16105"/>
                      </a:lnTo>
                      <a:lnTo>
                        <a:pt x="120378" y="16161"/>
                      </a:lnTo>
                      <a:lnTo>
                        <a:pt x="119745" y="16254"/>
                      </a:lnTo>
                      <a:lnTo>
                        <a:pt x="119132" y="16366"/>
                      </a:lnTo>
                      <a:lnTo>
                        <a:pt x="118537" y="16533"/>
                      </a:lnTo>
                      <a:lnTo>
                        <a:pt x="117960" y="16719"/>
                      </a:lnTo>
                      <a:lnTo>
                        <a:pt x="117384" y="16942"/>
                      </a:lnTo>
                      <a:lnTo>
                        <a:pt x="116844" y="17202"/>
                      </a:lnTo>
                      <a:lnTo>
                        <a:pt x="116305" y="17500"/>
                      </a:lnTo>
                      <a:lnTo>
                        <a:pt x="115784" y="17835"/>
                      </a:lnTo>
                      <a:lnTo>
                        <a:pt x="115282" y="18207"/>
                      </a:lnTo>
                      <a:lnTo>
                        <a:pt x="114892" y="18523"/>
                      </a:lnTo>
                      <a:lnTo>
                        <a:pt x="114520" y="18858"/>
                      </a:lnTo>
                      <a:lnTo>
                        <a:pt x="114148" y="19192"/>
                      </a:lnTo>
                      <a:lnTo>
                        <a:pt x="113794" y="19564"/>
                      </a:lnTo>
                      <a:lnTo>
                        <a:pt x="113460" y="19936"/>
                      </a:lnTo>
                      <a:lnTo>
                        <a:pt x="113144" y="20327"/>
                      </a:lnTo>
                      <a:lnTo>
                        <a:pt x="112846" y="20736"/>
                      </a:lnTo>
                      <a:lnTo>
                        <a:pt x="112548" y="21145"/>
                      </a:lnTo>
                      <a:lnTo>
                        <a:pt x="112269" y="21573"/>
                      </a:lnTo>
                      <a:lnTo>
                        <a:pt x="112009" y="22000"/>
                      </a:lnTo>
                      <a:lnTo>
                        <a:pt x="111767" y="22428"/>
                      </a:lnTo>
                      <a:lnTo>
                        <a:pt x="111526" y="22893"/>
                      </a:lnTo>
                      <a:lnTo>
                        <a:pt x="111302" y="23339"/>
                      </a:lnTo>
                      <a:lnTo>
                        <a:pt x="111098" y="23786"/>
                      </a:lnTo>
                      <a:lnTo>
                        <a:pt x="110893" y="24251"/>
                      </a:lnTo>
                      <a:lnTo>
                        <a:pt x="110707" y="24716"/>
                      </a:lnTo>
                      <a:lnTo>
                        <a:pt x="110410" y="25497"/>
                      </a:lnTo>
                      <a:lnTo>
                        <a:pt x="110131" y="26278"/>
                      </a:lnTo>
                      <a:lnTo>
                        <a:pt x="109870" y="27059"/>
                      </a:lnTo>
                      <a:lnTo>
                        <a:pt x="109647" y="27840"/>
                      </a:lnTo>
                      <a:lnTo>
                        <a:pt x="109424" y="28640"/>
                      </a:lnTo>
                      <a:lnTo>
                        <a:pt x="109220" y="29439"/>
                      </a:lnTo>
                      <a:lnTo>
                        <a:pt x="108829" y="31039"/>
                      </a:lnTo>
                      <a:lnTo>
                        <a:pt x="108104" y="34274"/>
                      </a:lnTo>
                      <a:lnTo>
                        <a:pt x="107713" y="35874"/>
                      </a:lnTo>
                      <a:lnTo>
                        <a:pt x="107490" y="36673"/>
                      </a:lnTo>
                      <a:lnTo>
                        <a:pt x="107267" y="37454"/>
                      </a:lnTo>
                      <a:lnTo>
                        <a:pt x="107062" y="38105"/>
                      </a:lnTo>
                      <a:lnTo>
                        <a:pt x="106839" y="38738"/>
                      </a:lnTo>
                      <a:lnTo>
                        <a:pt x="106597" y="39370"/>
                      </a:lnTo>
                      <a:lnTo>
                        <a:pt x="106337" y="39984"/>
                      </a:lnTo>
                      <a:lnTo>
                        <a:pt x="106040" y="40579"/>
                      </a:lnTo>
                      <a:lnTo>
                        <a:pt x="105705" y="41174"/>
                      </a:lnTo>
                      <a:lnTo>
                        <a:pt x="105537" y="41453"/>
                      </a:lnTo>
                      <a:lnTo>
                        <a:pt x="105351" y="41732"/>
                      </a:lnTo>
                      <a:lnTo>
                        <a:pt x="105147" y="42011"/>
                      </a:lnTo>
                      <a:lnTo>
                        <a:pt x="104942" y="42271"/>
                      </a:lnTo>
                      <a:lnTo>
                        <a:pt x="104756" y="42494"/>
                      </a:lnTo>
                      <a:lnTo>
                        <a:pt x="104570" y="42699"/>
                      </a:lnTo>
                      <a:lnTo>
                        <a:pt x="104366" y="42903"/>
                      </a:lnTo>
                      <a:lnTo>
                        <a:pt x="104143" y="43108"/>
                      </a:lnTo>
                      <a:lnTo>
                        <a:pt x="103919" y="43294"/>
                      </a:lnTo>
                      <a:lnTo>
                        <a:pt x="103696" y="43480"/>
                      </a:lnTo>
                      <a:lnTo>
                        <a:pt x="103455" y="43647"/>
                      </a:lnTo>
                      <a:lnTo>
                        <a:pt x="103213" y="43796"/>
                      </a:lnTo>
                      <a:lnTo>
                        <a:pt x="102971" y="43945"/>
                      </a:lnTo>
                      <a:lnTo>
                        <a:pt x="102711" y="44075"/>
                      </a:lnTo>
                      <a:lnTo>
                        <a:pt x="102450" y="44205"/>
                      </a:lnTo>
                      <a:lnTo>
                        <a:pt x="102190" y="44317"/>
                      </a:lnTo>
                      <a:lnTo>
                        <a:pt x="101930" y="44428"/>
                      </a:lnTo>
                      <a:lnTo>
                        <a:pt x="101651" y="44521"/>
                      </a:lnTo>
                      <a:lnTo>
                        <a:pt x="101372" y="44596"/>
                      </a:lnTo>
                      <a:lnTo>
                        <a:pt x="101093" y="44651"/>
                      </a:lnTo>
                      <a:lnTo>
                        <a:pt x="100739" y="44726"/>
                      </a:lnTo>
                      <a:lnTo>
                        <a:pt x="100386" y="44782"/>
                      </a:lnTo>
                      <a:lnTo>
                        <a:pt x="100033" y="44819"/>
                      </a:lnTo>
                      <a:lnTo>
                        <a:pt x="99679" y="44837"/>
                      </a:lnTo>
                      <a:lnTo>
                        <a:pt x="98973" y="44837"/>
                      </a:lnTo>
                      <a:lnTo>
                        <a:pt x="98619" y="44819"/>
                      </a:lnTo>
                      <a:lnTo>
                        <a:pt x="98266" y="44782"/>
                      </a:lnTo>
                      <a:lnTo>
                        <a:pt x="97559" y="44689"/>
                      </a:lnTo>
                      <a:lnTo>
                        <a:pt x="96853" y="44540"/>
                      </a:lnTo>
                      <a:lnTo>
                        <a:pt x="96165" y="44373"/>
                      </a:lnTo>
                      <a:lnTo>
                        <a:pt x="95495" y="44187"/>
                      </a:lnTo>
                      <a:lnTo>
                        <a:pt x="94974" y="44019"/>
                      </a:lnTo>
                      <a:lnTo>
                        <a:pt x="94454" y="43833"/>
                      </a:lnTo>
                      <a:lnTo>
                        <a:pt x="93933" y="43629"/>
                      </a:lnTo>
                      <a:lnTo>
                        <a:pt x="93431" y="43424"/>
                      </a:lnTo>
                      <a:lnTo>
                        <a:pt x="92427" y="42996"/>
                      </a:lnTo>
                      <a:lnTo>
                        <a:pt x="91422" y="42513"/>
                      </a:lnTo>
                      <a:lnTo>
                        <a:pt x="90455" y="42011"/>
                      </a:lnTo>
                      <a:lnTo>
                        <a:pt x="89488" y="41490"/>
                      </a:lnTo>
                      <a:lnTo>
                        <a:pt x="88521" y="40951"/>
                      </a:lnTo>
                      <a:lnTo>
                        <a:pt x="87573" y="40411"/>
                      </a:lnTo>
                      <a:lnTo>
                        <a:pt x="86215" y="39593"/>
                      </a:lnTo>
                      <a:lnTo>
                        <a:pt x="84858" y="38756"/>
                      </a:lnTo>
                      <a:lnTo>
                        <a:pt x="83500" y="37938"/>
                      </a:lnTo>
                      <a:lnTo>
                        <a:pt x="82143" y="37101"/>
                      </a:lnTo>
                      <a:lnTo>
                        <a:pt x="80785" y="36301"/>
                      </a:lnTo>
                      <a:lnTo>
                        <a:pt x="79390" y="35520"/>
                      </a:lnTo>
                      <a:lnTo>
                        <a:pt x="78702" y="35148"/>
                      </a:lnTo>
                      <a:lnTo>
                        <a:pt x="77995" y="34777"/>
                      </a:lnTo>
                      <a:lnTo>
                        <a:pt x="77270" y="34423"/>
                      </a:lnTo>
                      <a:lnTo>
                        <a:pt x="76563" y="34088"/>
                      </a:lnTo>
                      <a:lnTo>
                        <a:pt x="75764" y="33717"/>
                      </a:lnTo>
                      <a:lnTo>
                        <a:pt x="74983" y="33382"/>
                      </a:lnTo>
                      <a:lnTo>
                        <a:pt x="74183" y="33047"/>
                      </a:lnTo>
                      <a:lnTo>
                        <a:pt x="73365" y="32731"/>
                      </a:lnTo>
                      <a:lnTo>
                        <a:pt x="71747" y="32117"/>
                      </a:lnTo>
                      <a:lnTo>
                        <a:pt x="70110" y="31541"/>
                      </a:lnTo>
                      <a:lnTo>
                        <a:pt x="69497" y="31318"/>
                      </a:lnTo>
                      <a:lnTo>
                        <a:pt x="68883" y="31094"/>
                      </a:lnTo>
                      <a:lnTo>
                        <a:pt x="68269" y="30853"/>
                      </a:lnTo>
                      <a:lnTo>
                        <a:pt x="67674" y="30592"/>
                      </a:lnTo>
                      <a:lnTo>
                        <a:pt x="67079" y="30313"/>
                      </a:lnTo>
                      <a:lnTo>
                        <a:pt x="66503" y="29997"/>
                      </a:lnTo>
                      <a:lnTo>
                        <a:pt x="65945" y="29644"/>
                      </a:lnTo>
                      <a:lnTo>
                        <a:pt x="65684" y="29458"/>
                      </a:lnTo>
                      <a:lnTo>
                        <a:pt x="65424" y="29253"/>
                      </a:lnTo>
                      <a:lnTo>
                        <a:pt x="64922" y="28863"/>
                      </a:lnTo>
                      <a:lnTo>
                        <a:pt x="64438" y="28416"/>
                      </a:lnTo>
                      <a:lnTo>
                        <a:pt x="63992" y="27951"/>
                      </a:lnTo>
                      <a:lnTo>
                        <a:pt x="63583" y="27449"/>
                      </a:lnTo>
                      <a:lnTo>
                        <a:pt x="63192" y="26947"/>
                      </a:lnTo>
                      <a:lnTo>
                        <a:pt x="62820" y="26408"/>
                      </a:lnTo>
                      <a:lnTo>
                        <a:pt x="62486" y="25869"/>
                      </a:lnTo>
                      <a:lnTo>
                        <a:pt x="62169" y="25292"/>
                      </a:lnTo>
                      <a:lnTo>
                        <a:pt x="61816" y="24567"/>
                      </a:lnTo>
                      <a:lnTo>
                        <a:pt x="61481" y="23842"/>
                      </a:lnTo>
                      <a:lnTo>
                        <a:pt x="61165" y="23098"/>
                      </a:lnTo>
                      <a:lnTo>
                        <a:pt x="60868" y="22335"/>
                      </a:lnTo>
                      <a:lnTo>
                        <a:pt x="60291" y="20829"/>
                      </a:lnTo>
                      <a:lnTo>
                        <a:pt x="60012" y="20085"/>
                      </a:lnTo>
                      <a:lnTo>
                        <a:pt x="59715" y="19323"/>
                      </a:lnTo>
                      <a:lnTo>
                        <a:pt x="59380" y="18616"/>
                      </a:lnTo>
                      <a:lnTo>
                        <a:pt x="59213" y="18262"/>
                      </a:lnTo>
                      <a:lnTo>
                        <a:pt x="59027" y="17909"/>
                      </a:lnTo>
                      <a:lnTo>
                        <a:pt x="58841" y="17556"/>
                      </a:lnTo>
                      <a:lnTo>
                        <a:pt x="58617" y="17221"/>
                      </a:lnTo>
                      <a:lnTo>
                        <a:pt x="58394" y="16905"/>
                      </a:lnTo>
                      <a:lnTo>
                        <a:pt x="58153" y="16589"/>
                      </a:lnTo>
                      <a:lnTo>
                        <a:pt x="57892" y="16310"/>
                      </a:lnTo>
                      <a:lnTo>
                        <a:pt x="57632" y="16031"/>
                      </a:lnTo>
                      <a:lnTo>
                        <a:pt x="57074" y="15510"/>
                      </a:lnTo>
                      <a:lnTo>
                        <a:pt x="56516" y="14989"/>
                      </a:lnTo>
                      <a:lnTo>
                        <a:pt x="55939" y="14487"/>
                      </a:lnTo>
                      <a:lnTo>
                        <a:pt x="54675" y="13371"/>
                      </a:lnTo>
                      <a:lnTo>
                        <a:pt x="54043" y="12814"/>
                      </a:lnTo>
                      <a:lnTo>
                        <a:pt x="53410" y="12274"/>
                      </a:lnTo>
                      <a:lnTo>
                        <a:pt x="52759" y="11735"/>
                      </a:lnTo>
                      <a:lnTo>
                        <a:pt x="52090" y="11214"/>
                      </a:lnTo>
                      <a:lnTo>
                        <a:pt x="51402" y="10712"/>
                      </a:lnTo>
                      <a:lnTo>
                        <a:pt x="50695" y="10266"/>
                      </a:lnTo>
                      <a:lnTo>
                        <a:pt x="50230" y="9968"/>
                      </a:lnTo>
                      <a:lnTo>
                        <a:pt x="49747" y="9708"/>
                      </a:lnTo>
                      <a:lnTo>
                        <a:pt x="49263" y="9448"/>
                      </a:lnTo>
                      <a:lnTo>
                        <a:pt x="48761" y="9206"/>
                      </a:lnTo>
                      <a:lnTo>
                        <a:pt x="48278" y="8983"/>
                      </a:lnTo>
                      <a:lnTo>
                        <a:pt x="47757" y="8778"/>
                      </a:lnTo>
                      <a:lnTo>
                        <a:pt x="47255" y="8573"/>
                      </a:lnTo>
                      <a:lnTo>
                        <a:pt x="46734" y="8406"/>
                      </a:lnTo>
                      <a:lnTo>
                        <a:pt x="46213" y="8239"/>
                      </a:lnTo>
                      <a:lnTo>
                        <a:pt x="45693" y="8071"/>
                      </a:lnTo>
                      <a:lnTo>
                        <a:pt x="45153" y="7941"/>
                      </a:lnTo>
                      <a:lnTo>
                        <a:pt x="44614" y="7811"/>
                      </a:lnTo>
                      <a:lnTo>
                        <a:pt x="44075" y="7681"/>
                      </a:lnTo>
                      <a:lnTo>
                        <a:pt x="43554" y="7569"/>
                      </a:lnTo>
                      <a:lnTo>
                        <a:pt x="42996" y="7476"/>
                      </a:lnTo>
                      <a:lnTo>
                        <a:pt x="42457" y="7402"/>
                      </a:lnTo>
                      <a:lnTo>
                        <a:pt x="41620" y="7290"/>
                      </a:lnTo>
                      <a:lnTo>
                        <a:pt x="40783" y="7197"/>
                      </a:lnTo>
                      <a:lnTo>
                        <a:pt x="39928" y="7123"/>
                      </a:lnTo>
                      <a:lnTo>
                        <a:pt x="39091" y="7086"/>
                      </a:lnTo>
                      <a:lnTo>
                        <a:pt x="38235" y="7067"/>
                      </a:lnTo>
                      <a:lnTo>
                        <a:pt x="37380" y="7067"/>
                      </a:lnTo>
                      <a:lnTo>
                        <a:pt x="36543" y="7086"/>
                      </a:lnTo>
                      <a:lnTo>
                        <a:pt x="35687" y="7142"/>
                      </a:lnTo>
                      <a:lnTo>
                        <a:pt x="34851" y="7197"/>
                      </a:lnTo>
                      <a:lnTo>
                        <a:pt x="33995" y="7272"/>
                      </a:lnTo>
                      <a:lnTo>
                        <a:pt x="33158" y="7365"/>
                      </a:lnTo>
                      <a:lnTo>
                        <a:pt x="32321" y="7476"/>
                      </a:lnTo>
                      <a:lnTo>
                        <a:pt x="31485" y="7606"/>
                      </a:lnTo>
                      <a:lnTo>
                        <a:pt x="30648" y="7755"/>
                      </a:lnTo>
                      <a:lnTo>
                        <a:pt x="29811" y="7923"/>
                      </a:lnTo>
                      <a:lnTo>
                        <a:pt x="28974" y="8090"/>
                      </a:lnTo>
                      <a:lnTo>
                        <a:pt x="27933" y="8332"/>
                      </a:lnTo>
                      <a:lnTo>
                        <a:pt x="26910" y="8592"/>
                      </a:lnTo>
                      <a:lnTo>
                        <a:pt x="25868" y="8871"/>
                      </a:lnTo>
                      <a:lnTo>
                        <a:pt x="24845" y="9169"/>
                      </a:lnTo>
                      <a:lnTo>
                        <a:pt x="23823" y="9485"/>
                      </a:lnTo>
                      <a:lnTo>
                        <a:pt x="22800" y="9801"/>
                      </a:lnTo>
                      <a:lnTo>
                        <a:pt x="21796" y="10136"/>
                      </a:lnTo>
                      <a:lnTo>
                        <a:pt x="20791" y="10489"/>
                      </a:lnTo>
                      <a:lnTo>
                        <a:pt x="19787" y="10861"/>
                      </a:lnTo>
                      <a:lnTo>
                        <a:pt x="18783" y="11233"/>
                      </a:lnTo>
                      <a:lnTo>
                        <a:pt x="16793" y="12014"/>
                      </a:lnTo>
                      <a:lnTo>
                        <a:pt x="14803" y="12814"/>
                      </a:lnTo>
                      <a:lnTo>
                        <a:pt x="12850" y="13650"/>
                      </a:lnTo>
                      <a:lnTo>
                        <a:pt x="10954" y="14469"/>
                      </a:lnTo>
                      <a:lnTo>
                        <a:pt x="9057" y="15306"/>
                      </a:lnTo>
                      <a:lnTo>
                        <a:pt x="7178" y="16142"/>
                      </a:lnTo>
                      <a:lnTo>
                        <a:pt x="6230" y="16552"/>
                      </a:lnTo>
                      <a:lnTo>
                        <a:pt x="5282" y="16942"/>
                      </a:lnTo>
                      <a:lnTo>
                        <a:pt x="3980" y="17444"/>
                      </a:lnTo>
                      <a:lnTo>
                        <a:pt x="3347" y="17667"/>
                      </a:lnTo>
                      <a:lnTo>
                        <a:pt x="2678" y="17891"/>
                      </a:lnTo>
                      <a:lnTo>
                        <a:pt x="2027" y="18077"/>
                      </a:lnTo>
                      <a:lnTo>
                        <a:pt x="1358" y="18262"/>
                      </a:lnTo>
                      <a:lnTo>
                        <a:pt x="688" y="18411"/>
                      </a:lnTo>
                      <a:lnTo>
                        <a:pt x="0" y="18541"/>
                      </a:lnTo>
                      <a:lnTo>
                        <a:pt x="0" y="21201"/>
                      </a:lnTo>
                      <a:lnTo>
                        <a:pt x="539" y="21071"/>
                      </a:lnTo>
                      <a:lnTo>
                        <a:pt x="1079" y="20922"/>
                      </a:lnTo>
                      <a:lnTo>
                        <a:pt x="1599" y="20754"/>
                      </a:lnTo>
                      <a:lnTo>
                        <a:pt x="2120" y="20587"/>
                      </a:lnTo>
                      <a:lnTo>
                        <a:pt x="2641" y="20401"/>
                      </a:lnTo>
                      <a:lnTo>
                        <a:pt x="3143" y="20197"/>
                      </a:lnTo>
                      <a:lnTo>
                        <a:pt x="4166" y="19769"/>
                      </a:lnTo>
                      <a:lnTo>
                        <a:pt x="5170" y="19323"/>
                      </a:lnTo>
                      <a:lnTo>
                        <a:pt x="6174" y="18858"/>
                      </a:lnTo>
                      <a:lnTo>
                        <a:pt x="8164" y="17909"/>
                      </a:lnTo>
                      <a:lnTo>
                        <a:pt x="9577" y="17221"/>
                      </a:lnTo>
                      <a:lnTo>
                        <a:pt x="11009" y="16552"/>
                      </a:lnTo>
                      <a:lnTo>
                        <a:pt x="12441" y="15882"/>
                      </a:lnTo>
                      <a:lnTo>
                        <a:pt x="13873" y="15231"/>
                      </a:lnTo>
                      <a:lnTo>
                        <a:pt x="15324" y="14617"/>
                      </a:lnTo>
                      <a:lnTo>
                        <a:pt x="16774" y="14004"/>
                      </a:lnTo>
                      <a:lnTo>
                        <a:pt x="18244" y="13427"/>
                      </a:lnTo>
                      <a:lnTo>
                        <a:pt x="19713" y="12869"/>
                      </a:lnTo>
                      <a:lnTo>
                        <a:pt x="21275" y="12330"/>
                      </a:lnTo>
                      <a:lnTo>
                        <a:pt x="22856" y="11809"/>
                      </a:lnTo>
                      <a:lnTo>
                        <a:pt x="24436" y="11326"/>
                      </a:lnTo>
                      <a:lnTo>
                        <a:pt x="25236" y="11103"/>
                      </a:lnTo>
                      <a:lnTo>
                        <a:pt x="26036" y="10880"/>
                      </a:lnTo>
                      <a:lnTo>
                        <a:pt x="26835" y="10694"/>
                      </a:lnTo>
                      <a:lnTo>
                        <a:pt x="27654" y="10508"/>
                      </a:lnTo>
                      <a:lnTo>
                        <a:pt x="28453" y="10340"/>
                      </a:lnTo>
                      <a:lnTo>
                        <a:pt x="29272" y="10173"/>
                      </a:lnTo>
                      <a:lnTo>
                        <a:pt x="30090" y="10043"/>
                      </a:lnTo>
                      <a:lnTo>
                        <a:pt x="30908" y="9931"/>
                      </a:lnTo>
                      <a:lnTo>
                        <a:pt x="31726" y="9819"/>
                      </a:lnTo>
                      <a:lnTo>
                        <a:pt x="32545" y="9745"/>
                      </a:lnTo>
                      <a:lnTo>
                        <a:pt x="33177" y="9708"/>
                      </a:lnTo>
                      <a:lnTo>
                        <a:pt x="33791" y="9671"/>
                      </a:lnTo>
                      <a:lnTo>
                        <a:pt x="34404" y="9652"/>
                      </a:lnTo>
                      <a:lnTo>
                        <a:pt x="35018" y="9652"/>
                      </a:lnTo>
                      <a:lnTo>
                        <a:pt x="35650" y="9689"/>
                      </a:lnTo>
                      <a:lnTo>
                        <a:pt x="36264" y="9708"/>
                      </a:lnTo>
                      <a:lnTo>
                        <a:pt x="36878" y="9764"/>
                      </a:lnTo>
                      <a:lnTo>
                        <a:pt x="37491" y="9838"/>
                      </a:lnTo>
                      <a:lnTo>
                        <a:pt x="38105" y="9931"/>
                      </a:lnTo>
                      <a:lnTo>
                        <a:pt x="38719" y="10043"/>
                      </a:lnTo>
                      <a:lnTo>
                        <a:pt x="39314" y="10173"/>
                      </a:lnTo>
                      <a:lnTo>
                        <a:pt x="39909" y="10322"/>
                      </a:lnTo>
                      <a:lnTo>
                        <a:pt x="40504" y="10489"/>
                      </a:lnTo>
                      <a:lnTo>
                        <a:pt x="41099" y="10694"/>
                      </a:lnTo>
                      <a:lnTo>
                        <a:pt x="41676" y="10898"/>
                      </a:lnTo>
                      <a:lnTo>
                        <a:pt x="42252" y="11140"/>
                      </a:lnTo>
                      <a:lnTo>
                        <a:pt x="42736" y="11344"/>
                      </a:lnTo>
                      <a:lnTo>
                        <a:pt x="43219" y="11586"/>
                      </a:lnTo>
                      <a:lnTo>
                        <a:pt x="43684" y="11847"/>
                      </a:lnTo>
                      <a:lnTo>
                        <a:pt x="44149" y="12107"/>
                      </a:lnTo>
                      <a:lnTo>
                        <a:pt x="44595" y="12386"/>
                      </a:lnTo>
                      <a:lnTo>
                        <a:pt x="45042" y="12683"/>
                      </a:lnTo>
                      <a:lnTo>
                        <a:pt x="45469" y="13000"/>
                      </a:lnTo>
                      <a:lnTo>
                        <a:pt x="45897" y="13316"/>
                      </a:lnTo>
                      <a:lnTo>
                        <a:pt x="46306" y="13650"/>
                      </a:lnTo>
                      <a:lnTo>
                        <a:pt x="46715" y="14004"/>
                      </a:lnTo>
                      <a:lnTo>
                        <a:pt x="47106" y="14357"/>
                      </a:lnTo>
                      <a:lnTo>
                        <a:pt x="47496" y="14729"/>
                      </a:lnTo>
                      <a:lnTo>
                        <a:pt x="47868" y="15101"/>
                      </a:lnTo>
                      <a:lnTo>
                        <a:pt x="48240" y="15492"/>
                      </a:lnTo>
                      <a:lnTo>
                        <a:pt x="48612" y="15882"/>
                      </a:lnTo>
                      <a:lnTo>
                        <a:pt x="48947" y="16273"/>
                      </a:lnTo>
                      <a:lnTo>
                        <a:pt x="49505" y="16924"/>
                      </a:lnTo>
                      <a:lnTo>
                        <a:pt x="50044" y="17593"/>
                      </a:lnTo>
                      <a:lnTo>
                        <a:pt x="51141" y="18895"/>
                      </a:lnTo>
                      <a:lnTo>
                        <a:pt x="51681" y="19546"/>
                      </a:lnTo>
                      <a:lnTo>
                        <a:pt x="52257" y="20178"/>
                      </a:lnTo>
                      <a:lnTo>
                        <a:pt x="52834" y="20810"/>
                      </a:lnTo>
                      <a:lnTo>
                        <a:pt x="53447" y="21387"/>
                      </a:lnTo>
                      <a:lnTo>
                        <a:pt x="53764" y="21684"/>
                      </a:lnTo>
                      <a:lnTo>
                        <a:pt x="54061" y="21945"/>
                      </a:lnTo>
                      <a:lnTo>
                        <a:pt x="54693" y="22465"/>
                      </a:lnTo>
                      <a:lnTo>
                        <a:pt x="55344" y="22986"/>
                      </a:lnTo>
                      <a:lnTo>
                        <a:pt x="55977" y="23507"/>
                      </a:lnTo>
                      <a:lnTo>
                        <a:pt x="56200" y="23711"/>
                      </a:lnTo>
                      <a:lnTo>
                        <a:pt x="56404" y="23916"/>
                      </a:lnTo>
                      <a:lnTo>
                        <a:pt x="56814" y="24344"/>
                      </a:lnTo>
                      <a:lnTo>
                        <a:pt x="57204" y="24790"/>
                      </a:lnTo>
                      <a:lnTo>
                        <a:pt x="57576" y="25236"/>
                      </a:lnTo>
                      <a:lnTo>
                        <a:pt x="58413" y="26315"/>
                      </a:lnTo>
                      <a:lnTo>
                        <a:pt x="59250" y="27375"/>
                      </a:lnTo>
                      <a:lnTo>
                        <a:pt x="59677" y="27914"/>
                      </a:lnTo>
                      <a:lnTo>
                        <a:pt x="60124" y="28435"/>
                      </a:lnTo>
                      <a:lnTo>
                        <a:pt x="60570" y="28937"/>
                      </a:lnTo>
                      <a:lnTo>
                        <a:pt x="61054" y="29421"/>
                      </a:lnTo>
                      <a:lnTo>
                        <a:pt x="61537" y="29886"/>
                      </a:lnTo>
                      <a:lnTo>
                        <a:pt x="62039" y="30332"/>
                      </a:lnTo>
                      <a:lnTo>
                        <a:pt x="62541" y="30760"/>
                      </a:lnTo>
                      <a:lnTo>
                        <a:pt x="63081" y="31169"/>
                      </a:lnTo>
                      <a:lnTo>
                        <a:pt x="63639" y="31541"/>
                      </a:lnTo>
                      <a:lnTo>
                        <a:pt x="64215" y="31894"/>
                      </a:lnTo>
                      <a:lnTo>
                        <a:pt x="64792" y="32210"/>
                      </a:lnTo>
                      <a:lnTo>
                        <a:pt x="65405" y="32508"/>
                      </a:lnTo>
                      <a:lnTo>
                        <a:pt x="66075" y="32805"/>
                      </a:lnTo>
                      <a:lnTo>
                        <a:pt x="66763" y="33103"/>
                      </a:lnTo>
                      <a:lnTo>
                        <a:pt x="68139" y="33642"/>
                      </a:lnTo>
                      <a:lnTo>
                        <a:pt x="69534" y="34181"/>
                      </a:lnTo>
                      <a:lnTo>
                        <a:pt x="70222" y="34460"/>
                      </a:lnTo>
                      <a:lnTo>
                        <a:pt x="70910" y="34739"/>
                      </a:lnTo>
                      <a:lnTo>
                        <a:pt x="71728" y="35111"/>
                      </a:lnTo>
                      <a:lnTo>
                        <a:pt x="72547" y="35483"/>
                      </a:lnTo>
                      <a:lnTo>
                        <a:pt x="73346" y="35892"/>
                      </a:lnTo>
                      <a:lnTo>
                        <a:pt x="74146" y="36301"/>
                      </a:lnTo>
                      <a:lnTo>
                        <a:pt x="74946" y="36729"/>
                      </a:lnTo>
                      <a:lnTo>
                        <a:pt x="75727" y="37157"/>
                      </a:lnTo>
                      <a:lnTo>
                        <a:pt x="76508" y="37622"/>
                      </a:lnTo>
                      <a:lnTo>
                        <a:pt x="77270" y="38087"/>
                      </a:lnTo>
                      <a:lnTo>
                        <a:pt x="78200" y="38663"/>
                      </a:lnTo>
                      <a:lnTo>
                        <a:pt x="79093" y="39258"/>
                      </a:lnTo>
                      <a:lnTo>
                        <a:pt x="80897" y="40486"/>
                      </a:lnTo>
                      <a:lnTo>
                        <a:pt x="84467" y="42959"/>
                      </a:lnTo>
                      <a:lnTo>
                        <a:pt x="86252" y="44187"/>
                      </a:lnTo>
                      <a:lnTo>
                        <a:pt x="87164" y="44782"/>
                      </a:lnTo>
                      <a:lnTo>
                        <a:pt x="88056" y="45377"/>
                      </a:lnTo>
                      <a:lnTo>
                        <a:pt x="88986" y="45953"/>
                      </a:lnTo>
                      <a:lnTo>
                        <a:pt x="89897" y="46530"/>
                      </a:lnTo>
                      <a:lnTo>
                        <a:pt x="90846" y="47069"/>
                      </a:lnTo>
                      <a:lnTo>
                        <a:pt x="91776" y="47608"/>
                      </a:lnTo>
                      <a:lnTo>
                        <a:pt x="92743" y="48129"/>
                      </a:lnTo>
                      <a:lnTo>
                        <a:pt x="93710" y="48613"/>
                      </a:lnTo>
                      <a:lnTo>
                        <a:pt x="94714" y="49059"/>
                      </a:lnTo>
                      <a:lnTo>
                        <a:pt x="95216" y="49282"/>
                      </a:lnTo>
                      <a:lnTo>
                        <a:pt x="95718" y="49487"/>
                      </a:lnTo>
                      <a:lnTo>
                        <a:pt x="96220" y="49673"/>
                      </a:lnTo>
                      <a:lnTo>
                        <a:pt x="96741" y="49859"/>
                      </a:lnTo>
                      <a:lnTo>
                        <a:pt x="97262" y="50026"/>
                      </a:lnTo>
                      <a:lnTo>
                        <a:pt x="97782" y="50175"/>
                      </a:lnTo>
                      <a:lnTo>
                        <a:pt x="98303" y="50305"/>
                      </a:lnTo>
                      <a:lnTo>
                        <a:pt x="98843" y="50417"/>
                      </a:lnTo>
                      <a:lnTo>
                        <a:pt x="99382" y="50528"/>
                      </a:lnTo>
                      <a:lnTo>
                        <a:pt x="99921" y="50603"/>
                      </a:lnTo>
                      <a:lnTo>
                        <a:pt x="100535" y="50658"/>
                      </a:lnTo>
                      <a:lnTo>
                        <a:pt x="101167" y="50677"/>
                      </a:lnTo>
                      <a:lnTo>
                        <a:pt x="101781" y="50677"/>
                      </a:lnTo>
                      <a:lnTo>
                        <a:pt x="102413" y="50640"/>
                      </a:lnTo>
                      <a:lnTo>
                        <a:pt x="103027" y="50547"/>
                      </a:lnTo>
                      <a:lnTo>
                        <a:pt x="103343" y="50491"/>
                      </a:lnTo>
                      <a:lnTo>
                        <a:pt x="103641" y="50435"/>
                      </a:lnTo>
                      <a:lnTo>
                        <a:pt x="103938" y="50342"/>
                      </a:lnTo>
                      <a:lnTo>
                        <a:pt x="104236" y="50249"/>
                      </a:lnTo>
                      <a:lnTo>
                        <a:pt x="104533" y="50138"/>
                      </a:lnTo>
                      <a:lnTo>
                        <a:pt x="104831" y="50026"/>
                      </a:lnTo>
                      <a:lnTo>
                        <a:pt x="105128" y="49877"/>
                      </a:lnTo>
                      <a:lnTo>
                        <a:pt x="105444" y="49728"/>
                      </a:lnTo>
                      <a:lnTo>
                        <a:pt x="105742" y="49561"/>
                      </a:lnTo>
                      <a:lnTo>
                        <a:pt x="106021" y="49375"/>
                      </a:lnTo>
                      <a:lnTo>
                        <a:pt x="106300" y="49189"/>
                      </a:lnTo>
                      <a:lnTo>
                        <a:pt x="106560" y="48966"/>
                      </a:lnTo>
                      <a:lnTo>
                        <a:pt x="106821" y="48761"/>
                      </a:lnTo>
                      <a:lnTo>
                        <a:pt x="107081" y="48520"/>
                      </a:lnTo>
                      <a:lnTo>
                        <a:pt x="107323" y="48278"/>
                      </a:lnTo>
                      <a:lnTo>
                        <a:pt x="107564" y="48036"/>
                      </a:lnTo>
                      <a:lnTo>
                        <a:pt x="107788" y="47776"/>
                      </a:lnTo>
                      <a:lnTo>
                        <a:pt x="107992" y="47515"/>
                      </a:lnTo>
                      <a:lnTo>
                        <a:pt x="108197" y="47236"/>
                      </a:lnTo>
                      <a:lnTo>
                        <a:pt x="108401" y="46958"/>
                      </a:lnTo>
                      <a:lnTo>
                        <a:pt x="108587" y="46679"/>
                      </a:lnTo>
                      <a:lnTo>
                        <a:pt x="108755" y="46381"/>
                      </a:lnTo>
                      <a:lnTo>
                        <a:pt x="108959" y="46009"/>
                      </a:lnTo>
                      <a:lnTo>
                        <a:pt x="109164" y="45619"/>
                      </a:lnTo>
                      <a:lnTo>
                        <a:pt x="109350" y="45247"/>
                      </a:lnTo>
                      <a:lnTo>
                        <a:pt x="109517" y="44856"/>
                      </a:lnTo>
                      <a:lnTo>
                        <a:pt x="109833" y="44056"/>
                      </a:lnTo>
                      <a:lnTo>
                        <a:pt x="110131" y="43238"/>
                      </a:lnTo>
                      <a:lnTo>
                        <a:pt x="110373" y="42420"/>
                      </a:lnTo>
                      <a:lnTo>
                        <a:pt x="110596" y="41602"/>
                      </a:lnTo>
                      <a:lnTo>
                        <a:pt x="110800" y="40765"/>
                      </a:lnTo>
                      <a:lnTo>
                        <a:pt x="110986" y="39928"/>
                      </a:lnTo>
                      <a:lnTo>
                        <a:pt x="111228" y="38700"/>
                      </a:lnTo>
                      <a:lnTo>
                        <a:pt x="111433" y="37473"/>
                      </a:lnTo>
                      <a:lnTo>
                        <a:pt x="111860" y="35018"/>
                      </a:lnTo>
                      <a:lnTo>
                        <a:pt x="112065" y="33791"/>
                      </a:lnTo>
                      <a:lnTo>
                        <a:pt x="112288" y="32564"/>
                      </a:lnTo>
                      <a:lnTo>
                        <a:pt x="112530" y="31336"/>
                      </a:lnTo>
                      <a:lnTo>
                        <a:pt x="112827" y="30127"/>
                      </a:lnTo>
                      <a:lnTo>
                        <a:pt x="113069" y="29253"/>
                      </a:lnTo>
                      <a:lnTo>
                        <a:pt x="113330" y="28379"/>
                      </a:lnTo>
                      <a:lnTo>
                        <a:pt x="113627" y="27524"/>
                      </a:lnTo>
                      <a:lnTo>
                        <a:pt x="113962" y="26668"/>
                      </a:lnTo>
                      <a:lnTo>
                        <a:pt x="114129" y="26259"/>
                      </a:lnTo>
                      <a:lnTo>
                        <a:pt x="114334" y="25831"/>
                      </a:lnTo>
                      <a:lnTo>
                        <a:pt x="114538" y="25441"/>
                      </a:lnTo>
                      <a:lnTo>
                        <a:pt x="114743" y="25032"/>
                      </a:lnTo>
                      <a:lnTo>
                        <a:pt x="114985" y="24641"/>
                      </a:lnTo>
                      <a:lnTo>
                        <a:pt x="115226" y="24251"/>
                      </a:lnTo>
                      <a:lnTo>
                        <a:pt x="115487" y="23879"/>
                      </a:lnTo>
                      <a:lnTo>
                        <a:pt x="115747" y="23507"/>
                      </a:lnTo>
                      <a:lnTo>
                        <a:pt x="116156" y="23005"/>
                      </a:lnTo>
                      <a:lnTo>
                        <a:pt x="116603" y="22540"/>
                      </a:lnTo>
                      <a:lnTo>
                        <a:pt x="117086" y="22093"/>
                      </a:lnTo>
                      <a:lnTo>
                        <a:pt x="117328" y="21870"/>
                      </a:lnTo>
                      <a:lnTo>
                        <a:pt x="117588" y="21684"/>
                      </a:lnTo>
                      <a:lnTo>
                        <a:pt x="117849" y="21480"/>
                      </a:lnTo>
                      <a:lnTo>
                        <a:pt x="118109" y="21294"/>
                      </a:lnTo>
                      <a:lnTo>
                        <a:pt x="118388" y="21126"/>
                      </a:lnTo>
                      <a:lnTo>
                        <a:pt x="118667" y="20978"/>
                      </a:lnTo>
                      <a:lnTo>
                        <a:pt x="118964" y="20829"/>
                      </a:lnTo>
                      <a:lnTo>
                        <a:pt x="119262" y="20680"/>
                      </a:lnTo>
                      <a:lnTo>
                        <a:pt x="119559" y="20550"/>
                      </a:lnTo>
                      <a:lnTo>
                        <a:pt x="119857" y="20438"/>
                      </a:lnTo>
                      <a:lnTo>
                        <a:pt x="120378" y="20290"/>
                      </a:lnTo>
                      <a:lnTo>
                        <a:pt x="120917" y="20159"/>
                      </a:lnTo>
                      <a:lnTo>
                        <a:pt x="121438" y="20085"/>
                      </a:lnTo>
                      <a:lnTo>
                        <a:pt x="121996" y="20029"/>
                      </a:lnTo>
                      <a:lnTo>
                        <a:pt x="122535" y="19992"/>
                      </a:lnTo>
                      <a:lnTo>
                        <a:pt x="123074" y="19973"/>
                      </a:lnTo>
                      <a:lnTo>
                        <a:pt x="123614" y="19992"/>
                      </a:lnTo>
                      <a:lnTo>
                        <a:pt x="124153" y="20029"/>
                      </a:lnTo>
                      <a:lnTo>
                        <a:pt x="125157" y="20141"/>
                      </a:lnTo>
                      <a:lnTo>
                        <a:pt x="126161" y="20271"/>
                      </a:lnTo>
                      <a:lnTo>
                        <a:pt x="127147" y="20457"/>
                      </a:lnTo>
                      <a:lnTo>
                        <a:pt x="128133" y="20661"/>
                      </a:lnTo>
                      <a:lnTo>
                        <a:pt x="129118" y="20885"/>
                      </a:lnTo>
                      <a:lnTo>
                        <a:pt x="130104" y="21126"/>
                      </a:lnTo>
                      <a:lnTo>
                        <a:pt x="132057" y="21610"/>
                      </a:lnTo>
                      <a:lnTo>
                        <a:pt x="132931" y="21814"/>
                      </a:lnTo>
                      <a:lnTo>
                        <a:pt x="133805" y="22019"/>
                      </a:lnTo>
                      <a:lnTo>
                        <a:pt x="134697" y="22205"/>
                      </a:lnTo>
                      <a:lnTo>
                        <a:pt x="135571" y="22372"/>
                      </a:lnTo>
                      <a:lnTo>
                        <a:pt x="136464" y="22503"/>
                      </a:lnTo>
                      <a:lnTo>
                        <a:pt x="137357" y="22596"/>
                      </a:lnTo>
                      <a:lnTo>
                        <a:pt x="137803" y="22633"/>
                      </a:lnTo>
                      <a:lnTo>
                        <a:pt x="138249" y="22651"/>
                      </a:lnTo>
                      <a:lnTo>
                        <a:pt x="139644" y="22651"/>
                      </a:lnTo>
                      <a:lnTo>
                        <a:pt x="140109" y="22633"/>
                      </a:lnTo>
                      <a:lnTo>
                        <a:pt x="140593" y="22596"/>
                      </a:lnTo>
                      <a:lnTo>
                        <a:pt x="141057" y="22521"/>
                      </a:lnTo>
                      <a:lnTo>
                        <a:pt x="141522" y="22447"/>
                      </a:lnTo>
                      <a:lnTo>
                        <a:pt x="141987" y="22354"/>
                      </a:lnTo>
                      <a:lnTo>
                        <a:pt x="142452" y="22242"/>
                      </a:lnTo>
                      <a:lnTo>
                        <a:pt x="142917" y="22112"/>
                      </a:lnTo>
                      <a:lnTo>
                        <a:pt x="143159" y="22056"/>
                      </a:lnTo>
                      <a:lnTo>
                        <a:pt x="143475" y="21945"/>
                      </a:lnTo>
                      <a:lnTo>
                        <a:pt x="144535" y="21517"/>
                      </a:lnTo>
                      <a:lnTo>
                        <a:pt x="144777" y="21405"/>
                      </a:lnTo>
                      <a:lnTo>
                        <a:pt x="145372" y="21126"/>
                      </a:lnTo>
                      <a:lnTo>
                        <a:pt x="145948" y="20810"/>
                      </a:lnTo>
                      <a:lnTo>
                        <a:pt x="146525" y="20476"/>
                      </a:lnTo>
                      <a:lnTo>
                        <a:pt x="147064" y="20122"/>
                      </a:lnTo>
                      <a:lnTo>
                        <a:pt x="147790" y="19639"/>
                      </a:lnTo>
                      <a:lnTo>
                        <a:pt x="148478" y="19137"/>
                      </a:lnTo>
                      <a:lnTo>
                        <a:pt x="149166" y="18597"/>
                      </a:lnTo>
                      <a:lnTo>
                        <a:pt x="149817" y="18058"/>
                      </a:lnTo>
                      <a:lnTo>
                        <a:pt x="150468" y="17481"/>
                      </a:lnTo>
                      <a:lnTo>
                        <a:pt x="151081" y="16886"/>
                      </a:lnTo>
                      <a:lnTo>
                        <a:pt x="151676" y="16273"/>
                      </a:lnTo>
                      <a:lnTo>
                        <a:pt x="152234" y="15622"/>
                      </a:lnTo>
                      <a:lnTo>
                        <a:pt x="152867" y="14896"/>
                      </a:lnTo>
                      <a:lnTo>
                        <a:pt x="153462" y="14171"/>
                      </a:lnTo>
                      <a:lnTo>
                        <a:pt x="154689" y="12683"/>
                      </a:lnTo>
                      <a:lnTo>
                        <a:pt x="155303" y="11958"/>
                      </a:lnTo>
                      <a:lnTo>
                        <a:pt x="155916" y="11214"/>
                      </a:lnTo>
                      <a:lnTo>
                        <a:pt x="156567" y="10508"/>
                      </a:lnTo>
                      <a:lnTo>
                        <a:pt x="157218" y="9801"/>
                      </a:lnTo>
                      <a:lnTo>
                        <a:pt x="157702" y="9336"/>
                      </a:lnTo>
                      <a:lnTo>
                        <a:pt x="158185" y="8871"/>
                      </a:lnTo>
                      <a:lnTo>
                        <a:pt x="158687" y="8425"/>
                      </a:lnTo>
                      <a:lnTo>
                        <a:pt x="159208" y="7997"/>
                      </a:lnTo>
                      <a:lnTo>
                        <a:pt x="159747" y="7588"/>
                      </a:lnTo>
                      <a:lnTo>
                        <a:pt x="160287" y="7197"/>
                      </a:lnTo>
                      <a:lnTo>
                        <a:pt x="160863" y="6825"/>
                      </a:lnTo>
                      <a:lnTo>
                        <a:pt x="161440" y="6491"/>
                      </a:lnTo>
                      <a:lnTo>
                        <a:pt x="161570" y="6416"/>
                      </a:lnTo>
                      <a:lnTo>
                        <a:pt x="161681" y="6342"/>
                      </a:lnTo>
                      <a:lnTo>
                        <a:pt x="161681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7"/>
                <p:cNvSpPr/>
                <p:nvPr/>
              </p:nvSpPr>
              <p:spPr>
                <a:xfrm>
                  <a:off x="1232225" y="905275"/>
                  <a:ext cx="4042050" cy="11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7832" extrusionOk="0">
                      <a:moveTo>
                        <a:pt x="31782" y="1"/>
                      </a:moveTo>
                      <a:lnTo>
                        <a:pt x="31261" y="38"/>
                      </a:lnTo>
                      <a:lnTo>
                        <a:pt x="30555" y="94"/>
                      </a:lnTo>
                      <a:lnTo>
                        <a:pt x="29848" y="187"/>
                      </a:lnTo>
                      <a:lnTo>
                        <a:pt x="29160" y="280"/>
                      </a:lnTo>
                      <a:lnTo>
                        <a:pt x="28453" y="410"/>
                      </a:lnTo>
                      <a:lnTo>
                        <a:pt x="27765" y="540"/>
                      </a:lnTo>
                      <a:lnTo>
                        <a:pt x="27077" y="689"/>
                      </a:lnTo>
                      <a:lnTo>
                        <a:pt x="26389" y="856"/>
                      </a:lnTo>
                      <a:lnTo>
                        <a:pt x="25701" y="1042"/>
                      </a:lnTo>
                      <a:lnTo>
                        <a:pt x="25013" y="1247"/>
                      </a:lnTo>
                      <a:lnTo>
                        <a:pt x="24343" y="1451"/>
                      </a:lnTo>
                      <a:lnTo>
                        <a:pt x="23674" y="1674"/>
                      </a:lnTo>
                      <a:lnTo>
                        <a:pt x="22986" y="1897"/>
                      </a:lnTo>
                      <a:lnTo>
                        <a:pt x="21665" y="2400"/>
                      </a:lnTo>
                      <a:lnTo>
                        <a:pt x="20345" y="2939"/>
                      </a:lnTo>
                      <a:lnTo>
                        <a:pt x="19062" y="3497"/>
                      </a:lnTo>
                      <a:lnTo>
                        <a:pt x="17797" y="4092"/>
                      </a:lnTo>
                      <a:lnTo>
                        <a:pt x="16551" y="4724"/>
                      </a:lnTo>
                      <a:lnTo>
                        <a:pt x="15324" y="5375"/>
                      </a:lnTo>
                      <a:lnTo>
                        <a:pt x="14096" y="6063"/>
                      </a:lnTo>
                      <a:lnTo>
                        <a:pt x="12906" y="6788"/>
                      </a:lnTo>
                      <a:lnTo>
                        <a:pt x="11716" y="7551"/>
                      </a:lnTo>
                      <a:lnTo>
                        <a:pt x="10544" y="8313"/>
                      </a:lnTo>
                      <a:lnTo>
                        <a:pt x="7959" y="10080"/>
                      </a:lnTo>
                      <a:lnTo>
                        <a:pt x="6676" y="10973"/>
                      </a:lnTo>
                      <a:lnTo>
                        <a:pt x="5375" y="11847"/>
                      </a:lnTo>
                      <a:lnTo>
                        <a:pt x="4054" y="12702"/>
                      </a:lnTo>
                      <a:lnTo>
                        <a:pt x="2734" y="13521"/>
                      </a:lnTo>
                      <a:lnTo>
                        <a:pt x="1376" y="14320"/>
                      </a:lnTo>
                      <a:lnTo>
                        <a:pt x="688" y="14711"/>
                      </a:lnTo>
                      <a:lnTo>
                        <a:pt x="0" y="15083"/>
                      </a:lnTo>
                      <a:lnTo>
                        <a:pt x="0" y="17947"/>
                      </a:lnTo>
                      <a:lnTo>
                        <a:pt x="632" y="17593"/>
                      </a:lnTo>
                      <a:lnTo>
                        <a:pt x="1246" y="17203"/>
                      </a:lnTo>
                      <a:lnTo>
                        <a:pt x="2455" y="16403"/>
                      </a:lnTo>
                      <a:lnTo>
                        <a:pt x="3868" y="15417"/>
                      </a:lnTo>
                      <a:lnTo>
                        <a:pt x="5282" y="14432"/>
                      </a:lnTo>
                      <a:lnTo>
                        <a:pt x="8052" y="12405"/>
                      </a:lnTo>
                      <a:lnTo>
                        <a:pt x="10284" y="10750"/>
                      </a:lnTo>
                      <a:lnTo>
                        <a:pt x="11418" y="9931"/>
                      </a:lnTo>
                      <a:lnTo>
                        <a:pt x="12534" y="9132"/>
                      </a:lnTo>
                      <a:lnTo>
                        <a:pt x="13687" y="8351"/>
                      </a:lnTo>
                      <a:lnTo>
                        <a:pt x="14840" y="7588"/>
                      </a:lnTo>
                      <a:lnTo>
                        <a:pt x="16031" y="6863"/>
                      </a:lnTo>
                      <a:lnTo>
                        <a:pt x="16626" y="6509"/>
                      </a:lnTo>
                      <a:lnTo>
                        <a:pt x="17239" y="6175"/>
                      </a:lnTo>
                      <a:lnTo>
                        <a:pt x="17927" y="5803"/>
                      </a:lnTo>
                      <a:lnTo>
                        <a:pt x="18615" y="5431"/>
                      </a:lnTo>
                      <a:lnTo>
                        <a:pt x="19322" y="5078"/>
                      </a:lnTo>
                      <a:lnTo>
                        <a:pt x="20029" y="4743"/>
                      </a:lnTo>
                      <a:lnTo>
                        <a:pt x="20736" y="4408"/>
                      </a:lnTo>
                      <a:lnTo>
                        <a:pt x="21461" y="4092"/>
                      </a:lnTo>
                      <a:lnTo>
                        <a:pt x="22186" y="3794"/>
                      </a:lnTo>
                      <a:lnTo>
                        <a:pt x="22911" y="3515"/>
                      </a:lnTo>
                      <a:lnTo>
                        <a:pt x="23655" y="3236"/>
                      </a:lnTo>
                      <a:lnTo>
                        <a:pt x="24399" y="2976"/>
                      </a:lnTo>
                      <a:lnTo>
                        <a:pt x="25143" y="2734"/>
                      </a:lnTo>
                      <a:lnTo>
                        <a:pt x="25887" y="2511"/>
                      </a:lnTo>
                      <a:lnTo>
                        <a:pt x="26649" y="2307"/>
                      </a:lnTo>
                      <a:lnTo>
                        <a:pt x="27412" y="2121"/>
                      </a:lnTo>
                      <a:lnTo>
                        <a:pt x="28174" y="1953"/>
                      </a:lnTo>
                      <a:lnTo>
                        <a:pt x="28955" y="1804"/>
                      </a:lnTo>
                      <a:lnTo>
                        <a:pt x="29439" y="1730"/>
                      </a:lnTo>
                      <a:lnTo>
                        <a:pt x="29922" y="1656"/>
                      </a:lnTo>
                      <a:lnTo>
                        <a:pt x="30425" y="1600"/>
                      </a:lnTo>
                      <a:lnTo>
                        <a:pt x="30927" y="1563"/>
                      </a:lnTo>
                      <a:lnTo>
                        <a:pt x="31410" y="1526"/>
                      </a:lnTo>
                      <a:lnTo>
                        <a:pt x="31912" y="1507"/>
                      </a:lnTo>
                      <a:lnTo>
                        <a:pt x="32414" y="1507"/>
                      </a:lnTo>
                      <a:lnTo>
                        <a:pt x="32917" y="1526"/>
                      </a:lnTo>
                      <a:lnTo>
                        <a:pt x="33400" y="1563"/>
                      </a:lnTo>
                      <a:lnTo>
                        <a:pt x="33902" y="1619"/>
                      </a:lnTo>
                      <a:lnTo>
                        <a:pt x="34386" y="1693"/>
                      </a:lnTo>
                      <a:lnTo>
                        <a:pt x="34869" y="1786"/>
                      </a:lnTo>
                      <a:lnTo>
                        <a:pt x="35353" y="1897"/>
                      </a:lnTo>
                      <a:lnTo>
                        <a:pt x="35836" y="2046"/>
                      </a:lnTo>
                      <a:lnTo>
                        <a:pt x="36301" y="2195"/>
                      </a:lnTo>
                      <a:lnTo>
                        <a:pt x="36766" y="2381"/>
                      </a:lnTo>
                      <a:lnTo>
                        <a:pt x="37119" y="2530"/>
                      </a:lnTo>
                      <a:lnTo>
                        <a:pt x="37473" y="2697"/>
                      </a:lnTo>
                      <a:lnTo>
                        <a:pt x="37807" y="2883"/>
                      </a:lnTo>
                      <a:lnTo>
                        <a:pt x="38142" y="3069"/>
                      </a:lnTo>
                      <a:lnTo>
                        <a:pt x="38477" y="3274"/>
                      </a:lnTo>
                      <a:lnTo>
                        <a:pt x="38793" y="3478"/>
                      </a:lnTo>
                      <a:lnTo>
                        <a:pt x="39109" y="3701"/>
                      </a:lnTo>
                      <a:lnTo>
                        <a:pt x="39407" y="3943"/>
                      </a:lnTo>
                      <a:lnTo>
                        <a:pt x="39704" y="4185"/>
                      </a:lnTo>
                      <a:lnTo>
                        <a:pt x="40002" y="4445"/>
                      </a:lnTo>
                      <a:lnTo>
                        <a:pt x="40281" y="4706"/>
                      </a:lnTo>
                      <a:lnTo>
                        <a:pt x="40560" y="4966"/>
                      </a:lnTo>
                      <a:lnTo>
                        <a:pt x="41081" y="5542"/>
                      </a:lnTo>
                      <a:lnTo>
                        <a:pt x="41564" y="6119"/>
                      </a:lnTo>
                      <a:lnTo>
                        <a:pt x="41973" y="6640"/>
                      </a:lnTo>
                      <a:lnTo>
                        <a:pt x="42364" y="7179"/>
                      </a:lnTo>
                      <a:lnTo>
                        <a:pt x="42717" y="7718"/>
                      </a:lnTo>
                      <a:lnTo>
                        <a:pt x="43070" y="8276"/>
                      </a:lnTo>
                      <a:lnTo>
                        <a:pt x="43405" y="8853"/>
                      </a:lnTo>
                      <a:lnTo>
                        <a:pt x="43740" y="9411"/>
                      </a:lnTo>
                      <a:lnTo>
                        <a:pt x="44354" y="10582"/>
                      </a:lnTo>
                      <a:lnTo>
                        <a:pt x="44949" y="11754"/>
                      </a:lnTo>
                      <a:lnTo>
                        <a:pt x="45544" y="12944"/>
                      </a:lnTo>
                      <a:lnTo>
                        <a:pt x="46139" y="14116"/>
                      </a:lnTo>
                      <a:lnTo>
                        <a:pt x="46753" y="15269"/>
                      </a:lnTo>
                      <a:lnTo>
                        <a:pt x="47069" y="15827"/>
                      </a:lnTo>
                      <a:lnTo>
                        <a:pt x="47403" y="16384"/>
                      </a:lnTo>
                      <a:lnTo>
                        <a:pt x="47738" y="16924"/>
                      </a:lnTo>
                      <a:lnTo>
                        <a:pt x="48092" y="17463"/>
                      </a:lnTo>
                      <a:lnTo>
                        <a:pt x="48445" y="17984"/>
                      </a:lnTo>
                      <a:lnTo>
                        <a:pt x="48835" y="18504"/>
                      </a:lnTo>
                      <a:lnTo>
                        <a:pt x="49207" y="19025"/>
                      </a:lnTo>
                      <a:lnTo>
                        <a:pt x="49617" y="19527"/>
                      </a:lnTo>
                      <a:lnTo>
                        <a:pt x="50026" y="20011"/>
                      </a:lnTo>
                      <a:lnTo>
                        <a:pt x="50453" y="20494"/>
                      </a:lnTo>
                      <a:lnTo>
                        <a:pt x="50900" y="20959"/>
                      </a:lnTo>
                      <a:lnTo>
                        <a:pt x="51346" y="21424"/>
                      </a:lnTo>
                      <a:lnTo>
                        <a:pt x="51811" y="21852"/>
                      </a:lnTo>
                      <a:lnTo>
                        <a:pt x="52294" y="22280"/>
                      </a:lnTo>
                      <a:lnTo>
                        <a:pt x="52797" y="22689"/>
                      </a:lnTo>
                      <a:lnTo>
                        <a:pt x="53299" y="23079"/>
                      </a:lnTo>
                      <a:lnTo>
                        <a:pt x="53596" y="23303"/>
                      </a:lnTo>
                      <a:lnTo>
                        <a:pt x="53912" y="23507"/>
                      </a:lnTo>
                      <a:lnTo>
                        <a:pt x="54545" y="23898"/>
                      </a:lnTo>
                      <a:lnTo>
                        <a:pt x="55196" y="24251"/>
                      </a:lnTo>
                      <a:lnTo>
                        <a:pt x="55865" y="24586"/>
                      </a:lnTo>
                      <a:lnTo>
                        <a:pt x="56535" y="24883"/>
                      </a:lnTo>
                      <a:lnTo>
                        <a:pt x="57223" y="25181"/>
                      </a:lnTo>
                      <a:lnTo>
                        <a:pt x="58599" y="25757"/>
                      </a:lnTo>
                      <a:lnTo>
                        <a:pt x="60328" y="26464"/>
                      </a:lnTo>
                      <a:lnTo>
                        <a:pt x="62058" y="27152"/>
                      </a:lnTo>
                      <a:lnTo>
                        <a:pt x="62913" y="27505"/>
                      </a:lnTo>
                      <a:lnTo>
                        <a:pt x="63787" y="27859"/>
                      </a:lnTo>
                      <a:lnTo>
                        <a:pt x="64624" y="28231"/>
                      </a:lnTo>
                      <a:lnTo>
                        <a:pt x="65480" y="28640"/>
                      </a:lnTo>
                      <a:lnTo>
                        <a:pt x="66093" y="28937"/>
                      </a:lnTo>
                      <a:lnTo>
                        <a:pt x="66707" y="29254"/>
                      </a:lnTo>
                      <a:lnTo>
                        <a:pt x="67916" y="29904"/>
                      </a:lnTo>
                      <a:lnTo>
                        <a:pt x="69106" y="30592"/>
                      </a:lnTo>
                      <a:lnTo>
                        <a:pt x="70278" y="31299"/>
                      </a:lnTo>
                      <a:lnTo>
                        <a:pt x="71375" y="32006"/>
                      </a:lnTo>
                      <a:lnTo>
                        <a:pt x="72454" y="32731"/>
                      </a:lnTo>
                      <a:lnTo>
                        <a:pt x="73532" y="33456"/>
                      </a:lnTo>
                      <a:lnTo>
                        <a:pt x="74592" y="34200"/>
                      </a:lnTo>
                      <a:lnTo>
                        <a:pt x="76694" y="35725"/>
                      </a:lnTo>
                      <a:lnTo>
                        <a:pt x="78795" y="37250"/>
                      </a:lnTo>
                      <a:lnTo>
                        <a:pt x="80897" y="38775"/>
                      </a:lnTo>
                      <a:lnTo>
                        <a:pt x="81957" y="39519"/>
                      </a:lnTo>
                      <a:lnTo>
                        <a:pt x="83017" y="40263"/>
                      </a:lnTo>
                      <a:lnTo>
                        <a:pt x="84095" y="41007"/>
                      </a:lnTo>
                      <a:lnTo>
                        <a:pt x="85174" y="41713"/>
                      </a:lnTo>
                      <a:lnTo>
                        <a:pt x="86252" y="42420"/>
                      </a:lnTo>
                      <a:lnTo>
                        <a:pt x="87368" y="43108"/>
                      </a:lnTo>
                      <a:lnTo>
                        <a:pt x="88391" y="43722"/>
                      </a:lnTo>
                      <a:lnTo>
                        <a:pt x="89432" y="44298"/>
                      </a:lnTo>
                      <a:lnTo>
                        <a:pt x="90493" y="44856"/>
                      </a:lnTo>
                      <a:lnTo>
                        <a:pt x="91553" y="45377"/>
                      </a:lnTo>
                      <a:lnTo>
                        <a:pt x="92650" y="45861"/>
                      </a:lnTo>
                      <a:lnTo>
                        <a:pt x="93189" y="46084"/>
                      </a:lnTo>
                      <a:lnTo>
                        <a:pt x="93747" y="46307"/>
                      </a:lnTo>
                      <a:lnTo>
                        <a:pt x="94305" y="46511"/>
                      </a:lnTo>
                      <a:lnTo>
                        <a:pt x="94881" y="46716"/>
                      </a:lnTo>
                      <a:lnTo>
                        <a:pt x="95439" y="46883"/>
                      </a:lnTo>
                      <a:lnTo>
                        <a:pt x="96016" y="47051"/>
                      </a:lnTo>
                      <a:lnTo>
                        <a:pt x="97001" y="47293"/>
                      </a:lnTo>
                      <a:lnTo>
                        <a:pt x="97485" y="47404"/>
                      </a:lnTo>
                      <a:lnTo>
                        <a:pt x="97987" y="47497"/>
                      </a:lnTo>
                      <a:lnTo>
                        <a:pt x="98489" y="47590"/>
                      </a:lnTo>
                      <a:lnTo>
                        <a:pt x="98991" y="47664"/>
                      </a:lnTo>
                      <a:lnTo>
                        <a:pt x="99493" y="47720"/>
                      </a:lnTo>
                      <a:lnTo>
                        <a:pt x="99996" y="47776"/>
                      </a:lnTo>
                      <a:lnTo>
                        <a:pt x="100498" y="47813"/>
                      </a:lnTo>
                      <a:lnTo>
                        <a:pt x="101000" y="47832"/>
                      </a:lnTo>
                      <a:lnTo>
                        <a:pt x="102004" y="47832"/>
                      </a:lnTo>
                      <a:lnTo>
                        <a:pt x="102506" y="47813"/>
                      </a:lnTo>
                      <a:lnTo>
                        <a:pt x="103008" y="47776"/>
                      </a:lnTo>
                      <a:lnTo>
                        <a:pt x="103510" y="47739"/>
                      </a:lnTo>
                      <a:lnTo>
                        <a:pt x="104012" y="47664"/>
                      </a:lnTo>
                      <a:lnTo>
                        <a:pt x="104756" y="47553"/>
                      </a:lnTo>
                      <a:lnTo>
                        <a:pt x="105482" y="47404"/>
                      </a:lnTo>
                      <a:lnTo>
                        <a:pt x="106188" y="47237"/>
                      </a:lnTo>
                      <a:lnTo>
                        <a:pt x="106895" y="47032"/>
                      </a:lnTo>
                      <a:lnTo>
                        <a:pt x="107602" y="46772"/>
                      </a:lnTo>
                      <a:lnTo>
                        <a:pt x="108290" y="46493"/>
                      </a:lnTo>
                      <a:lnTo>
                        <a:pt x="108959" y="46177"/>
                      </a:lnTo>
                      <a:lnTo>
                        <a:pt x="109610" y="45823"/>
                      </a:lnTo>
                      <a:lnTo>
                        <a:pt x="110317" y="45414"/>
                      </a:lnTo>
                      <a:lnTo>
                        <a:pt x="111005" y="44949"/>
                      </a:lnTo>
                      <a:lnTo>
                        <a:pt x="111656" y="44447"/>
                      </a:lnTo>
                      <a:lnTo>
                        <a:pt x="112307" y="43926"/>
                      </a:lnTo>
                      <a:lnTo>
                        <a:pt x="112920" y="43387"/>
                      </a:lnTo>
                      <a:lnTo>
                        <a:pt x="113515" y="42811"/>
                      </a:lnTo>
                      <a:lnTo>
                        <a:pt x="114092" y="42216"/>
                      </a:lnTo>
                      <a:lnTo>
                        <a:pt x="114650" y="41602"/>
                      </a:lnTo>
                      <a:lnTo>
                        <a:pt x="115096" y="41100"/>
                      </a:lnTo>
                      <a:lnTo>
                        <a:pt x="115524" y="40560"/>
                      </a:lnTo>
                      <a:lnTo>
                        <a:pt x="115933" y="40040"/>
                      </a:lnTo>
                      <a:lnTo>
                        <a:pt x="116324" y="39482"/>
                      </a:lnTo>
                      <a:lnTo>
                        <a:pt x="116714" y="38924"/>
                      </a:lnTo>
                      <a:lnTo>
                        <a:pt x="117067" y="38366"/>
                      </a:lnTo>
                      <a:lnTo>
                        <a:pt x="117439" y="37789"/>
                      </a:lnTo>
                      <a:lnTo>
                        <a:pt x="117774" y="37213"/>
                      </a:lnTo>
                      <a:lnTo>
                        <a:pt x="118128" y="36636"/>
                      </a:lnTo>
                      <a:lnTo>
                        <a:pt x="118444" y="36041"/>
                      </a:lnTo>
                      <a:lnTo>
                        <a:pt x="119076" y="34833"/>
                      </a:lnTo>
                      <a:lnTo>
                        <a:pt x="119652" y="33624"/>
                      </a:lnTo>
                      <a:lnTo>
                        <a:pt x="120229" y="32396"/>
                      </a:lnTo>
                      <a:lnTo>
                        <a:pt x="120843" y="31020"/>
                      </a:lnTo>
                      <a:lnTo>
                        <a:pt x="121456" y="29644"/>
                      </a:lnTo>
                      <a:lnTo>
                        <a:pt x="121791" y="28975"/>
                      </a:lnTo>
                      <a:lnTo>
                        <a:pt x="122126" y="28305"/>
                      </a:lnTo>
                      <a:lnTo>
                        <a:pt x="122498" y="27636"/>
                      </a:lnTo>
                      <a:lnTo>
                        <a:pt x="122870" y="26985"/>
                      </a:lnTo>
                      <a:lnTo>
                        <a:pt x="123204" y="26483"/>
                      </a:lnTo>
                      <a:lnTo>
                        <a:pt x="123558" y="25999"/>
                      </a:lnTo>
                      <a:lnTo>
                        <a:pt x="123948" y="25534"/>
                      </a:lnTo>
                      <a:lnTo>
                        <a:pt x="124357" y="25088"/>
                      </a:lnTo>
                      <a:lnTo>
                        <a:pt x="124804" y="24679"/>
                      </a:lnTo>
                      <a:lnTo>
                        <a:pt x="125269" y="24288"/>
                      </a:lnTo>
                      <a:lnTo>
                        <a:pt x="125510" y="24102"/>
                      </a:lnTo>
                      <a:lnTo>
                        <a:pt x="125771" y="23935"/>
                      </a:lnTo>
                      <a:lnTo>
                        <a:pt x="126031" y="23786"/>
                      </a:lnTo>
                      <a:lnTo>
                        <a:pt x="126292" y="23637"/>
                      </a:lnTo>
                      <a:lnTo>
                        <a:pt x="126552" y="23507"/>
                      </a:lnTo>
                      <a:lnTo>
                        <a:pt x="126812" y="23395"/>
                      </a:lnTo>
                      <a:lnTo>
                        <a:pt x="127073" y="23303"/>
                      </a:lnTo>
                      <a:lnTo>
                        <a:pt x="127352" y="23210"/>
                      </a:lnTo>
                      <a:lnTo>
                        <a:pt x="127631" y="23154"/>
                      </a:lnTo>
                      <a:lnTo>
                        <a:pt x="127909" y="23098"/>
                      </a:lnTo>
                      <a:lnTo>
                        <a:pt x="128188" y="23061"/>
                      </a:lnTo>
                      <a:lnTo>
                        <a:pt x="128467" y="23024"/>
                      </a:lnTo>
                      <a:lnTo>
                        <a:pt x="129044" y="23005"/>
                      </a:lnTo>
                      <a:lnTo>
                        <a:pt x="129620" y="23024"/>
                      </a:lnTo>
                      <a:lnTo>
                        <a:pt x="130178" y="23061"/>
                      </a:lnTo>
                      <a:lnTo>
                        <a:pt x="130736" y="23117"/>
                      </a:lnTo>
                      <a:lnTo>
                        <a:pt x="131573" y="23265"/>
                      </a:lnTo>
                      <a:lnTo>
                        <a:pt x="132410" y="23433"/>
                      </a:lnTo>
                      <a:lnTo>
                        <a:pt x="133247" y="23619"/>
                      </a:lnTo>
                      <a:lnTo>
                        <a:pt x="134065" y="23842"/>
                      </a:lnTo>
                      <a:lnTo>
                        <a:pt x="134883" y="24065"/>
                      </a:lnTo>
                      <a:lnTo>
                        <a:pt x="135683" y="24307"/>
                      </a:lnTo>
                      <a:lnTo>
                        <a:pt x="137301" y="24809"/>
                      </a:lnTo>
                      <a:lnTo>
                        <a:pt x="140555" y="25850"/>
                      </a:lnTo>
                      <a:lnTo>
                        <a:pt x="142173" y="26352"/>
                      </a:lnTo>
                      <a:lnTo>
                        <a:pt x="143810" y="26817"/>
                      </a:lnTo>
                      <a:lnTo>
                        <a:pt x="145465" y="27264"/>
                      </a:lnTo>
                      <a:lnTo>
                        <a:pt x="146283" y="27468"/>
                      </a:lnTo>
                      <a:lnTo>
                        <a:pt x="147101" y="27673"/>
                      </a:lnTo>
                      <a:lnTo>
                        <a:pt x="147938" y="27840"/>
                      </a:lnTo>
                      <a:lnTo>
                        <a:pt x="148775" y="28008"/>
                      </a:lnTo>
                      <a:lnTo>
                        <a:pt x="149612" y="28175"/>
                      </a:lnTo>
                      <a:lnTo>
                        <a:pt x="150449" y="28305"/>
                      </a:lnTo>
                      <a:lnTo>
                        <a:pt x="151360" y="28417"/>
                      </a:lnTo>
                      <a:lnTo>
                        <a:pt x="151806" y="28454"/>
                      </a:lnTo>
                      <a:lnTo>
                        <a:pt x="152253" y="28491"/>
                      </a:lnTo>
                      <a:lnTo>
                        <a:pt x="152718" y="28510"/>
                      </a:lnTo>
                      <a:lnTo>
                        <a:pt x="153164" y="28510"/>
                      </a:lnTo>
                      <a:lnTo>
                        <a:pt x="153610" y="28491"/>
                      </a:lnTo>
                      <a:lnTo>
                        <a:pt x="154075" y="28472"/>
                      </a:lnTo>
                      <a:lnTo>
                        <a:pt x="154522" y="28435"/>
                      </a:lnTo>
                      <a:lnTo>
                        <a:pt x="154968" y="28398"/>
                      </a:lnTo>
                      <a:lnTo>
                        <a:pt x="155414" y="28324"/>
                      </a:lnTo>
                      <a:lnTo>
                        <a:pt x="155861" y="28249"/>
                      </a:lnTo>
                      <a:lnTo>
                        <a:pt x="156307" y="28156"/>
                      </a:lnTo>
                      <a:lnTo>
                        <a:pt x="156753" y="28026"/>
                      </a:lnTo>
                      <a:lnTo>
                        <a:pt x="157181" y="27915"/>
                      </a:lnTo>
                      <a:lnTo>
                        <a:pt x="157609" y="27766"/>
                      </a:lnTo>
                      <a:lnTo>
                        <a:pt x="158167" y="27543"/>
                      </a:lnTo>
                      <a:lnTo>
                        <a:pt x="158706" y="27301"/>
                      </a:lnTo>
                      <a:lnTo>
                        <a:pt x="159227" y="27040"/>
                      </a:lnTo>
                      <a:lnTo>
                        <a:pt x="159747" y="26743"/>
                      </a:lnTo>
                      <a:lnTo>
                        <a:pt x="160249" y="26427"/>
                      </a:lnTo>
                      <a:lnTo>
                        <a:pt x="160733" y="26092"/>
                      </a:lnTo>
                      <a:lnTo>
                        <a:pt x="161217" y="25739"/>
                      </a:lnTo>
                      <a:lnTo>
                        <a:pt x="161681" y="25385"/>
                      </a:lnTo>
                      <a:lnTo>
                        <a:pt x="161681" y="21685"/>
                      </a:lnTo>
                      <a:lnTo>
                        <a:pt x="161235" y="22057"/>
                      </a:lnTo>
                      <a:lnTo>
                        <a:pt x="160807" y="22447"/>
                      </a:lnTo>
                      <a:lnTo>
                        <a:pt x="160361" y="22838"/>
                      </a:lnTo>
                      <a:lnTo>
                        <a:pt x="160138" y="23005"/>
                      </a:lnTo>
                      <a:lnTo>
                        <a:pt x="159915" y="23191"/>
                      </a:lnTo>
                      <a:lnTo>
                        <a:pt x="159561" y="23433"/>
                      </a:lnTo>
                      <a:lnTo>
                        <a:pt x="159227" y="23656"/>
                      </a:lnTo>
                      <a:lnTo>
                        <a:pt x="158855" y="23879"/>
                      </a:lnTo>
                      <a:lnTo>
                        <a:pt x="158501" y="24084"/>
                      </a:lnTo>
                      <a:lnTo>
                        <a:pt x="158129" y="24288"/>
                      </a:lnTo>
                      <a:lnTo>
                        <a:pt x="157739" y="24456"/>
                      </a:lnTo>
                      <a:lnTo>
                        <a:pt x="157367" y="24623"/>
                      </a:lnTo>
                      <a:lnTo>
                        <a:pt x="156958" y="24772"/>
                      </a:lnTo>
                      <a:lnTo>
                        <a:pt x="156567" y="24920"/>
                      </a:lnTo>
                      <a:lnTo>
                        <a:pt x="156177" y="25032"/>
                      </a:lnTo>
                      <a:lnTo>
                        <a:pt x="155768" y="25144"/>
                      </a:lnTo>
                      <a:lnTo>
                        <a:pt x="155358" y="25237"/>
                      </a:lnTo>
                      <a:lnTo>
                        <a:pt x="154949" y="25311"/>
                      </a:lnTo>
                      <a:lnTo>
                        <a:pt x="154522" y="25385"/>
                      </a:lnTo>
                      <a:lnTo>
                        <a:pt x="154113" y="25423"/>
                      </a:lnTo>
                      <a:lnTo>
                        <a:pt x="153685" y="25460"/>
                      </a:lnTo>
                      <a:lnTo>
                        <a:pt x="153257" y="25478"/>
                      </a:lnTo>
                      <a:lnTo>
                        <a:pt x="152811" y="25497"/>
                      </a:lnTo>
                      <a:lnTo>
                        <a:pt x="151937" y="25497"/>
                      </a:lnTo>
                      <a:lnTo>
                        <a:pt x="151081" y="25441"/>
                      </a:lnTo>
                      <a:lnTo>
                        <a:pt x="150207" y="25348"/>
                      </a:lnTo>
                      <a:lnTo>
                        <a:pt x="149333" y="25237"/>
                      </a:lnTo>
                      <a:lnTo>
                        <a:pt x="148478" y="25106"/>
                      </a:lnTo>
                      <a:lnTo>
                        <a:pt x="147604" y="24958"/>
                      </a:lnTo>
                      <a:lnTo>
                        <a:pt x="146748" y="24790"/>
                      </a:lnTo>
                      <a:lnTo>
                        <a:pt x="145930" y="24623"/>
                      </a:lnTo>
                      <a:lnTo>
                        <a:pt x="145130" y="24437"/>
                      </a:lnTo>
                      <a:lnTo>
                        <a:pt x="144312" y="24232"/>
                      </a:lnTo>
                      <a:lnTo>
                        <a:pt x="143512" y="24028"/>
                      </a:lnTo>
                      <a:lnTo>
                        <a:pt x="142713" y="23805"/>
                      </a:lnTo>
                      <a:lnTo>
                        <a:pt x="141913" y="23563"/>
                      </a:lnTo>
                      <a:lnTo>
                        <a:pt x="140332" y="23061"/>
                      </a:lnTo>
                      <a:lnTo>
                        <a:pt x="138751" y="22540"/>
                      </a:lnTo>
                      <a:lnTo>
                        <a:pt x="137171" y="21982"/>
                      </a:lnTo>
                      <a:lnTo>
                        <a:pt x="134028" y="20885"/>
                      </a:lnTo>
                      <a:lnTo>
                        <a:pt x="132875" y="20513"/>
                      </a:lnTo>
                      <a:lnTo>
                        <a:pt x="131722" y="20160"/>
                      </a:lnTo>
                      <a:lnTo>
                        <a:pt x="131145" y="19992"/>
                      </a:lnTo>
                      <a:lnTo>
                        <a:pt x="130569" y="19843"/>
                      </a:lnTo>
                      <a:lnTo>
                        <a:pt x="129974" y="19695"/>
                      </a:lnTo>
                      <a:lnTo>
                        <a:pt x="129379" y="19583"/>
                      </a:lnTo>
                      <a:lnTo>
                        <a:pt x="128914" y="19509"/>
                      </a:lnTo>
                      <a:lnTo>
                        <a:pt x="128430" y="19453"/>
                      </a:lnTo>
                      <a:lnTo>
                        <a:pt x="127928" y="19416"/>
                      </a:lnTo>
                      <a:lnTo>
                        <a:pt x="127445" y="19397"/>
                      </a:lnTo>
                      <a:lnTo>
                        <a:pt x="126961" y="19416"/>
                      </a:lnTo>
                      <a:lnTo>
                        <a:pt x="126478" y="19472"/>
                      </a:lnTo>
                      <a:lnTo>
                        <a:pt x="125994" y="19565"/>
                      </a:lnTo>
                      <a:lnTo>
                        <a:pt x="125771" y="19620"/>
                      </a:lnTo>
                      <a:lnTo>
                        <a:pt x="125529" y="19695"/>
                      </a:lnTo>
                      <a:lnTo>
                        <a:pt x="125232" y="19788"/>
                      </a:lnTo>
                      <a:lnTo>
                        <a:pt x="124953" y="19918"/>
                      </a:lnTo>
                      <a:lnTo>
                        <a:pt x="124674" y="20048"/>
                      </a:lnTo>
                      <a:lnTo>
                        <a:pt x="124395" y="20197"/>
                      </a:lnTo>
                      <a:lnTo>
                        <a:pt x="124134" y="20346"/>
                      </a:lnTo>
                      <a:lnTo>
                        <a:pt x="123893" y="20532"/>
                      </a:lnTo>
                      <a:lnTo>
                        <a:pt x="123632" y="20718"/>
                      </a:lnTo>
                      <a:lnTo>
                        <a:pt x="123390" y="20903"/>
                      </a:lnTo>
                      <a:lnTo>
                        <a:pt x="123167" y="21108"/>
                      </a:lnTo>
                      <a:lnTo>
                        <a:pt x="122944" y="21331"/>
                      </a:lnTo>
                      <a:lnTo>
                        <a:pt x="122740" y="21554"/>
                      </a:lnTo>
                      <a:lnTo>
                        <a:pt x="122535" y="21778"/>
                      </a:lnTo>
                      <a:lnTo>
                        <a:pt x="122330" y="22019"/>
                      </a:lnTo>
                      <a:lnTo>
                        <a:pt x="122144" y="22280"/>
                      </a:lnTo>
                      <a:lnTo>
                        <a:pt x="121977" y="22521"/>
                      </a:lnTo>
                      <a:lnTo>
                        <a:pt x="121810" y="22782"/>
                      </a:lnTo>
                      <a:lnTo>
                        <a:pt x="121605" y="23117"/>
                      </a:lnTo>
                      <a:lnTo>
                        <a:pt x="121419" y="23451"/>
                      </a:lnTo>
                      <a:lnTo>
                        <a:pt x="121066" y="24139"/>
                      </a:lnTo>
                      <a:lnTo>
                        <a:pt x="120750" y="24846"/>
                      </a:lnTo>
                      <a:lnTo>
                        <a:pt x="120471" y="25571"/>
                      </a:lnTo>
                      <a:lnTo>
                        <a:pt x="120192" y="26297"/>
                      </a:lnTo>
                      <a:lnTo>
                        <a:pt x="119931" y="27022"/>
                      </a:lnTo>
                      <a:lnTo>
                        <a:pt x="119429" y="28491"/>
                      </a:lnTo>
                      <a:lnTo>
                        <a:pt x="119002" y="29793"/>
                      </a:lnTo>
                      <a:lnTo>
                        <a:pt x="118555" y="31076"/>
                      </a:lnTo>
                      <a:lnTo>
                        <a:pt x="118072" y="32378"/>
                      </a:lnTo>
                      <a:lnTo>
                        <a:pt x="117811" y="33010"/>
                      </a:lnTo>
                      <a:lnTo>
                        <a:pt x="117551" y="33642"/>
                      </a:lnTo>
                      <a:lnTo>
                        <a:pt x="117291" y="34275"/>
                      </a:lnTo>
                      <a:lnTo>
                        <a:pt x="116993" y="34888"/>
                      </a:lnTo>
                      <a:lnTo>
                        <a:pt x="116696" y="35502"/>
                      </a:lnTo>
                      <a:lnTo>
                        <a:pt x="116379" y="36116"/>
                      </a:lnTo>
                      <a:lnTo>
                        <a:pt x="116063" y="36729"/>
                      </a:lnTo>
                      <a:lnTo>
                        <a:pt x="115710" y="37306"/>
                      </a:lnTo>
                      <a:lnTo>
                        <a:pt x="115357" y="37901"/>
                      </a:lnTo>
                      <a:lnTo>
                        <a:pt x="114985" y="38478"/>
                      </a:lnTo>
                      <a:lnTo>
                        <a:pt x="114594" y="39017"/>
                      </a:lnTo>
                      <a:lnTo>
                        <a:pt x="114204" y="39538"/>
                      </a:lnTo>
                      <a:lnTo>
                        <a:pt x="113813" y="40058"/>
                      </a:lnTo>
                      <a:lnTo>
                        <a:pt x="113385" y="40560"/>
                      </a:lnTo>
                      <a:lnTo>
                        <a:pt x="112939" y="41044"/>
                      </a:lnTo>
                      <a:lnTo>
                        <a:pt x="112474" y="41527"/>
                      </a:lnTo>
                      <a:lnTo>
                        <a:pt x="112009" y="41974"/>
                      </a:lnTo>
                      <a:lnTo>
                        <a:pt x="111526" y="42420"/>
                      </a:lnTo>
                      <a:lnTo>
                        <a:pt x="111005" y="42848"/>
                      </a:lnTo>
                      <a:lnTo>
                        <a:pt x="110484" y="43238"/>
                      </a:lnTo>
                      <a:lnTo>
                        <a:pt x="109945" y="43610"/>
                      </a:lnTo>
                      <a:lnTo>
                        <a:pt x="109406" y="43964"/>
                      </a:lnTo>
                      <a:lnTo>
                        <a:pt x="108829" y="44280"/>
                      </a:lnTo>
                      <a:lnTo>
                        <a:pt x="108234" y="44577"/>
                      </a:lnTo>
                      <a:lnTo>
                        <a:pt x="107639" y="44838"/>
                      </a:lnTo>
                      <a:lnTo>
                        <a:pt x="107025" y="45061"/>
                      </a:lnTo>
                      <a:lnTo>
                        <a:pt x="106467" y="45247"/>
                      </a:lnTo>
                      <a:lnTo>
                        <a:pt x="105909" y="45396"/>
                      </a:lnTo>
                      <a:lnTo>
                        <a:pt x="105351" y="45526"/>
                      </a:lnTo>
                      <a:lnTo>
                        <a:pt x="104775" y="45637"/>
                      </a:lnTo>
                      <a:lnTo>
                        <a:pt x="104217" y="45712"/>
                      </a:lnTo>
                      <a:lnTo>
                        <a:pt x="103641" y="45786"/>
                      </a:lnTo>
                      <a:lnTo>
                        <a:pt x="103064" y="45823"/>
                      </a:lnTo>
                      <a:lnTo>
                        <a:pt x="102488" y="45842"/>
                      </a:lnTo>
                      <a:lnTo>
                        <a:pt x="101911" y="45861"/>
                      </a:lnTo>
                      <a:lnTo>
                        <a:pt x="101335" y="45842"/>
                      </a:lnTo>
                      <a:lnTo>
                        <a:pt x="100758" y="45805"/>
                      </a:lnTo>
                      <a:lnTo>
                        <a:pt x="100181" y="45749"/>
                      </a:lnTo>
                      <a:lnTo>
                        <a:pt x="99605" y="45675"/>
                      </a:lnTo>
                      <a:lnTo>
                        <a:pt x="99047" y="45582"/>
                      </a:lnTo>
                      <a:lnTo>
                        <a:pt x="98471" y="45470"/>
                      </a:lnTo>
                      <a:lnTo>
                        <a:pt x="97913" y="45358"/>
                      </a:lnTo>
                      <a:lnTo>
                        <a:pt x="97318" y="45191"/>
                      </a:lnTo>
                      <a:lnTo>
                        <a:pt x="96741" y="45042"/>
                      </a:lnTo>
                      <a:lnTo>
                        <a:pt x="96146" y="44856"/>
                      </a:lnTo>
                      <a:lnTo>
                        <a:pt x="95569" y="44652"/>
                      </a:lnTo>
                      <a:lnTo>
                        <a:pt x="94993" y="44447"/>
                      </a:lnTo>
                      <a:lnTo>
                        <a:pt x="94435" y="44224"/>
                      </a:lnTo>
                      <a:lnTo>
                        <a:pt x="93859" y="44001"/>
                      </a:lnTo>
                      <a:lnTo>
                        <a:pt x="93301" y="43759"/>
                      </a:lnTo>
                      <a:lnTo>
                        <a:pt x="92185" y="43238"/>
                      </a:lnTo>
                      <a:lnTo>
                        <a:pt x="91106" y="42680"/>
                      </a:lnTo>
                      <a:lnTo>
                        <a:pt x="90028" y="42104"/>
                      </a:lnTo>
                      <a:lnTo>
                        <a:pt x="88968" y="41490"/>
                      </a:lnTo>
                      <a:lnTo>
                        <a:pt x="87833" y="40802"/>
                      </a:lnTo>
                      <a:lnTo>
                        <a:pt x="86717" y="40096"/>
                      </a:lnTo>
                      <a:lnTo>
                        <a:pt x="85602" y="39370"/>
                      </a:lnTo>
                      <a:lnTo>
                        <a:pt x="84504" y="38626"/>
                      </a:lnTo>
                      <a:lnTo>
                        <a:pt x="83426" y="37864"/>
                      </a:lnTo>
                      <a:lnTo>
                        <a:pt x="82347" y="37101"/>
                      </a:lnTo>
                      <a:lnTo>
                        <a:pt x="80208" y="35539"/>
                      </a:lnTo>
                      <a:lnTo>
                        <a:pt x="78070" y="33959"/>
                      </a:lnTo>
                      <a:lnTo>
                        <a:pt x="75931" y="32396"/>
                      </a:lnTo>
                      <a:lnTo>
                        <a:pt x="74853" y="31615"/>
                      </a:lnTo>
                      <a:lnTo>
                        <a:pt x="73755" y="30853"/>
                      </a:lnTo>
                      <a:lnTo>
                        <a:pt x="72677" y="30109"/>
                      </a:lnTo>
                      <a:lnTo>
                        <a:pt x="71561" y="29365"/>
                      </a:lnTo>
                      <a:lnTo>
                        <a:pt x="70371" y="28603"/>
                      </a:lnTo>
                      <a:lnTo>
                        <a:pt x="69143" y="27877"/>
                      </a:lnTo>
                      <a:lnTo>
                        <a:pt x="68530" y="27543"/>
                      </a:lnTo>
                      <a:lnTo>
                        <a:pt x="67897" y="27189"/>
                      </a:lnTo>
                      <a:lnTo>
                        <a:pt x="67265" y="26873"/>
                      </a:lnTo>
                      <a:lnTo>
                        <a:pt x="66633" y="26557"/>
                      </a:lnTo>
                      <a:lnTo>
                        <a:pt x="65740" y="26148"/>
                      </a:lnTo>
                      <a:lnTo>
                        <a:pt x="64847" y="25739"/>
                      </a:lnTo>
                      <a:lnTo>
                        <a:pt x="63955" y="25348"/>
                      </a:lnTo>
                      <a:lnTo>
                        <a:pt x="63043" y="24976"/>
                      </a:lnTo>
                      <a:lnTo>
                        <a:pt x="61221" y="24232"/>
                      </a:lnTo>
                      <a:lnTo>
                        <a:pt x="59417" y="23507"/>
                      </a:lnTo>
                      <a:lnTo>
                        <a:pt x="58190" y="23005"/>
                      </a:lnTo>
                      <a:lnTo>
                        <a:pt x="56962" y="22484"/>
                      </a:lnTo>
                      <a:lnTo>
                        <a:pt x="56349" y="22205"/>
                      </a:lnTo>
                      <a:lnTo>
                        <a:pt x="55754" y="21926"/>
                      </a:lnTo>
                      <a:lnTo>
                        <a:pt x="55158" y="21647"/>
                      </a:lnTo>
                      <a:lnTo>
                        <a:pt x="54563" y="21331"/>
                      </a:lnTo>
                      <a:lnTo>
                        <a:pt x="53931" y="20978"/>
                      </a:lnTo>
                      <a:lnTo>
                        <a:pt x="53317" y="20587"/>
                      </a:lnTo>
                      <a:lnTo>
                        <a:pt x="52722" y="20160"/>
                      </a:lnTo>
                      <a:lnTo>
                        <a:pt x="52164" y="19695"/>
                      </a:lnTo>
                      <a:lnTo>
                        <a:pt x="51606" y="19230"/>
                      </a:lnTo>
                      <a:lnTo>
                        <a:pt x="51086" y="18709"/>
                      </a:lnTo>
                      <a:lnTo>
                        <a:pt x="50584" y="18188"/>
                      </a:lnTo>
                      <a:lnTo>
                        <a:pt x="50100" y="17630"/>
                      </a:lnTo>
                      <a:lnTo>
                        <a:pt x="49672" y="17110"/>
                      </a:lnTo>
                      <a:lnTo>
                        <a:pt x="49282" y="16570"/>
                      </a:lnTo>
                      <a:lnTo>
                        <a:pt x="48891" y="16031"/>
                      </a:lnTo>
                      <a:lnTo>
                        <a:pt x="48519" y="15473"/>
                      </a:lnTo>
                      <a:lnTo>
                        <a:pt x="48166" y="14897"/>
                      </a:lnTo>
                      <a:lnTo>
                        <a:pt x="47813" y="14320"/>
                      </a:lnTo>
                      <a:lnTo>
                        <a:pt x="47496" y="13744"/>
                      </a:lnTo>
                      <a:lnTo>
                        <a:pt x="47162" y="13149"/>
                      </a:lnTo>
                      <a:lnTo>
                        <a:pt x="46548" y="11977"/>
                      </a:lnTo>
                      <a:lnTo>
                        <a:pt x="45934" y="10768"/>
                      </a:lnTo>
                      <a:lnTo>
                        <a:pt x="45321" y="9578"/>
                      </a:lnTo>
                      <a:lnTo>
                        <a:pt x="44688" y="8388"/>
                      </a:lnTo>
                      <a:lnTo>
                        <a:pt x="44168" y="7439"/>
                      </a:lnTo>
                      <a:lnTo>
                        <a:pt x="43870" y="6974"/>
                      </a:lnTo>
                      <a:lnTo>
                        <a:pt x="43591" y="6509"/>
                      </a:lnTo>
                      <a:lnTo>
                        <a:pt x="43275" y="6063"/>
                      </a:lnTo>
                      <a:lnTo>
                        <a:pt x="42959" y="5617"/>
                      </a:lnTo>
                      <a:lnTo>
                        <a:pt x="42643" y="5171"/>
                      </a:lnTo>
                      <a:lnTo>
                        <a:pt x="42289" y="4743"/>
                      </a:lnTo>
                      <a:lnTo>
                        <a:pt x="41955" y="4334"/>
                      </a:lnTo>
                      <a:lnTo>
                        <a:pt x="41583" y="3925"/>
                      </a:lnTo>
                      <a:lnTo>
                        <a:pt x="41192" y="3534"/>
                      </a:lnTo>
                      <a:lnTo>
                        <a:pt x="40802" y="3162"/>
                      </a:lnTo>
                      <a:lnTo>
                        <a:pt x="40392" y="2790"/>
                      </a:lnTo>
                      <a:lnTo>
                        <a:pt x="39965" y="2455"/>
                      </a:lnTo>
                      <a:lnTo>
                        <a:pt x="39537" y="2139"/>
                      </a:lnTo>
                      <a:lnTo>
                        <a:pt x="39072" y="1823"/>
                      </a:lnTo>
                      <a:lnTo>
                        <a:pt x="38644" y="1563"/>
                      </a:lnTo>
                      <a:lnTo>
                        <a:pt x="38179" y="1321"/>
                      </a:lnTo>
                      <a:lnTo>
                        <a:pt x="37733" y="1098"/>
                      </a:lnTo>
                      <a:lnTo>
                        <a:pt x="37268" y="893"/>
                      </a:lnTo>
                      <a:lnTo>
                        <a:pt x="36785" y="726"/>
                      </a:lnTo>
                      <a:lnTo>
                        <a:pt x="36301" y="558"/>
                      </a:lnTo>
                      <a:lnTo>
                        <a:pt x="35818" y="428"/>
                      </a:lnTo>
                      <a:lnTo>
                        <a:pt x="35316" y="298"/>
                      </a:lnTo>
                      <a:lnTo>
                        <a:pt x="34813" y="205"/>
                      </a:lnTo>
                      <a:lnTo>
                        <a:pt x="34311" y="131"/>
                      </a:lnTo>
                      <a:lnTo>
                        <a:pt x="33809" y="56"/>
                      </a:lnTo>
                      <a:lnTo>
                        <a:pt x="33307" y="19"/>
                      </a:lnTo>
                      <a:lnTo>
                        <a:pt x="3278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7"/>
                <p:cNvSpPr/>
                <p:nvPr/>
              </p:nvSpPr>
              <p:spPr>
                <a:xfrm>
                  <a:off x="1232225" y="1104275"/>
                  <a:ext cx="4042050" cy="12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82" h="48855" extrusionOk="0">
                      <a:moveTo>
                        <a:pt x="31261" y="0"/>
                      </a:moveTo>
                      <a:lnTo>
                        <a:pt x="30592" y="37"/>
                      </a:lnTo>
                      <a:lnTo>
                        <a:pt x="29922" y="112"/>
                      </a:lnTo>
                      <a:lnTo>
                        <a:pt x="29253" y="223"/>
                      </a:lnTo>
                      <a:lnTo>
                        <a:pt x="28583" y="353"/>
                      </a:lnTo>
                      <a:lnTo>
                        <a:pt x="27933" y="521"/>
                      </a:lnTo>
                      <a:lnTo>
                        <a:pt x="27282" y="707"/>
                      </a:lnTo>
                      <a:lnTo>
                        <a:pt x="26649" y="911"/>
                      </a:lnTo>
                      <a:lnTo>
                        <a:pt x="26017" y="1134"/>
                      </a:lnTo>
                      <a:lnTo>
                        <a:pt x="25403" y="1376"/>
                      </a:lnTo>
                      <a:lnTo>
                        <a:pt x="24808" y="1618"/>
                      </a:lnTo>
                      <a:lnTo>
                        <a:pt x="24213" y="1897"/>
                      </a:lnTo>
                      <a:lnTo>
                        <a:pt x="23618" y="2176"/>
                      </a:lnTo>
                      <a:lnTo>
                        <a:pt x="23023" y="2473"/>
                      </a:lnTo>
                      <a:lnTo>
                        <a:pt x="22446" y="2790"/>
                      </a:lnTo>
                      <a:lnTo>
                        <a:pt x="21870" y="3106"/>
                      </a:lnTo>
                      <a:lnTo>
                        <a:pt x="21312" y="3459"/>
                      </a:lnTo>
                      <a:lnTo>
                        <a:pt x="20736" y="3794"/>
                      </a:lnTo>
                      <a:lnTo>
                        <a:pt x="20196" y="4166"/>
                      </a:lnTo>
                      <a:lnTo>
                        <a:pt x="19638" y="4519"/>
                      </a:lnTo>
                      <a:lnTo>
                        <a:pt x="19099" y="4910"/>
                      </a:lnTo>
                      <a:lnTo>
                        <a:pt x="18039" y="5691"/>
                      </a:lnTo>
                      <a:lnTo>
                        <a:pt x="17016" y="6490"/>
                      </a:lnTo>
                      <a:lnTo>
                        <a:pt x="15993" y="7327"/>
                      </a:lnTo>
                      <a:lnTo>
                        <a:pt x="14989" y="8164"/>
                      </a:lnTo>
                      <a:lnTo>
                        <a:pt x="13985" y="9001"/>
                      </a:lnTo>
                      <a:lnTo>
                        <a:pt x="12014" y="10712"/>
                      </a:lnTo>
                      <a:lnTo>
                        <a:pt x="10024" y="12441"/>
                      </a:lnTo>
                      <a:lnTo>
                        <a:pt x="7736" y="14431"/>
                      </a:lnTo>
                      <a:lnTo>
                        <a:pt x="6583" y="15435"/>
                      </a:lnTo>
                      <a:lnTo>
                        <a:pt x="5412" y="16421"/>
                      </a:lnTo>
                      <a:lnTo>
                        <a:pt x="4221" y="17388"/>
                      </a:lnTo>
                      <a:lnTo>
                        <a:pt x="3031" y="18337"/>
                      </a:lnTo>
                      <a:lnTo>
                        <a:pt x="2418" y="18802"/>
                      </a:lnTo>
                      <a:lnTo>
                        <a:pt x="1804" y="19248"/>
                      </a:lnTo>
                      <a:lnTo>
                        <a:pt x="1172" y="19676"/>
                      </a:lnTo>
                      <a:lnTo>
                        <a:pt x="539" y="20103"/>
                      </a:lnTo>
                      <a:lnTo>
                        <a:pt x="279" y="20271"/>
                      </a:lnTo>
                      <a:lnTo>
                        <a:pt x="0" y="20401"/>
                      </a:lnTo>
                      <a:lnTo>
                        <a:pt x="0" y="23525"/>
                      </a:lnTo>
                      <a:lnTo>
                        <a:pt x="744" y="23135"/>
                      </a:lnTo>
                      <a:lnTo>
                        <a:pt x="1451" y="22725"/>
                      </a:lnTo>
                      <a:lnTo>
                        <a:pt x="2157" y="22316"/>
                      </a:lnTo>
                      <a:lnTo>
                        <a:pt x="2864" y="21870"/>
                      </a:lnTo>
                      <a:lnTo>
                        <a:pt x="3552" y="21405"/>
                      </a:lnTo>
                      <a:lnTo>
                        <a:pt x="4221" y="20940"/>
                      </a:lnTo>
                      <a:lnTo>
                        <a:pt x="4872" y="20457"/>
                      </a:lnTo>
                      <a:lnTo>
                        <a:pt x="5542" y="19955"/>
                      </a:lnTo>
                      <a:lnTo>
                        <a:pt x="6174" y="19434"/>
                      </a:lnTo>
                      <a:lnTo>
                        <a:pt x="6825" y="18913"/>
                      </a:lnTo>
                      <a:lnTo>
                        <a:pt x="8071" y="17853"/>
                      </a:lnTo>
                      <a:lnTo>
                        <a:pt x="9317" y="16756"/>
                      </a:lnTo>
                      <a:lnTo>
                        <a:pt x="10544" y="15659"/>
                      </a:lnTo>
                      <a:lnTo>
                        <a:pt x="12162" y="14208"/>
                      </a:lnTo>
                      <a:lnTo>
                        <a:pt x="13799" y="12758"/>
                      </a:lnTo>
                      <a:lnTo>
                        <a:pt x="15435" y="11326"/>
                      </a:lnTo>
                      <a:lnTo>
                        <a:pt x="17091" y="9931"/>
                      </a:lnTo>
                      <a:lnTo>
                        <a:pt x="18020" y="9150"/>
                      </a:lnTo>
                      <a:lnTo>
                        <a:pt x="18969" y="8406"/>
                      </a:lnTo>
                      <a:lnTo>
                        <a:pt x="19936" y="7681"/>
                      </a:lnTo>
                      <a:lnTo>
                        <a:pt x="20903" y="6974"/>
                      </a:lnTo>
                      <a:lnTo>
                        <a:pt x="21907" y="6304"/>
                      </a:lnTo>
                      <a:lnTo>
                        <a:pt x="22428" y="5970"/>
                      </a:lnTo>
                      <a:lnTo>
                        <a:pt x="22930" y="5654"/>
                      </a:lnTo>
                      <a:lnTo>
                        <a:pt x="23451" y="5356"/>
                      </a:lnTo>
                      <a:lnTo>
                        <a:pt x="23990" y="5077"/>
                      </a:lnTo>
                      <a:lnTo>
                        <a:pt x="24529" y="4798"/>
                      </a:lnTo>
                      <a:lnTo>
                        <a:pt x="25069" y="4538"/>
                      </a:lnTo>
                      <a:lnTo>
                        <a:pt x="25868" y="4184"/>
                      </a:lnTo>
                      <a:lnTo>
                        <a:pt x="26687" y="3868"/>
                      </a:lnTo>
                      <a:lnTo>
                        <a:pt x="27505" y="3589"/>
                      </a:lnTo>
                      <a:lnTo>
                        <a:pt x="27933" y="3459"/>
                      </a:lnTo>
                      <a:lnTo>
                        <a:pt x="28360" y="3347"/>
                      </a:lnTo>
                      <a:lnTo>
                        <a:pt x="28769" y="3236"/>
                      </a:lnTo>
                      <a:lnTo>
                        <a:pt x="29197" y="3162"/>
                      </a:lnTo>
                      <a:lnTo>
                        <a:pt x="29625" y="3087"/>
                      </a:lnTo>
                      <a:lnTo>
                        <a:pt x="30071" y="3013"/>
                      </a:lnTo>
                      <a:lnTo>
                        <a:pt x="30499" y="2976"/>
                      </a:lnTo>
                      <a:lnTo>
                        <a:pt x="30927" y="2938"/>
                      </a:lnTo>
                      <a:lnTo>
                        <a:pt x="31801" y="2938"/>
                      </a:lnTo>
                      <a:lnTo>
                        <a:pt x="32191" y="2976"/>
                      </a:lnTo>
                      <a:lnTo>
                        <a:pt x="32563" y="3013"/>
                      </a:lnTo>
                      <a:lnTo>
                        <a:pt x="32935" y="3069"/>
                      </a:lnTo>
                      <a:lnTo>
                        <a:pt x="33307" y="3162"/>
                      </a:lnTo>
                      <a:lnTo>
                        <a:pt x="33660" y="3255"/>
                      </a:lnTo>
                      <a:lnTo>
                        <a:pt x="34014" y="3366"/>
                      </a:lnTo>
                      <a:lnTo>
                        <a:pt x="34367" y="3496"/>
                      </a:lnTo>
                      <a:lnTo>
                        <a:pt x="34720" y="3645"/>
                      </a:lnTo>
                      <a:lnTo>
                        <a:pt x="35055" y="3812"/>
                      </a:lnTo>
                      <a:lnTo>
                        <a:pt x="35390" y="3980"/>
                      </a:lnTo>
                      <a:lnTo>
                        <a:pt x="35706" y="4184"/>
                      </a:lnTo>
                      <a:lnTo>
                        <a:pt x="36022" y="4389"/>
                      </a:lnTo>
                      <a:lnTo>
                        <a:pt x="36338" y="4593"/>
                      </a:lnTo>
                      <a:lnTo>
                        <a:pt x="36636" y="4835"/>
                      </a:lnTo>
                      <a:lnTo>
                        <a:pt x="36933" y="5077"/>
                      </a:lnTo>
                      <a:lnTo>
                        <a:pt x="37212" y="5319"/>
                      </a:lnTo>
                      <a:lnTo>
                        <a:pt x="37715" y="5821"/>
                      </a:lnTo>
                      <a:lnTo>
                        <a:pt x="38198" y="6323"/>
                      </a:lnTo>
                      <a:lnTo>
                        <a:pt x="38682" y="6862"/>
                      </a:lnTo>
                      <a:lnTo>
                        <a:pt x="39128" y="7420"/>
                      </a:lnTo>
                      <a:lnTo>
                        <a:pt x="39556" y="7978"/>
                      </a:lnTo>
                      <a:lnTo>
                        <a:pt x="39965" y="8555"/>
                      </a:lnTo>
                      <a:lnTo>
                        <a:pt x="40374" y="9131"/>
                      </a:lnTo>
                      <a:lnTo>
                        <a:pt x="40783" y="9726"/>
                      </a:lnTo>
                      <a:lnTo>
                        <a:pt x="41769" y="11270"/>
                      </a:lnTo>
                      <a:lnTo>
                        <a:pt x="42717" y="12832"/>
                      </a:lnTo>
                      <a:lnTo>
                        <a:pt x="43628" y="14431"/>
                      </a:lnTo>
                      <a:lnTo>
                        <a:pt x="44521" y="16031"/>
                      </a:lnTo>
                      <a:lnTo>
                        <a:pt x="45135" y="17184"/>
                      </a:lnTo>
                      <a:lnTo>
                        <a:pt x="45767" y="18337"/>
                      </a:lnTo>
                      <a:lnTo>
                        <a:pt x="46381" y="19490"/>
                      </a:lnTo>
                      <a:lnTo>
                        <a:pt x="46994" y="20643"/>
                      </a:lnTo>
                      <a:lnTo>
                        <a:pt x="47645" y="21777"/>
                      </a:lnTo>
                      <a:lnTo>
                        <a:pt x="48333" y="22911"/>
                      </a:lnTo>
                      <a:lnTo>
                        <a:pt x="48687" y="23451"/>
                      </a:lnTo>
                      <a:lnTo>
                        <a:pt x="49040" y="24009"/>
                      </a:lnTo>
                      <a:lnTo>
                        <a:pt x="49412" y="24529"/>
                      </a:lnTo>
                      <a:lnTo>
                        <a:pt x="49802" y="25069"/>
                      </a:lnTo>
                      <a:lnTo>
                        <a:pt x="50230" y="25589"/>
                      </a:lnTo>
                      <a:lnTo>
                        <a:pt x="50695" y="26110"/>
                      </a:lnTo>
                      <a:lnTo>
                        <a:pt x="51160" y="26594"/>
                      </a:lnTo>
                      <a:lnTo>
                        <a:pt x="51662" y="27059"/>
                      </a:lnTo>
                      <a:lnTo>
                        <a:pt x="52201" y="27505"/>
                      </a:lnTo>
                      <a:lnTo>
                        <a:pt x="52462" y="27691"/>
                      </a:lnTo>
                      <a:lnTo>
                        <a:pt x="52741" y="27895"/>
                      </a:lnTo>
                      <a:lnTo>
                        <a:pt x="53038" y="28081"/>
                      </a:lnTo>
                      <a:lnTo>
                        <a:pt x="53336" y="28249"/>
                      </a:lnTo>
                      <a:lnTo>
                        <a:pt x="53633" y="28416"/>
                      </a:lnTo>
                      <a:lnTo>
                        <a:pt x="53950" y="28565"/>
                      </a:lnTo>
                      <a:lnTo>
                        <a:pt x="54433" y="28788"/>
                      </a:lnTo>
                      <a:lnTo>
                        <a:pt x="54954" y="28974"/>
                      </a:lnTo>
                      <a:lnTo>
                        <a:pt x="55456" y="29141"/>
                      </a:lnTo>
                      <a:lnTo>
                        <a:pt x="55995" y="29290"/>
                      </a:lnTo>
                      <a:lnTo>
                        <a:pt x="57037" y="29569"/>
                      </a:lnTo>
                      <a:lnTo>
                        <a:pt x="57557" y="29718"/>
                      </a:lnTo>
                      <a:lnTo>
                        <a:pt x="58078" y="29867"/>
                      </a:lnTo>
                      <a:lnTo>
                        <a:pt x="58766" y="30071"/>
                      </a:lnTo>
                      <a:lnTo>
                        <a:pt x="59436" y="30313"/>
                      </a:lnTo>
                      <a:lnTo>
                        <a:pt x="60105" y="30555"/>
                      </a:lnTo>
                      <a:lnTo>
                        <a:pt x="60775" y="30815"/>
                      </a:lnTo>
                      <a:lnTo>
                        <a:pt x="61426" y="31113"/>
                      </a:lnTo>
                      <a:lnTo>
                        <a:pt x="62076" y="31410"/>
                      </a:lnTo>
                      <a:lnTo>
                        <a:pt x="62709" y="31745"/>
                      </a:lnTo>
                      <a:lnTo>
                        <a:pt x="63341" y="32080"/>
                      </a:lnTo>
                      <a:lnTo>
                        <a:pt x="63955" y="32433"/>
                      </a:lnTo>
                      <a:lnTo>
                        <a:pt x="64568" y="32786"/>
                      </a:lnTo>
                      <a:lnTo>
                        <a:pt x="65164" y="33177"/>
                      </a:lnTo>
                      <a:lnTo>
                        <a:pt x="65759" y="33567"/>
                      </a:lnTo>
                      <a:lnTo>
                        <a:pt x="66354" y="33977"/>
                      </a:lnTo>
                      <a:lnTo>
                        <a:pt x="66930" y="34386"/>
                      </a:lnTo>
                      <a:lnTo>
                        <a:pt x="67507" y="34813"/>
                      </a:lnTo>
                      <a:lnTo>
                        <a:pt x="68065" y="35241"/>
                      </a:lnTo>
                      <a:lnTo>
                        <a:pt x="69125" y="36097"/>
                      </a:lnTo>
                      <a:lnTo>
                        <a:pt x="70166" y="36971"/>
                      </a:lnTo>
                      <a:lnTo>
                        <a:pt x="71170" y="37863"/>
                      </a:lnTo>
                      <a:lnTo>
                        <a:pt x="72156" y="38793"/>
                      </a:lnTo>
                      <a:lnTo>
                        <a:pt x="73142" y="39742"/>
                      </a:lnTo>
                      <a:lnTo>
                        <a:pt x="74090" y="40690"/>
                      </a:lnTo>
                      <a:lnTo>
                        <a:pt x="75038" y="41676"/>
                      </a:lnTo>
                      <a:lnTo>
                        <a:pt x="75968" y="42661"/>
                      </a:lnTo>
                      <a:lnTo>
                        <a:pt x="76638" y="43368"/>
                      </a:lnTo>
                      <a:lnTo>
                        <a:pt x="77326" y="44075"/>
                      </a:lnTo>
                      <a:lnTo>
                        <a:pt x="78033" y="44763"/>
                      </a:lnTo>
                      <a:lnTo>
                        <a:pt x="78758" y="45414"/>
                      </a:lnTo>
                      <a:lnTo>
                        <a:pt x="79130" y="45730"/>
                      </a:lnTo>
                      <a:lnTo>
                        <a:pt x="79502" y="46027"/>
                      </a:lnTo>
                      <a:lnTo>
                        <a:pt x="79892" y="46325"/>
                      </a:lnTo>
                      <a:lnTo>
                        <a:pt x="80301" y="46604"/>
                      </a:lnTo>
                      <a:lnTo>
                        <a:pt x="80711" y="46883"/>
                      </a:lnTo>
                      <a:lnTo>
                        <a:pt x="81138" y="47125"/>
                      </a:lnTo>
                      <a:lnTo>
                        <a:pt x="81566" y="47366"/>
                      </a:lnTo>
                      <a:lnTo>
                        <a:pt x="82012" y="47590"/>
                      </a:lnTo>
                      <a:lnTo>
                        <a:pt x="82626" y="47850"/>
                      </a:lnTo>
                      <a:lnTo>
                        <a:pt x="83258" y="48092"/>
                      </a:lnTo>
                      <a:lnTo>
                        <a:pt x="83891" y="48278"/>
                      </a:lnTo>
                      <a:lnTo>
                        <a:pt x="84542" y="48445"/>
                      </a:lnTo>
                      <a:lnTo>
                        <a:pt x="85192" y="48575"/>
                      </a:lnTo>
                      <a:lnTo>
                        <a:pt x="85862" y="48687"/>
                      </a:lnTo>
                      <a:lnTo>
                        <a:pt x="86531" y="48761"/>
                      </a:lnTo>
                      <a:lnTo>
                        <a:pt x="87201" y="48817"/>
                      </a:lnTo>
                      <a:lnTo>
                        <a:pt x="88131" y="48854"/>
                      </a:lnTo>
                      <a:lnTo>
                        <a:pt x="90028" y="48854"/>
                      </a:lnTo>
                      <a:lnTo>
                        <a:pt x="90957" y="48817"/>
                      </a:lnTo>
                      <a:lnTo>
                        <a:pt x="91906" y="48780"/>
                      </a:lnTo>
                      <a:lnTo>
                        <a:pt x="92854" y="48705"/>
                      </a:lnTo>
                      <a:lnTo>
                        <a:pt x="93784" y="48631"/>
                      </a:lnTo>
                      <a:lnTo>
                        <a:pt x="94733" y="48557"/>
                      </a:lnTo>
                      <a:lnTo>
                        <a:pt x="96332" y="48371"/>
                      </a:lnTo>
                      <a:lnTo>
                        <a:pt x="97950" y="48129"/>
                      </a:lnTo>
                      <a:lnTo>
                        <a:pt x="98750" y="47999"/>
                      </a:lnTo>
                      <a:lnTo>
                        <a:pt x="99549" y="47869"/>
                      </a:lnTo>
                      <a:lnTo>
                        <a:pt x="100349" y="47701"/>
                      </a:lnTo>
                      <a:lnTo>
                        <a:pt x="101149" y="47534"/>
                      </a:lnTo>
                      <a:lnTo>
                        <a:pt x="101930" y="47366"/>
                      </a:lnTo>
                      <a:lnTo>
                        <a:pt x="102729" y="47162"/>
                      </a:lnTo>
                      <a:lnTo>
                        <a:pt x="103510" y="46957"/>
                      </a:lnTo>
                      <a:lnTo>
                        <a:pt x="104291" y="46734"/>
                      </a:lnTo>
                      <a:lnTo>
                        <a:pt x="105072" y="46492"/>
                      </a:lnTo>
                      <a:lnTo>
                        <a:pt x="105835" y="46251"/>
                      </a:lnTo>
                      <a:lnTo>
                        <a:pt x="106616" y="45972"/>
                      </a:lnTo>
                      <a:lnTo>
                        <a:pt x="107378" y="45693"/>
                      </a:lnTo>
                      <a:lnTo>
                        <a:pt x="108067" y="45414"/>
                      </a:lnTo>
                      <a:lnTo>
                        <a:pt x="108736" y="45098"/>
                      </a:lnTo>
                      <a:lnTo>
                        <a:pt x="109406" y="44763"/>
                      </a:lnTo>
                      <a:lnTo>
                        <a:pt x="110056" y="44409"/>
                      </a:lnTo>
                      <a:lnTo>
                        <a:pt x="110707" y="44056"/>
                      </a:lnTo>
                      <a:lnTo>
                        <a:pt x="111340" y="43666"/>
                      </a:lnTo>
                      <a:lnTo>
                        <a:pt x="111953" y="43256"/>
                      </a:lnTo>
                      <a:lnTo>
                        <a:pt x="112567" y="42847"/>
                      </a:lnTo>
                      <a:lnTo>
                        <a:pt x="113181" y="42401"/>
                      </a:lnTo>
                      <a:lnTo>
                        <a:pt x="113776" y="41973"/>
                      </a:lnTo>
                      <a:lnTo>
                        <a:pt x="114352" y="41508"/>
                      </a:lnTo>
                      <a:lnTo>
                        <a:pt x="114929" y="41043"/>
                      </a:lnTo>
                      <a:lnTo>
                        <a:pt x="115505" y="40560"/>
                      </a:lnTo>
                      <a:lnTo>
                        <a:pt x="116063" y="40076"/>
                      </a:lnTo>
                      <a:lnTo>
                        <a:pt x="117160" y="39091"/>
                      </a:lnTo>
                      <a:lnTo>
                        <a:pt x="118128" y="38180"/>
                      </a:lnTo>
                      <a:lnTo>
                        <a:pt x="119076" y="37250"/>
                      </a:lnTo>
                      <a:lnTo>
                        <a:pt x="120936" y="35353"/>
                      </a:lnTo>
                      <a:lnTo>
                        <a:pt x="121865" y="34404"/>
                      </a:lnTo>
                      <a:lnTo>
                        <a:pt x="122814" y="33474"/>
                      </a:lnTo>
                      <a:lnTo>
                        <a:pt x="123781" y="32563"/>
                      </a:lnTo>
                      <a:lnTo>
                        <a:pt x="124264" y="32117"/>
                      </a:lnTo>
                      <a:lnTo>
                        <a:pt x="124767" y="31689"/>
                      </a:lnTo>
                      <a:lnTo>
                        <a:pt x="125287" y="31243"/>
                      </a:lnTo>
                      <a:lnTo>
                        <a:pt x="125808" y="30834"/>
                      </a:lnTo>
                      <a:lnTo>
                        <a:pt x="126347" y="30425"/>
                      </a:lnTo>
                      <a:lnTo>
                        <a:pt x="126905" y="30034"/>
                      </a:lnTo>
                      <a:lnTo>
                        <a:pt x="127463" y="29662"/>
                      </a:lnTo>
                      <a:lnTo>
                        <a:pt x="128040" y="29327"/>
                      </a:lnTo>
                      <a:lnTo>
                        <a:pt x="128635" y="29011"/>
                      </a:lnTo>
                      <a:lnTo>
                        <a:pt x="129248" y="28732"/>
                      </a:lnTo>
                      <a:lnTo>
                        <a:pt x="129937" y="28453"/>
                      </a:lnTo>
                      <a:lnTo>
                        <a:pt x="130643" y="28193"/>
                      </a:lnTo>
                      <a:lnTo>
                        <a:pt x="131368" y="27970"/>
                      </a:lnTo>
                      <a:lnTo>
                        <a:pt x="132094" y="27784"/>
                      </a:lnTo>
                      <a:lnTo>
                        <a:pt x="132819" y="27635"/>
                      </a:lnTo>
                      <a:lnTo>
                        <a:pt x="133563" y="27505"/>
                      </a:lnTo>
                      <a:lnTo>
                        <a:pt x="134307" y="27412"/>
                      </a:lnTo>
                      <a:lnTo>
                        <a:pt x="135051" y="27356"/>
                      </a:lnTo>
                      <a:lnTo>
                        <a:pt x="135534" y="27319"/>
                      </a:lnTo>
                      <a:lnTo>
                        <a:pt x="136501" y="27319"/>
                      </a:lnTo>
                      <a:lnTo>
                        <a:pt x="136985" y="27338"/>
                      </a:lnTo>
                      <a:lnTo>
                        <a:pt x="137970" y="27393"/>
                      </a:lnTo>
                      <a:lnTo>
                        <a:pt x="138937" y="27468"/>
                      </a:lnTo>
                      <a:lnTo>
                        <a:pt x="139904" y="27579"/>
                      </a:lnTo>
                      <a:lnTo>
                        <a:pt x="140872" y="27709"/>
                      </a:lnTo>
                      <a:lnTo>
                        <a:pt x="142806" y="27988"/>
                      </a:lnTo>
                      <a:lnTo>
                        <a:pt x="143624" y="28081"/>
                      </a:lnTo>
                      <a:lnTo>
                        <a:pt x="144461" y="28156"/>
                      </a:lnTo>
                      <a:lnTo>
                        <a:pt x="145298" y="28212"/>
                      </a:lnTo>
                      <a:lnTo>
                        <a:pt x="146116" y="28249"/>
                      </a:lnTo>
                      <a:lnTo>
                        <a:pt x="146953" y="28267"/>
                      </a:lnTo>
                      <a:lnTo>
                        <a:pt x="147790" y="28267"/>
                      </a:lnTo>
                      <a:lnTo>
                        <a:pt x="148626" y="28230"/>
                      </a:lnTo>
                      <a:lnTo>
                        <a:pt x="149445" y="28193"/>
                      </a:lnTo>
                      <a:lnTo>
                        <a:pt x="150282" y="28119"/>
                      </a:lnTo>
                      <a:lnTo>
                        <a:pt x="151118" y="28026"/>
                      </a:lnTo>
                      <a:lnTo>
                        <a:pt x="151937" y="27914"/>
                      </a:lnTo>
                      <a:lnTo>
                        <a:pt x="152755" y="27784"/>
                      </a:lnTo>
                      <a:lnTo>
                        <a:pt x="153573" y="27635"/>
                      </a:lnTo>
                      <a:lnTo>
                        <a:pt x="154391" y="27468"/>
                      </a:lnTo>
                      <a:lnTo>
                        <a:pt x="155210" y="27282"/>
                      </a:lnTo>
                      <a:lnTo>
                        <a:pt x="156009" y="27059"/>
                      </a:lnTo>
                      <a:lnTo>
                        <a:pt x="156753" y="26835"/>
                      </a:lnTo>
                      <a:lnTo>
                        <a:pt x="157497" y="26594"/>
                      </a:lnTo>
                      <a:lnTo>
                        <a:pt x="158222" y="26315"/>
                      </a:lnTo>
                      <a:lnTo>
                        <a:pt x="158929" y="26017"/>
                      </a:lnTo>
                      <a:lnTo>
                        <a:pt x="159636" y="25682"/>
                      </a:lnTo>
                      <a:lnTo>
                        <a:pt x="160342" y="25329"/>
                      </a:lnTo>
                      <a:lnTo>
                        <a:pt x="161012" y="24939"/>
                      </a:lnTo>
                      <a:lnTo>
                        <a:pt x="161681" y="24548"/>
                      </a:lnTo>
                      <a:lnTo>
                        <a:pt x="161681" y="23469"/>
                      </a:lnTo>
                      <a:lnTo>
                        <a:pt x="161161" y="23786"/>
                      </a:lnTo>
                      <a:lnTo>
                        <a:pt x="160640" y="24102"/>
                      </a:lnTo>
                      <a:lnTo>
                        <a:pt x="160119" y="24381"/>
                      </a:lnTo>
                      <a:lnTo>
                        <a:pt x="159580" y="24660"/>
                      </a:lnTo>
                      <a:lnTo>
                        <a:pt x="159022" y="24920"/>
                      </a:lnTo>
                      <a:lnTo>
                        <a:pt x="158483" y="25162"/>
                      </a:lnTo>
                      <a:lnTo>
                        <a:pt x="157925" y="25385"/>
                      </a:lnTo>
                      <a:lnTo>
                        <a:pt x="157348" y="25589"/>
                      </a:lnTo>
                      <a:lnTo>
                        <a:pt x="156883" y="25738"/>
                      </a:lnTo>
                      <a:lnTo>
                        <a:pt x="156419" y="25868"/>
                      </a:lnTo>
                      <a:lnTo>
                        <a:pt x="155954" y="25999"/>
                      </a:lnTo>
                      <a:lnTo>
                        <a:pt x="155489" y="26110"/>
                      </a:lnTo>
                      <a:lnTo>
                        <a:pt x="154540" y="26296"/>
                      </a:lnTo>
                      <a:lnTo>
                        <a:pt x="153573" y="26445"/>
                      </a:lnTo>
                      <a:lnTo>
                        <a:pt x="152606" y="26556"/>
                      </a:lnTo>
                      <a:lnTo>
                        <a:pt x="151639" y="26631"/>
                      </a:lnTo>
                      <a:lnTo>
                        <a:pt x="150672" y="26668"/>
                      </a:lnTo>
                      <a:lnTo>
                        <a:pt x="149705" y="26668"/>
                      </a:lnTo>
                      <a:lnTo>
                        <a:pt x="148757" y="26631"/>
                      </a:lnTo>
                      <a:lnTo>
                        <a:pt x="147808" y="26556"/>
                      </a:lnTo>
                      <a:lnTo>
                        <a:pt x="146860" y="26463"/>
                      </a:lnTo>
                      <a:lnTo>
                        <a:pt x="145911" y="26333"/>
                      </a:lnTo>
                      <a:lnTo>
                        <a:pt x="144981" y="26166"/>
                      </a:lnTo>
                      <a:lnTo>
                        <a:pt x="144033" y="25999"/>
                      </a:lnTo>
                      <a:lnTo>
                        <a:pt x="143103" y="25813"/>
                      </a:lnTo>
                      <a:lnTo>
                        <a:pt x="142173" y="25608"/>
                      </a:lnTo>
                      <a:lnTo>
                        <a:pt x="140202" y="25180"/>
                      </a:lnTo>
                      <a:lnTo>
                        <a:pt x="139198" y="24994"/>
                      </a:lnTo>
                      <a:lnTo>
                        <a:pt x="138212" y="24827"/>
                      </a:lnTo>
                      <a:lnTo>
                        <a:pt x="137208" y="24678"/>
                      </a:lnTo>
                      <a:lnTo>
                        <a:pt x="136204" y="24585"/>
                      </a:lnTo>
                      <a:lnTo>
                        <a:pt x="135702" y="24548"/>
                      </a:lnTo>
                      <a:lnTo>
                        <a:pt x="135199" y="24511"/>
                      </a:lnTo>
                      <a:lnTo>
                        <a:pt x="134697" y="24492"/>
                      </a:lnTo>
                      <a:lnTo>
                        <a:pt x="134195" y="24492"/>
                      </a:lnTo>
                      <a:lnTo>
                        <a:pt x="133563" y="24511"/>
                      </a:lnTo>
                      <a:lnTo>
                        <a:pt x="132949" y="24567"/>
                      </a:lnTo>
                      <a:lnTo>
                        <a:pt x="132317" y="24660"/>
                      </a:lnTo>
                      <a:lnTo>
                        <a:pt x="131703" y="24771"/>
                      </a:lnTo>
                      <a:lnTo>
                        <a:pt x="131108" y="24920"/>
                      </a:lnTo>
                      <a:lnTo>
                        <a:pt x="130513" y="25124"/>
                      </a:lnTo>
                      <a:lnTo>
                        <a:pt x="129918" y="25348"/>
                      </a:lnTo>
                      <a:lnTo>
                        <a:pt x="129360" y="25608"/>
                      </a:lnTo>
                      <a:lnTo>
                        <a:pt x="128784" y="25906"/>
                      </a:lnTo>
                      <a:lnTo>
                        <a:pt x="128226" y="26240"/>
                      </a:lnTo>
                      <a:lnTo>
                        <a:pt x="127686" y="26594"/>
                      </a:lnTo>
                      <a:lnTo>
                        <a:pt x="127166" y="26984"/>
                      </a:lnTo>
                      <a:lnTo>
                        <a:pt x="126663" y="27393"/>
                      </a:lnTo>
                      <a:lnTo>
                        <a:pt x="126161" y="27821"/>
                      </a:lnTo>
                      <a:lnTo>
                        <a:pt x="125678" y="28249"/>
                      </a:lnTo>
                      <a:lnTo>
                        <a:pt x="125213" y="28695"/>
                      </a:lnTo>
                      <a:lnTo>
                        <a:pt x="124692" y="29234"/>
                      </a:lnTo>
                      <a:lnTo>
                        <a:pt x="124171" y="29774"/>
                      </a:lnTo>
                      <a:lnTo>
                        <a:pt x="123651" y="30332"/>
                      </a:lnTo>
                      <a:lnTo>
                        <a:pt x="123149" y="30890"/>
                      </a:lnTo>
                      <a:lnTo>
                        <a:pt x="122163" y="32024"/>
                      </a:lnTo>
                      <a:lnTo>
                        <a:pt x="121177" y="33158"/>
                      </a:lnTo>
                      <a:lnTo>
                        <a:pt x="120266" y="34181"/>
                      </a:lnTo>
                      <a:lnTo>
                        <a:pt x="119355" y="35204"/>
                      </a:lnTo>
                      <a:lnTo>
                        <a:pt x="118425" y="36190"/>
                      </a:lnTo>
                      <a:lnTo>
                        <a:pt x="117477" y="37175"/>
                      </a:lnTo>
                      <a:lnTo>
                        <a:pt x="116491" y="38124"/>
                      </a:lnTo>
                      <a:lnTo>
                        <a:pt x="115487" y="39054"/>
                      </a:lnTo>
                      <a:lnTo>
                        <a:pt x="114985" y="39500"/>
                      </a:lnTo>
                      <a:lnTo>
                        <a:pt x="114464" y="39946"/>
                      </a:lnTo>
                      <a:lnTo>
                        <a:pt x="113925" y="40374"/>
                      </a:lnTo>
                      <a:lnTo>
                        <a:pt x="113385" y="40802"/>
                      </a:lnTo>
                      <a:lnTo>
                        <a:pt x="112716" y="41285"/>
                      </a:lnTo>
                      <a:lnTo>
                        <a:pt x="112046" y="41769"/>
                      </a:lnTo>
                      <a:lnTo>
                        <a:pt x="111358" y="42234"/>
                      </a:lnTo>
                      <a:lnTo>
                        <a:pt x="110633" y="42661"/>
                      </a:lnTo>
                      <a:lnTo>
                        <a:pt x="109926" y="43070"/>
                      </a:lnTo>
                      <a:lnTo>
                        <a:pt x="109182" y="43461"/>
                      </a:lnTo>
                      <a:lnTo>
                        <a:pt x="108439" y="43814"/>
                      </a:lnTo>
                      <a:lnTo>
                        <a:pt x="107657" y="44131"/>
                      </a:lnTo>
                      <a:lnTo>
                        <a:pt x="106839" y="44428"/>
                      </a:lnTo>
                      <a:lnTo>
                        <a:pt x="106021" y="44688"/>
                      </a:lnTo>
                      <a:lnTo>
                        <a:pt x="105184" y="44949"/>
                      </a:lnTo>
                      <a:lnTo>
                        <a:pt x="104347" y="45172"/>
                      </a:lnTo>
                      <a:lnTo>
                        <a:pt x="103492" y="45377"/>
                      </a:lnTo>
                      <a:lnTo>
                        <a:pt x="102655" y="45562"/>
                      </a:lnTo>
                      <a:lnTo>
                        <a:pt x="101799" y="45711"/>
                      </a:lnTo>
                      <a:lnTo>
                        <a:pt x="100925" y="45860"/>
                      </a:lnTo>
                      <a:lnTo>
                        <a:pt x="100070" y="45972"/>
                      </a:lnTo>
                      <a:lnTo>
                        <a:pt x="99196" y="46046"/>
                      </a:lnTo>
                      <a:lnTo>
                        <a:pt x="98340" y="46120"/>
                      </a:lnTo>
                      <a:lnTo>
                        <a:pt x="97466" y="46158"/>
                      </a:lnTo>
                      <a:lnTo>
                        <a:pt x="96592" y="46176"/>
                      </a:lnTo>
                      <a:lnTo>
                        <a:pt x="95718" y="46176"/>
                      </a:lnTo>
                      <a:lnTo>
                        <a:pt x="94844" y="46158"/>
                      </a:lnTo>
                      <a:lnTo>
                        <a:pt x="93989" y="46102"/>
                      </a:lnTo>
                      <a:lnTo>
                        <a:pt x="92947" y="46027"/>
                      </a:lnTo>
                      <a:lnTo>
                        <a:pt x="91924" y="45897"/>
                      </a:lnTo>
                      <a:lnTo>
                        <a:pt x="90883" y="45711"/>
                      </a:lnTo>
                      <a:lnTo>
                        <a:pt x="89879" y="45507"/>
                      </a:lnTo>
                      <a:lnTo>
                        <a:pt x="89377" y="45377"/>
                      </a:lnTo>
                      <a:lnTo>
                        <a:pt x="88875" y="45246"/>
                      </a:lnTo>
                      <a:lnTo>
                        <a:pt x="88372" y="45116"/>
                      </a:lnTo>
                      <a:lnTo>
                        <a:pt x="87870" y="44949"/>
                      </a:lnTo>
                      <a:lnTo>
                        <a:pt x="87387" y="44781"/>
                      </a:lnTo>
                      <a:lnTo>
                        <a:pt x="86885" y="44614"/>
                      </a:lnTo>
                      <a:lnTo>
                        <a:pt x="86401" y="44409"/>
                      </a:lnTo>
                      <a:lnTo>
                        <a:pt x="85918" y="44224"/>
                      </a:lnTo>
                      <a:lnTo>
                        <a:pt x="85434" y="44000"/>
                      </a:lnTo>
                      <a:lnTo>
                        <a:pt x="84951" y="43759"/>
                      </a:lnTo>
                      <a:lnTo>
                        <a:pt x="84467" y="43517"/>
                      </a:lnTo>
                      <a:lnTo>
                        <a:pt x="83984" y="43275"/>
                      </a:lnTo>
                      <a:lnTo>
                        <a:pt x="83054" y="42736"/>
                      </a:lnTo>
                      <a:lnTo>
                        <a:pt x="82124" y="42178"/>
                      </a:lnTo>
                      <a:lnTo>
                        <a:pt x="81231" y="41583"/>
                      </a:lnTo>
                      <a:lnTo>
                        <a:pt x="80339" y="40969"/>
                      </a:lnTo>
                      <a:lnTo>
                        <a:pt x="79465" y="40337"/>
                      </a:lnTo>
                      <a:lnTo>
                        <a:pt x="78590" y="39704"/>
                      </a:lnTo>
                      <a:lnTo>
                        <a:pt x="77400" y="38793"/>
                      </a:lnTo>
                      <a:lnTo>
                        <a:pt x="76210" y="37882"/>
                      </a:lnTo>
                      <a:lnTo>
                        <a:pt x="73867" y="36022"/>
                      </a:lnTo>
                      <a:lnTo>
                        <a:pt x="72677" y="35111"/>
                      </a:lnTo>
                      <a:lnTo>
                        <a:pt x="71486" y="34200"/>
                      </a:lnTo>
                      <a:lnTo>
                        <a:pt x="70296" y="33289"/>
                      </a:lnTo>
                      <a:lnTo>
                        <a:pt x="69069" y="32414"/>
                      </a:lnTo>
                      <a:lnTo>
                        <a:pt x="67730" y="31503"/>
                      </a:lnTo>
                      <a:lnTo>
                        <a:pt x="67042" y="31057"/>
                      </a:lnTo>
                      <a:lnTo>
                        <a:pt x="66354" y="30629"/>
                      </a:lnTo>
                      <a:lnTo>
                        <a:pt x="65647" y="30201"/>
                      </a:lnTo>
                      <a:lnTo>
                        <a:pt x="64940" y="29792"/>
                      </a:lnTo>
                      <a:lnTo>
                        <a:pt x="64234" y="29420"/>
                      </a:lnTo>
                      <a:lnTo>
                        <a:pt x="63508" y="29048"/>
                      </a:lnTo>
                      <a:lnTo>
                        <a:pt x="62839" y="28732"/>
                      </a:lnTo>
                      <a:lnTo>
                        <a:pt x="62151" y="28416"/>
                      </a:lnTo>
                      <a:lnTo>
                        <a:pt x="61463" y="28119"/>
                      </a:lnTo>
                      <a:lnTo>
                        <a:pt x="60775" y="27840"/>
                      </a:lnTo>
                      <a:lnTo>
                        <a:pt x="60087" y="27579"/>
                      </a:lnTo>
                      <a:lnTo>
                        <a:pt x="59380" y="27319"/>
                      </a:lnTo>
                      <a:lnTo>
                        <a:pt x="57985" y="26817"/>
                      </a:lnTo>
                      <a:lnTo>
                        <a:pt x="57167" y="26556"/>
                      </a:lnTo>
                      <a:lnTo>
                        <a:pt x="56349" y="26315"/>
                      </a:lnTo>
                      <a:lnTo>
                        <a:pt x="55549" y="26036"/>
                      </a:lnTo>
                      <a:lnTo>
                        <a:pt x="55158" y="25887"/>
                      </a:lnTo>
                      <a:lnTo>
                        <a:pt x="54768" y="25701"/>
                      </a:lnTo>
                      <a:lnTo>
                        <a:pt x="54266" y="25459"/>
                      </a:lnTo>
                      <a:lnTo>
                        <a:pt x="53782" y="25180"/>
                      </a:lnTo>
                      <a:lnTo>
                        <a:pt x="53336" y="24883"/>
                      </a:lnTo>
                      <a:lnTo>
                        <a:pt x="52890" y="24548"/>
                      </a:lnTo>
                      <a:lnTo>
                        <a:pt x="52480" y="24195"/>
                      </a:lnTo>
                      <a:lnTo>
                        <a:pt x="52071" y="23823"/>
                      </a:lnTo>
                      <a:lnTo>
                        <a:pt x="51681" y="23432"/>
                      </a:lnTo>
                      <a:lnTo>
                        <a:pt x="51309" y="23023"/>
                      </a:lnTo>
                      <a:lnTo>
                        <a:pt x="50807" y="22428"/>
                      </a:lnTo>
                      <a:lnTo>
                        <a:pt x="50342" y="21833"/>
                      </a:lnTo>
                      <a:lnTo>
                        <a:pt x="49895" y="21219"/>
                      </a:lnTo>
                      <a:lnTo>
                        <a:pt x="49449" y="20587"/>
                      </a:lnTo>
                      <a:lnTo>
                        <a:pt x="49021" y="19955"/>
                      </a:lnTo>
                      <a:lnTo>
                        <a:pt x="48612" y="19304"/>
                      </a:lnTo>
                      <a:lnTo>
                        <a:pt x="47813" y="18002"/>
                      </a:lnTo>
                      <a:lnTo>
                        <a:pt x="46269" y="15398"/>
                      </a:lnTo>
                      <a:lnTo>
                        <a:pt x="44744" y="12776"/>
                      </a:lnTo>
                      <a:lnTo>
                        <a:pt x="43201" y="10173"/>
                      </a:lnTo>
                      <a:lnTo>
                        <a:pt x="41657" y="7569"/>
                      </a:lnTo>
                      <a:lnTo>
                        <a:pt x="41192" y="6844"/>
                      </a:lnTo>
                      <a:lnTo>
                        <a:pt x="40746" y="6137"/>
                      </a:lnTo>
                      <a:lnTo>
                        <a:pt x="40262" y="5430"/>
                      </a:lnTo>
                      <a:lnTo>
                        <a:pt x="39760" y="4742"/>
                      </a:lnTo>
                      <a:lnTo>
                        <a:pt x="39239" y="4073"/>
                      </a:lnTo>
                      <a:lnTo>
                        <a:pt x="38682" y="3440"/>
                      </a:lnTo>
                      <a:lnTo>
                        <a:pt x="38403" y="3124"/>
                      </a:lnTo>
                      <a:lnTo>
                        <a:pt x="38105" y="2827"/>
                      </a:lnTo>
                      <a:lnTo>
                        <a:pt x="37789" y="2529"/>
                      </a:lnTo>
                      <a:lnTo>
                        <a:pt x="37473" y="2250"/>
                      </a:lnTo>
                      <a:lnTo>
                        <a:pt x="37212" y="2027"/>
                      </a:lnTo>
                      <a:lnTo>
                        <a:pt x="36952" y="1823"/>
                      </a:lnTo>
                      <a:lnTo>
                        <a:pt x="36673" y="1618"/>
                      </a:lnTo>
                      <a:lnTo>
                        <a:pt x="36394" y="1432"/>
                      </a:lnTo>
                      <a:lnTo>
                        <a:pt x="36115" y="1265"/>
                      </a:lnTo>
                      <a:lnTo>
                        <a:pt x="35818" y="1097"/>
                      </a:lnTo>
                      <a:lnTo>
                        <a:pt x="35520" y="948"/>
                      </a:lnTo>
                      <a:lnTo>
                        <a:pt x="35204" y="800"/>
                      </a:lnTo>
                      <a:lnTo>
                        <a:pt x="34906" y="670"/>
                      </a:lnTo>
                      <a:lnTo>
                        <a:pt x="34590" y="539"/>
                      </a:lnTo>
                      <a:lnTo>
                        <a:pt x="34274" y="428"/>
                      </a:lnTo>
                      <a:lnTo>
                        <a:pt x="33939" y="335"/>
                      </a:lnTo>
                      <a:lnTo>
                        <a:pt x="33623" y="260"/>
                      </a:lnTo>
                      <a:lnTo>
                        <a:pt x="33288" y="186"/>
                      </a:lnTo>
                      <a:lnTo>
                        <a:pt x="32954" y="130"/>
                      </a:lnTo>
                      <a:lnTo>
                        <a:pt x="32619" y="74"/>
                      </a:lnTo>
                      <a:lnTo>
                        <a:pt x="32284" y="37"/>
                      </a:lnTo>
                      <a:lnTo>
                        <a:pt x="31949" y="19"/>
                      </a:lnTo>
                      <a:lnTo>
                        <a:pt x="3159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7"/>
                <p:cNvSpPr/>
                <p:nvPr/>
              </p:nvSpPr>
              <p:spPr>
                <a:xfrm>
                  <a:off x="1232225" y="1742600"/>
                  <a:ext cx="1548200" cy="118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8" h="47591" extrusionOk="0">
                      <a:moveTo>
                        <a:pt x="29383" y="1"/>
                      </a:moveTo>
                      <a:lnTo>
                        <a:pt x="29086" y="38"/>
                      </a:lnTo>
                      <a:lnTo>
                        <a:pt x="28807" y="75"/>
                      </a:lnTo>
                      <a:lnTo>
                        <a:pt x="28397" y="168"/>
                      </a:lnTo>
                      <a:lnTo>
                        <a:pt x="28007" y="261"/>
                      </a:lnTo>
                      <a:lnTo>
                        <a:pt x="27635" y="373"/>
                      </a:lnTo>
                      <a:lnTo>
                        <a:pt x="27244" y="503"/>
                      </a:lnTo>
                      <a:lnTo>
                        <a:pt x="26873" y="633"/>
                      </a:lnTo>
                      <a:lnTo>
                        <a:pt x="26501" y="782"/>
                      </a:lnTo>
                      <a:lnTo>
                        <a:pt x="25757" y="1116"/>
                      </a:lnTo>
                      <a:lnTo>
                        <a:pt x="25031" y="1470"/>
                      </a:lnTo>
                      <a:lnTo>
                        <a:pt x="24325" y="1842"/>
                      </a:lnTo>
                      <a:lnTo>
                        <a:pt x="22911" y="2623"/>
                      </a:lnTo>
                      <a:lnTo>
                        <a:pt x="21628" y="3329"/>
                      </a:lnTo>
                      <a:lnTo>
                        <a:pt x="20959" y="3664"/>
                      </a:lnTo>
                      <a:lnTo>
                        <a:pt x="20308" y="3980"/>
                      </a:lnTo>
                      <a:lnTo>
                        <a:pt x="19638" y="4296"/>
                      </a:lnTo>
                      <a:lnTo>
                        <a:pt x="18969" y="4575"/>
                      </a:lnTo>
                      <a:lnTo>
                        <a:pt x="18281" y="4854"/>
                      </a:lnTo>
                      <a:lnTo>
                        <a:pt x="17593" y="5096"/>
                      </a:lnTo>
                      <a:lnTo>
                        <a:pt x="17091" y="5245"/>
                      </a:lnTo>
                      <a:lnTo>
                        <a:pt x="16588" y="5394"/>
                      </a:lnTo>
                      <a:lnTo>
                        <a:pt x="16086" y="5524"/>
                      </a:lnTo>
                      <a:lnTo>
                        <a:pt x="15584" y="5654"/>
                      </a:lnTo>
                      <a:lnTo>
                        <a:pt x="15063" y="5747"/>
                      </a:lnTo>
                      <a:lnTo>
                        <a:pt x="14561" y="5859"/>
                      </a:lnTo>
                      <a:lnTo>
                        <a:pt x="13539" y="6026"/>
                      </a:lnTo>
                      <a:lnTo>
                        <a:pt x="12497" y="6138"/>
                      </a:lnTo>
                      <a:lnTo>
                        <a:pt x="11456" y="6249"/>
                      </a:lnTo>
                      <a:lnTo>
                        <a:pt x="10433" y="6324"/>
                      </a:lnTo>
                      <a:lnTo>
                        <a:pt x="9391" y="6361"/>
                      </a:lnTo>
                      <a:lnTo>
                        <a:pt x="7048" y="6417"/>
                      </a:lnTo>
                      <a:lnTo>
                        <a:pt x="4686" y="6491"/>
                      </a:lnTo>
                      <a:lnTo>
                        <a:pt x="3515" y="6528"/>
                      </a:lnTo>
                      <a:lnTo>
                        <a:pt x="2343" y="6584"/>
                      </a:lnTo>
                      <a:lnTo>
                        <a:pt x="1172" y="6677"/>
                      </a:lnTo>
                      <a:lnTo>
                        <a:pt x="0" y="6788"/>
                      </a:lnTo>
                      <a:lnTo>
                        <a:pt x="0" y="9206"/>
                      </a:lnTo>
                      <a:lnTo>
                        <a:pt x="577" y="9187"/>
                      </a:lnTo>
                      <a:lnTo>
                        <a:pt x="1153" y="9187"/>
                      </a:lnTo>
                      <a:lnTo>
                        <a:pt x="1730" y="9206"/>
                      </a:lnTo>
                      <a:lnTo>
                        <a:pt x="2306" y="9243"/>
                      </a:lnTo>
                      <a:lnTo>
                        <a:pt x="2883" y="9280"/>
                      </a:lnTo>
                      <a:lnTo>
                        <a:pt x="3440" y="9336"/>
                      </a:lnTo>
                      <a:lnTo>
                        <a:pt x="4593" y="9485"/>
                      </a:lnTo>
                      <a:lnTo>
                        <a:pt x="5375" y="9597"/>
                      </a:lnTo>
                      <a:lnTo>
                        <a:pt x="6174" y="9745"/>
                      </a:lnTo>
                      <a:lnTo>
                        <a:pt x="6955" y="9913"/>
                      </a:lnTo>
                      <a:lnTo>
                        <a:pt x="7736" y="10080"/>
                      </a:lnTo>
                      <a:lnTo>
                        <a:pt x="8499" y="10285"/>
                      </a:lnTo>
                      <a:lnTo>
                        <a:pt x="9280" y="10489"/>
                      </a:lnTo>
                      <a:lnTo>
                        <a:pt x="10823" y="10917"/>
                      </a:lnTo>
                      <a:lnTo>
                        <a:pt x="12348" y="11401"/>
                      </a:lnTo>
                      <a:lnTo>
                        <a:pt x="13873" y="11884"/>
                      </a:lnTo>
                      <a:lnTo>
                        <a:pt x="16923" y="12870"/>
                      </a:lnTo>
                      <a:lnTo>
                        <a:pt x="17723" y="13130"/>
                      </a:lnTo>
                      <a:lnTo>
                        <a:pt x="18541" y="13372"/>
                      </a:lnTo>
                      <a:lnTo>
                        <a:pt x="19359" y="13614"/>
                      </a:lnTo>
                      <a:lnTo>
                        <a:pt x="20178" y="13818"/>
                      </a:lnTo>
                      <a:lnTo>
                        <a:pt x="21014" y="14041"/>
                      </a:lnTo>
                      <a:lnTo>
                        <a:pt x="21833" y="14227"/>
                      </a:lnTo>
                      <a:lnTo>
                        <a:pt x="22670" y="14413"/>
                      </a:lnTo>
                      <a:lnTo>
                        <a:pt x="23506" y="14581"/>
                      </a:lnTo>
                      <a:lnTo>
                        <a:pt x="25292" y="14915"/>
                      </a:lnTo>
                      <a:lnTo>
                        <a:pt x="26203" y="15083"/>
                      </a:lnTo>
                      <a:lnTo>
                        <a:pt x="27096" y="15269"/>
                      </a:lnTo>
                      <a:lnTo>
                        <a:pt x="27988" y="15473"/>
                      </a:lnTo>
                      <a:lnTo>
                        <a:pt x="28862" y="15696"/>
                      </a:lnTo>
                      <a:lnTo>
                        <a:pt x="29736" y="15957"/>
                      </a:lnTo>
                      <a:lnTo>
                        <a:pt x="30183" y="16106"/>
                      </a:lnTo>
                      <a:lnTo>
                        <a:pt x="30610" y="16254"/>
                      </a:lnTo>
                      <a:lnTo>
                        <a:pt x="31596" y="16645"/>
                      </a:lnTo>
                      <a:lnTo>
                        <a:pt x="32210" y="16887"/>
                      </a:lnTo>
                      <a:lnTo>
                        <a:pt x="32805" y="17166"/>
                      </a:lnTo>
                      <a:lnTo>
                        <a:pt x="33995" y="17723"/>
                      </a:lnTo>
                      <a:lnTo>
                        <a:pt x="35185" y="18300"/>
                      </a:lnTo>
                      <a:lnTo>
                        <a:pt x="36376" y="18876"/>
                      </a:lnTo>
                      <a:lnTo>
                        <a:pt x="36971" y="19155"/>
                      </a:lnTo>
                      <a:lnTo>
                        <a:pt x="37566" y="19434"/>
                      </a:lnTo>
                      <a:lnTo>
                        <a:pt x="38179" y="19695"/>
                      </a:lnTo>
                      <a:lnTo>
                        <a:pt x="38775" y="19936"/>
                      </a:lnTo>
                      <a:lnTo>
                        <a:pt x="39407" y="20160"/>
                      </a:lnTo>
                      <a:lnTo>
                        <a:pt x="40021" y="20346"/>
                      </a:lnTo>
                      <a:lnTo>
                        <a:pt x="40671" y="20532"/>
                      </a:lnTo>
                      <a:lnTo>
                        <a:pt x="41304" y="20662"/>
                      </a:lnTo>
                      <a:lnTo>
                        <a:pt x="41862" y="20773"/>
                      </a:lnTo>
                      <a:lnTo>
                        <a:pt x="42401" y="20848"/>
                      </a:lnTo>
                      <a:lnTo>
                        <a:pt x="42959" y="20922"/>
                      </a:lnTo>
                      <a:lnTo>
                        <a:pt x="43498" y="20959"/>
                      </a:lnTo>
                      <a:lnTo>
                        <a:pt x="44056" y="20978"/>
                      </a:lnTo>
                      <a:lnTo>
                        <a:pt x="44614" y="20997"/>
                      </a:lnTo>
                      <a:lnTo>
                        <a:pt x="45153" y="20997"/>
                      </a:lnTo>
                      <a:lnTo>
                        <a:pt x="45711" y="20978"/>
                      </a:lnTo>
                      <a:lnTo>
                        <a:pt x="46808" y="20922"/>
                      </a:lnTo>
                      <a:lnTo>
                        <a:pt x="47924" y="20829"/>
                      </a:lnTo>
                      <a:lnTo>
                        <a:pt x="50119" y="20625"/>
                      </a:lnTo>
                      <a:lnTo>
                        <a:pt x="51365" y="20513"/>
                      </a:lnTo>
                      <a:lnTo>
                        <a:pt x="51997" y="20457"/>
                      </a:lnTo>
                      <a:lnTo>
                        <a:pt x="52629" y="20420"/>
                      </a:lnTo>
                      <a:lnTo>
                        <a:pt x="53243" y="20420"/>
                      </a:lnTo>
                      <a:lnTo>
                        <a:pt x="53559" y="20439"/>
                      </a:lnTo>
                      <a:lnTo>
                        <a:pt x="53875" y="20457"/>
                      </a:lnTo>
                      <a:lnTo>
                        <a:pt x="54173" y="20494"/>
                      </a:lnTo>
                      <a:lnTo>
                        <a:pt x="54489" y="20550"/>
                      </a:lnTo>
                      <a:lnTo>
                        <a:pt x="54786" y="20625"/>
                      </a:lnTo>
                      <a:lnTo>
                        <a:pt x="55103" y="20718"/>
                      </a:lnTo>
                      <a:lnTo>
                        <a:pt x="55344" y="20792"/>
                      </a:lnTo>
                      <a:lnTo>
                        <a:pt x="55568" y="20904"/>
                      </a:lnTo>
                      <a:lnTo>
                        <a:pt x="55809" y="21015"/>
                      </a:lnTo>
                      <a:lnTo>
                        <a:pt x="56032" y="21145"/>
                      </a:lnTo>
                      <a:lnTo>
                        <a:pt x="56237" y="21294"/>
                      </a:lnTo>
                      <a:lnTo>
                        <a:pt x="56442" y="21443"/>
                      </a:lnTo>
                      <a:lnTo>
                        <a:pt x="56628" y="21610"/>
                      </a:lnTo>
                      <a:lnTo>
                        <a:pt x="56814" y="21778"/>
                      </a:lnTo>
                      <a:lnTo>
                        <a:pt x="56999" y="21964"/>
                      </a:lnTo>
                      <a:lnTo>
                        <a:pt x="57167" y="22168"/>
                      </a:lnTo>
                      <a:lnTo>
                        <a:pt x="57316" y="22373"/>
                      </a:lnTo>
                      <a:lnTo>
                        <a:pt x="57464" y="22577"/>
                      </a:lnTo>
                      <a:lnTo>
                        <a:pt x="57743" y="23005"/>
                      </a:lnTo>
                      <a:lnTo>
                        <a:pt x="57967" y="23470"/>
                      </a:lnTo>
                      <a:lnTo>
                        <a:pt x="58115" y="23805"/>
                      </a:lnTo>
                      <a:lnTo>
                        <a:pt x="58264" y="24158"/>
                      </a:lnTo>
                      <a:lnTo>
                        <a:pt x="58376" y="24511"/>
                      </a:lnTo>
                      <a:lnTo>
                        <a:pt x="58487" y="24865"/>
                      </a:lnTo>
                      <a:lnTo>
                        <a:pt x="58580" y="25218"/>
                      </a:lnTo>
                      <a:lnTo>
                        <a:pt x="58655" y="25571"/>
                      </a:lnTo>
                      <a:lnTo>
                        <a:pt x="58729" y="25943"/>
                      </a:lnTo>
                      <a:lnTo>
                        <a:pt x="58785" y="26315"/>
                      </a:lnTo>
                      <a:lnTo>
                        <a:pt x="58878" y="27041"/>
                      </a:lnTo>
                      <a:lnTo>
                        <a:pt x="58915" y="27784"/>
                      </a:lnTo>
                      <a:lnTo>
                        <a:pt x="58952" y="28528"/>
                      </a:lnTo>
                      <a:lnTo>
                        <a:pt x="58952" y="29272"/>
                      </a:lnTo>
                      <a:lnTo>
                        <a:pt x="58934" y="30314"/>
                      </a:lnTo>
                      <a:lnTo>
                        <a:pt x="58878" y="31355"/>
                      </a:lnTo>
                      <a:lnTo>
                        <a:pt x="58803" y="32396"/>
                      </a:lnTo>
                      <a:lnTo>
                        <a:pt x="58729" y="33419"/>
                      </a:lnTo>
                      <a:lnTo>
                        <a:pt x="58524" y="35502"/>
                      </a:lnTo>
                      <a:lnTo>
                        <a:pt x="58338" y="37566"/>
                      </a:lnTo>
                      <a:lnTo>
                        <a:pt x="58227" y="38831"/>
                      </a:lnTo>
                      <a:lnTo>
                        <a:pt x="58153" y="40077"/>
                      </a:lnTo>
                      <a:lnTo>
                        <a:pt x="58078" y="41342"/>
                      </a:lnTo>
                      <a:lnTo>
                        <a:pt x="58060" y="42606"/>
                      </a:lnTo>
                      <a:lnTo>
                        <a:pt x="58060" y="43220"/>
                      </a:lnTo>
                      <a:lnTo>
                        <a:pt x="58078" y="43852"/>
                      </a:lnTo>
                      <a:lnTo>
                        <a:pt x="58115" y="44484"/>
                      </a:lnTo>
                      <a:lnTo>
                        <a:pt x="58171" y="45117"/>
                      </a:lnTo>
                      <a:lnTo>
                        <a:pt x="58227" y="45730"/>
                      </a:lnTo>
                      <a:lnTo>
                        <a:pt x="58301" y="46363"/>
                      </a:lnTo>
                      <a:lnTo>
                        <a:pt x="58413" y="46976"/>
                      </a:lnTo>
                      <a:lnTo>
                        <a:pt x="58524" y="47590"/>
                      </a:lnTo>
                      <a:lnTo>
                        <a:pt x="61723" y="47590"/>
                      </a:lnTo>
                      <a:lnTo>
                        <a:pt x="61556" y="47181"/>
                      </a:lnTo>
                      <a:lnTo>
                        <a:pt x="61407" y="46772"/>
                      </a:lnTo>
                      <a:lnTo>
                        <a:pt x="61295" y="46344"/>
                      </a:lnTo>
                      <a:lnTo>
                        <a:pt x="61202" y="45916"/>
                      </a:lnTo>
                      <a:lnTo>
                        <a:pt x="61109" y="45470"/>
                      </a:lnTo>
                      <a:lnTo>
                        <a:pt x="61035" y="45042"/>
                      </a:lnTo>
                      <a:lnTo>
                        <a:pt x="60923" y="44168"/>
                      </a:lnTo>
                      <a:lnTo>
                        <a:pt x="60868" y="43406"/>
                      </a:lnTo>
                      <a:lnTo>
                        <a:pt x="60830" y="42643"/>
                      </a:lnTo>
                      <a:lnTo>
                        <a:pt x="60793" y="41899"/>
                      </a:lnTo>
                      <a:lnTo>
                        <a:pt x="60793" y="41137"/>
                      </a:lnTo>
                      <a:lnTo>
                        <a:pt x="60812" y="40375"/>
                      </a:lnTo>
                      <a:lnTo>
                        <a:pt x="60849" y="39631"/>
                      </a:lnTo>
                      <a:lnTo>
                        <a:pt x="60905" y="38868"/>
                      </a:lnTo>
                      <a:lnTo>
                        <a:pt x="60961" y="38106"/>
                      </a:lnTo>
                      <a:lnTo>
                        <a:pt x="61091" y="36599"/>
                      </a:lnTo>
                      <a:lnTo>
                        <a:pt x="61258" y="35093"/>
                      </a:lnTo>
                      <a:lnTo>
                        <a:pt x="61426" y="33587"/>
                      </a:lnTo>
                      <a:lnTo>
                        <a:pt x="61593" y="32080"/>
                      </a:lnTo>
                      <a:lnTo>
                        <a:pt x="61705" y="31113"/>
                      </a:lnTo>
                      <a:lnTo>
                        <a:pt x="61779" y="30128"/>
                      </a:lnTo>
                      <a:lnTo>
                        <a:pt x="61853" y="29142"/>
                      </a:lnTo>
                      <a:lnTo>
                        <a:pt x="61909" y="28156"/>
                      </a:lnTo>
                      <a:lnTo>
                        <a:pt x="61928" y="27171"/>
                      </a:lnTo>
                      <a:lnTo>
                        <a:pt x="61928" y="26185"/>
                      </a:lnTo>
                      <a:lnTo>
                        <a:pt x="61909" y="25683"/>
                      </a:lnTo>
                      <a:lnTo>
                        <a:pt x="61872" y="25199"/>
                      </a:lnTo>
                      <a:lnTo>
                        <a:pt x="61816" y="24716"/>
                      </a:lnTo>
                      <a:lnTo>
                        <a:pt x="61760" y="24214"/>
                      </a:lnTo>
                      <a:lnTo>
                        <a:pt x="61649" y="23470"/>
                      </a:lnTo>
                      <a:lnTo>
                        <a:pt x="61500" y="22745"/>
                      </a:lnTo>
                      <a:lnTo>
                        <a:pt x="61295" y="22019"/>
                      </a:lnTo>
                      <a:lnTo>
                        <a:pt x="61184" y="21666"/>
                      </a:lnTo>
                      <a:lnTo>
                        <a:pt x="61054" y="21313"/>
                      </a:lnTo>
                      <a:lnTo>
                        <a:pt x="60923" y="20959"/>
                      </a:lnTo>
                      <a:lnTo>
                        <a:pt x="60775" y="20625"/>
                      </a:lnTo>
                      <a:lnTo>
                        <a:pt x="60607" y="20290"/>
                      </a:lnTo>
                      <a:lnTo>
                        <a:pt x="60440" y="19955"/>
                      </a:lnTo>
                      <a:lnTo>
                        <a:pt x="60254" y="19639"/>
                      </a:lnTo>
                      <a:lnTo>
                        <a:pt x="60049" y="19323"/>
                      </a:lnTo>
                      <a:lnTo>
                        <a:pt x="59845" y="19007"/>
                      </a:lnTo>
                      <a:lnTo>
                        <a:pt x="59622" y="18709"/>
                      </a:lnTo>
                      <a:lnTo>
                        <a:pt x="59417" y="18486"/>
                      </a:lnTo>
                      <a:lnTo>
                        <a:pt x="59231" y="18263"/>
                      </a:lnTo>
                      <a:lnTo>
                        <a:pt x="59027" y="18040"/>
                      </a:lnTo>
                      <a:lnTo>
                        <a:pt x="58803" y="17835"/>
                      </a:lnTo>
                      <a:lnTo>
                        <a:pt x="58580" y="17630"/>
                      </a:lnTo>
                      <a:lnTo>
                        <a:pt x="58357" y="17445"/>
                      </a:lnTo>
                      <a:lnTo>
                        <a:pt x="58115" y="17277"/>
                      </a:lnTo>
                      <a:lnTo>
                        <a:pt x="57874" y="17110"/>
                      </a:lnTo>
                      <a:lnTo>
                        <a:pt x="57613" y="16942"/>
                      </a:lnTo>
                      <a:lnTo>
                        <a:pt x="57353" y="16794"/>
                      </a:lnTo>
                      <a:lnTo>
                        <a:pt x="57092" y="16663"/>
                      </a:lnTo>
                      <a:lnTo>
                        <a:pt x="56832" y="16552"/>
                      </a:lnTo>
                      <a:lnTo>
                        <a:pt x="56553" y="16440"/>
                      </a:lnTo>
                      <a:lnTo>
                        <a:pt x="56274" y="16347"/>
                      </a:lnTo>
                      <a:lnTo>
                        <a:pt x="55977" y="16254"/>
                      </a:lnTo>
                      <a:lnTo>
                        <a:pt x="55698" y="16199"/>
                      </a:lnTo>
                      <a:lnTo>
                        <a:pt x="55196" y="16106"/>
                      </a:lnTo>
                      <a:lnTo>
                        <a:pt x="54675" y="16050"/>
                      </a:lnTo>
                      <a:lnTo>
                        <a:pt x="54173" y="16013"/>
                      </a:lnTo>
                      <a:lnTo>
                        <a:pt x="53671" y="15994"/>
                      </a:lnTo>
                      <a:lnTo>
                        <a:pt x="52648" y="15994"/>
                      </a:lnTo>
                      <a:lnTo>
                        <a:pt x="52146" y="15975"/>
                      </a:lnTo>
                      <a:lnTo>
                        <a:pt x="51625" y="15957"/>
                      </a:lnTo>
                      <a:lnTo>
                        <a:pt x="50825" y="15920"/>
                      </a:lnTo>
                      <a:lnTo>
                        <a:pt x="50007" y="15827"/>
                      </a:lnTo>
                      <a:lnTo>
                        <a:pt x="49207" y="15715"/>
                      </a:lnTo>
                      <a:lnTo>
                        <a:pt x="48408" y="15548"/>
                      </a:lnTo>
                      <a:lnTo>
                        <a:pt x="47999" y="15455"/>
                      </a:lnTo>
                      <a:lnTo>
                        <a:pt x="47608" y="15343"/>
                      </a:lnTo>
                      <a:lnTo>
                        <a:pt x="47218" y="15231"/>
                      </a:lnTo>
                      <a:lnTo>
                        <a:pt x="46827" y="15101"/>
                      </a:lnTo>
                      <a:lnTo>
                        <a:pt x="46455" y="14953"/>
                      </a:lnTo>
                      <a:lnTo>
                        <a:pt x="46083" y="14804"/>
                      </a:lnTo>
                      <a:lnTo>
                        <a:pt x="45711" y="14636"/>
                      </a:lnTo>
                      <a:lnTo>
                        <a:pt x="45339" y="14450"/>
                      </a:lnTo>
                      <a:lnTo>
                        <a:pt x="44744" y="14116"/>
                      </a:lnTo>
                      <a:lnTo>
                        <a:pt x="44186" y="13762"/>
                      </a:lnTo>
                      <a:lnTo>
                        <a:pt x="43628" y="13372"/>
                      </a:lnTo>
                      <a:lnTo>
                        <a:pt x="43108" y="12944"/>
                      </a:lnTo>
                      <a:lnTo>
                        <a:pt x="42605" y="12498"/>
                      </a:lnTo>
                      <a:lnTo>
                        <a:pt x="42103" y="12014"/>
                      </a:lnTo>
                      <a:lnTo>
                        <a:pt x="41638" y="11531"/>
                      </a:lnTo>
                      <a:lnTo>
                        <a:pt x="41192" y="11029"/>
                      </a:lnTo>
                      <a:lnTo>
                        <a:pt x="40634" y="10359"/>
                      </a:lnTo>
                      <a:lnTo>
                        <a:pt x="40114" y="9690"/>
                      </a:lnTo>
                      <a:lnTo>
                        <a:pt x="39593" y="8983"/>
                      </a:lnTo>
                      <a:lnTo>
                        <a:pt x="39091" y="8276"/>
                      </a:lnTo>
                      <a:lnTo>
                        <a:pt x="38124" y="6844"/>
                      </a:lnTo>
                      <a:lnTo>
                        <a:pt x="37138" y="5412"/>
                      </a:lnTo>
                      <a:lnTo>
                        <a:pt x="36710" y="4817"/>
                      </a:lnTo>
                      <a:lnTo>
                        <a:pt x="36264" y="4222"/>
                      </a:lnTo>
                      <a:lnTo>
                        <a:pt x="35818" y="3646"/>
                      </a:lnTo>
                      <a:lnTo>
                        <a:pt x="35334" y="3069"/>
                      </a:lnTo>
                      <a:lnTo>
                        <a:pt x="34851" y="2530"/>
                      </a:lnTo>
                      <a:lnTo>
                        <a:pt x="34330" y="2009"/>
                      </a:lnTo>
                      <a:lnTo>
                        <a:pt x="34051" y="1767"/>
                      </a:lnTo>
                      <a:lnTo>
                        <a:pt x="33772" y="1526"/>
                      </a:lnTo>
                      <a:lnTo>
                        <a:pt x="33474" y="1302"/>
                      </a:lnTo>
                      <a:lnTo>
                        <a:pt x="33177" y="1079"/>
                      </a:lnTo>
                      <a:lnTo>
                        <a:pt x="32935" y="930"/>
                      </a:lnTo>
                      <a:lnTo>
                        <a:pt x="32693" y="782"/>
                      </a:lnTo>
                      <a:lnTo>
                        <a:pt x="32433" y="633"/>
                      </a:lnTo>
                      <a:lnTo>
                        <a:pt x="32173" y="521"/>
                      </a:lnTo>
                      <a:lnTo>
                        <a:pt x="31912" y="410"/>
                      </a:lnTo>
                      <a:lnTo>
                        <a:pt x="31652" y="298"/>
                      </a:lnTo>
                      <a:lnTo>
                        <a:pt x="31373" y="224"/>
                      </a:lnTo>
                      <a:lnTo>
                        <a:pt x="31094" y="149"/>
                      </a:lnTo>
                      <a:lnTo>
                        <a:pt x="30815" y="94"/>
                      </a:lnTo>
                      <a:lnTo>
                        <a:pt x="30518" y="38"/>
                      </a:lnTo>
                      <a:lnTo>
                        <a:pt x="30239" y="19"/>
                      </a:lnTo>
                      <a:lnTo>
                        <a:pt x="2996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7"/>
                <p:cNvSpPr/>
                <p:nvPr/>
              </p:nvSpPr>
              <p:spPr>
                <a:xfrm>
                  <a:off x="3268100" y="1802575"/>
                  <a:ext cx="2006175" cy="112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47" h="45192" extrusionOk="0">
                      <a:moveTo>
                        <a:pt x="80246" y="1"/>
                      </a:moveTo>
                      <a:lnTo>
                        <a:pt x="79651" y="354"/>
                      </a:lnTo>
                      <a:lnTo>
                        <a:pt x="79038" y="707"/>
                      </a:lnTo>
                      <a:lnTo>
                        <a:pt x="78424" y="1042"/>
                      </a:lnTo>
                      <a:lnTo>
                        <a:pt x="77810" y="1358"/>
                      </a:lnTo>
                      <a:lnTo>
                        <a:pt x="76546" y="1972"/>
                      </a:lnTo>
                      <a:lnTo>
                        <a:pt x="75300" y="2586"/>
                      </a:lnTo>
                      <a:lnTo>
                        <a:pt x="74054" y="3199"/>
                      </a:lnTo>
                      <a:lnTo>
                        <a:pt x="73421" y="3534"/>
                      </a:lnTo>
                      <a:lnTo>
                        <a:pt x="72808" y="3850"/>
                      </a:lnTo>
                      <a:lnTo>
                        <a:pt x="72213" y="4204"/>
                      </a:lnTo>
                      <a:lnTo>
                        <a:pt x="71617" y="4557"/>
                      </a:lnTo>
                      <a:lnTo>
                        <a:pt x="71022" y="4947"/>
                      </a:lnTo>
                      <a:lnTo>
                        <a:pt x="70464" y="5338"/>
                      </a:lnTo>
                      <a:lnTo>
                        <a:pt x="69814" y="5840"/>
                      </a:lnTo>
                      <a:lnTo>
                        <a:pt x="69200" y="6342"/>
                      </a:lnTo>
                      <a:lnTo>
                        <a:pt x="68605" y="6881"/>
                      </a:lnTo>
                      <a:lnTo>
                        <a:pt x="68010" y="7421"/>
                      </a:lnTo>
                      <a:lnTo>
                        <a:pt x="67452" y="7979"/>
                      </a:lnTo>
                      <a:lnTo>
                        <a:pt x="66875" y="8555"/>
                      </a:lnTo>
                      <a:lnTo>
                        <a:pt x="65759" y="9690"/>
                      </a:lnTo>
                      <a:lnTo>
                        <a:pt x="64830" y="10638"/>
                      </a:lnTo>
                      <a:lnTo>
                        <a:pt x="64365" y="11103"/>
                      </a:lnTo>
                      <a:lnTo>
                        <a:pt x="63881" y="11549"/>
                      </a:lnTo>
                      <a:lnTo>
                        <a:pt x="63398" y="11996"/>
                      </a:lnTo>
                      <a:lnTo>
                        <a:pt x="62896" y="12423"/>
                      </a:lnTo>
                      <a:lnTo>
                        <a:pt x="62375" y="12832"/>
                      </a:lnTo>
                      <a:lnTo>
                        <a:pt x="61836" y="13204"/>
                      </a:lnTo>
                      <a:lnTo>
                        <a:pt x="61315" y="13539"/>
                      </a:lnTo>
                      <a:lnTo>
                        <a:pt x="60775" y="13837"/>
                      </a:lnTo>
                      <a:lnTo>
                        <a:pt x="60236" y="14097"/>
                      </a:lnTo>
                      <a:lnTo>
                        <a:pt x="59660" y="14320"/>
                      </a:lnTo>
                      <a:lnTo>
                        <a:pt x="59083" y="14506"/>
                      </a:lnTo>
                      <a:lnTo>
                        <a:pt x="58488" y="14674"/>
                      </a:lnTo>
                      <a:lnTo>
                        <a:pt x="57893" y="14785"/>
                      </a:lnTo>
                      <a:lnTo>
                        <a:pt x="57298" y="14860"/>
                      </a:lnTo>
                      <a:lnTo>
                        <a:pt x="56777" y="14897"/>
                      </a:lnTo>
                      <a:lnTo>
                        <a:pt x="56256" y="14897"/>
                      </a:lnTo>
                      <a:lnTo>
                        <a:pt x="55736" y="14878"/>
                      </a:lnTo>
                      <a:lnTo>
                        <a:pt x="55234" y="14822"/>
                      </a:lnTo>
                      <a:lnTo>
                        <a:pt x="54713" y="14785"/>
                      </a:lnTo>
                      <a:lnTo>
                        <a:pt x="54211" y="14711"/>
                      </a:lnTo>
                      <a:lnTo>
                        <a:pt x="53188" y="14562"/>
                      </a:lnTo>
                      <a:lnTo>
                        <a:pt x="51235" y="14264"/>
                      </a:lnTo>
                      <a:lnTo>
                        <a:pt x="50250" y="14116"/>
                      </a:lnTo>
                      <a:lnTo>
                        <a:pt x="49264" y="13967"/>
                      </a:lnTo>
                      <a:lnTo>
                        <a:pt x="48278" y="13855"/>
                      </a:lnTo>
                      <a:lnTo>
                        <a:pt x="47293" y="13744"/>
                      </a:lnTo>
                      <a:lnTo>
                        <a:pt x="46307" y="13688"/>
                      </a:lnTo>
                      <a:lnTo>
                        <a:pt x="45321" y="13651"/>
                      </a:lnTo>
                      <a:lnTo>
                        <a:pt x="44596" y="13651"/>
                      </a:lnTo>
                      <a:lnTo>
                        <a:pt x="43852" y="13688"/>
                      </a:lnTo>
                      <a:lnTo>
                        <a:pt x="43127" y="13781"/>
                      </a:lnTo>
                      <a:lnTo>
                        <a:pt x="42402" y="13893"/>
                      </a:lnTo>
                      <a:lnTo>
                        <a:pt x="41695" y="14041"/>
                      </a:lnTo>
                      <a:lnTo>
                        <a:pt x="40970" y="14227"/>
                      </a:lnTo>
                      <a:lnTo>
                        <a:pt x="40282" y="14432"/>
                      </a:lnTo>
                      <a:lnTo>
                        <a:pt x="39594" y="14692"/>
                      </a:lnTo>
                      <a:lnTo>
                        <a:pt x="38924" y="14971"/>
                      </a:lnTo>
                      <a:lnTo>
                        <a:pt x="38273" y="15269"/>
                      </a:lnTo>
                      <a:lnTo>
                        <a:pt x="37641" y="15622"/>
                      </a:lnTo>
                      <a:lnTo>
                        <a:pt x="37009" y="15975"/>
                      </a:lnTo>
                      <a:lnTo>
                        <a:pt x="36395" y="16347"/>
                      </a:lnTo>
                      <a:lnTo>
                        <a:pt x="35781" y="16738"/>
                      </a:lnTo>
                      <a:lnTo>
                        <a:pt x="34591" y="17556"/>
                      </a:lnTo>
                      <a:lnTo>
                        <a:pt x="31709" y="19565"/>
                      </a:lnTo>
                      <a:lnTo>
                        <a:pt x="30239" y="20569"/>
                      </a:lnTo>
                      <a:lnTo>
                        <a:pt x="29514" y="21052"/>
                      </a:lnTo>
                      <a:lnTo>
                        <a:pt x="28770" y="21517"/>
                      </a:lnTo>
                      <a:lnTo>
                        <a:pt x="28045" y="21964"/>
                      </a:lnTo>
                      <a:lnTo>
                        <a:pt x="27338" y="22391"/>
                      </a:lnTo>
                      <a:lnTo>
                        <a:pt x="25888" y="23228"/>
                      </a:lnTo>
                      <a:lnTo>
                        <a:pt x="24419" y="24065"/>
                      </a:lnTo>
                      <a:lnTo>
                        <a:pt x="23712" y="24474"/>
                      </a:lnTo>
                      <a:lnTo>
                        <a:pt x="22987" y="24920"/>
                      </a:lnTo>
                      <a:lnTo>
                        <a:pt x="21815" y="25646"/>
                      </a:lnTo>
                      <a:lnTo>
                        <a:pt x="20662" y="26408"/>
                      </a:lnTo>
                      <a:lnTo>
                        <a:pt x="19546" y="27208"/>
                      </a:lnTo>
                      <a:lnTo>
                        <a:pt x="18449" y="28026"/>
                      </a:lnTo>
                      <a:lnTo>
                        <a:pt x="17352" y="28882"/>
                      </a:lnTo>
                      <a:lnTo>
                        <a:pt x="16310" y="29756"/>
                      </a:lnTo>
                      <a:lnTo>
                        <a:pt x="15269" y="30667"/>
                      </a:lnTo>
                      <a:lnTo>
                        <a:pt x="14246" y="31597"/>
                      </a:lnTo>
                      <a:lnTo>
                        <a:pt x="13186" y="32601"/>
                      </a:lnTo>
                      <a:lnTo>
                        <a:pt x="12145" y="33624"/>
                      </a:lnTo>
                      <a:lnTo>
                        <a:pt x="11140" y="34665"/>
                      </a:lnTo>
                      <a:lnTo>
                        <a:pt x="10136" y="35725"/>
                      </a:lnTo>
                      <a:lnTo>
                        <a:pt x="8128" y="37827"/>
                      </a:lnTo>
                      <a:lnTo>
                        <a:pt x="7123" y="38887"/>
                      </a:lnTo>
                      <a:lnTo>
                        <a:pt x="6082" y="39910"/>
                      </a:lnTo>
                      <a:lnTo>
                        <a:pt x="4892" y="41063"/>
                      </a:lnTo>
                      <a:lnTo>
                        <a:pt x="3664" y="42197"/>
                      </a:lnTo>
                      <a:lnTo>
                        <a:pt x="3051" y="42755"/>
                      </a:lnTo>
                      <a:lnTo>
                        <a:pt x="2418" y="43294"/>
                      </a:lnTo>
                      <a:lnTo>
                        <a:pt x="1786" y="43834"/>
                      </a:lnTo>
                      <a:lnTo>
                        <a:pt x="1135" y="44354"/>
                      </a:lnTo>
                      <a:lnTo>
                        <a:pt x="577" y="44801"/>
                      </a:lnTo>
                      <a:lnTo>
                        <a:pt x="298" y="45005"/>
                      </a:lnTo>
                      <a:lnTo>
                        <a:pt x="1" y="45191"/>
                      </a:lnTo>
                      <a:lnTo>
                        <a:pt x="5394" y="45191"/>
                      </a:lnTo>
                      <a:lnTo>
                        <a:pt x="6473" y="44205"/>
                      </a:lnTo>
                      <a:lnTo>
                        <a:pt x="7551" y="43201"/>
                      </a:lnTo>
                      <a:lnTo>
                        <a:pt x="8593" y="42160"/>
                      </a:lnTo>
                      <a:lnTo>
                        <a:pt x="9615" y="41100"/>
                      </a:lnTo>
                      <a:lnTo>
                        <a:pt x="10620" y="40040"/>
                      </a:lnTo>
                      <a:lnTo>
                        <a:pt x="11624" y="38943"/>
                      </a:lnTo>
                      <a:lnTo>
                        <a:pt x="12591" y="37845"/>
                      </a:lnTo>
                      <a:lnTo>
                        <a:pt x="13577" y="36748"/>
                      </a:lnTo>
                      <a:lnTo>
                        <a:pt x="14581" y="35595"/>
                      </a:lnTo>
                      <a:lnTo>
                        <a:pt x="15604" y="34461"/>
                      </a:lnTo>
                      <a:lnTo>
                        <a:pt x="16645" y="33345"/>
                      </a:lnTo>
                      <a:lnTo>
                        <a:pt x="17705" y="32248"/>
                      </a:lnTo>
                      <a:lnTo>
                        <a:pt x="18784" y="31169"/>
                      </a:lnTo>
                      <a:lnTo>
                        <a:pt x="19881" y="30109"/>
                      </a:lnTo>
                      <a:lnTo>
                        <a:pt x="21015" y="29086"/>
                      </a:lnTo>
                      <a:lnTo>
                        <a:pt x="21592" y="28584"/>
                      </a:lnTo>
                      <a:lnTo>
                        <a:pt x="22168" y="28082"/>
                      </a:lnTo>
                      <a:lnTo>
                        <a:pt x="22689" y="27654"/>
                      </a:lnTo>
                      <a:lnTo>
                        <a:pt x="23210" y="27245"/>
                      </a:lnTo>
                      <a:lnTo>
                        <a:pt x="24270" y="26445"/>
                      </a:lnTo>
                      <a:lnTo>
                        <a:pt x="25367" y="25683"/>
                      </a:lnTo>
                      <a:lnTo>
                        <a:pt x="26464" y="24920"/>
                      </a:lnTo>
                      <a:lnTo>
                        <a:pt x="27599" y="24195"/>
                      </a:lnTo>
                      <a:lnTo>
                        <a:pt x="28714" y="23470"/>
                      </a:lnTo>
                      <a:lnTo>
                        <a:pt x="29830" y="22726"/>
                      </a:lnTo>
                      <a:lnTo>
                        <a:pt x="30946" y="22001"/>
                      </a:lnTo>
                      <a:lnTo>
                        <a:pt x="32285" y="21127"/>
                      </a:lnTo>
                      <a:lnTo>
                        <a:pt x="32955" y="20699"/>
                      </a:lnTo>
                      <a:lnTo>
                        <a:pt x="33643" y="20271"/>
                      </a:lnTo>
                      <a:lnTo>
                        <a:pt x="34331" y="19881"/>
                      </a:lnTo>
                      <a:lnTo>
                        <a:pt x="35037" y="19490"/>
                      </a:lnTo>
                      <a:lnTo>
                        <a:pt x="35763" y="19137"/>
                      </a:lnTo>
                      <a:lnTo>
                        <a:pt x="36507" y="18821"/>
                      </a:lnTo>
                      <a:lnTo>
                        <a:pt x="36860" y="18691"/>
                      </a:lnTo>
                      <a:lnTo>
                        <a:pt x="37232" y="18579"/>
                      </a:lnTo>
                      <a:lnTo>
                        <a:pt x="37604" y="18467"/>
                      </a:lnTo>
                      <a:lnTo>
                        <a:pt x="37994" y="18374"/>
                      </a:lnTo>
                      <a:lnTo>
                        <a:pt x="38366" y="18300"/>
                      </a:lnTo>
                      <a:lnTo>
                        <a:pt x="38757" y="18244"/>
                      </a:lnTo>
                      <a:lnTo>
                        <a:pt x="39147" y="18207"/>
                      </a:lnTo>
                      <a:lnTo>
                        <a:pt x="39538" y="18170"/>
                      </a:lnTo>
                      <a:lnTo>
                        <a:pt x="39928" y="18151"/>
                      </a:lnTo>
                      <a:lnTo>
                        <a:pt x="40691" y="18151"/>
                      </a:lnTo>
                      <a:lnTo>
                        <a:pt x="41081" y="18170"/>
                      </a:lnTo>
                      <a:lnTo>
                        <a:pt x="41862" y="18244"/>
                      </a:lnTo>
                      <a:lnTo>
                        <a:pt x="42625" y="18356"/>
                      </a:lnTo>
                      <a:lnTo>
                        <a:pt x="43443" y="18523"/>
                      </a:lnTo>
                      <a:lnTo>
                        <a:pt x="44224" y="18709"/>
                      </a:lnTo>
                      <a:lnTo>
                        <a:pt x="45024" y="18951"/>
                      </a:lnTo>
                      <a:lnTo>
                        <a:pt x="45786" y="19193"/>
                      </a:lnTo>
                      <a:lnTo>
                        <a:pt x="46567" y="19472"/>
                      </a:lnTo>
                      <a:lnTo>
                        <a:pt x="47330" y="19751"/>
                      </a:lnTo>
                      <a:lnTo>
                        <a:pt x="48855" y="20364"/>
                      </a:lnTo>
                      <a:lnTo>
                        <a:pt x="50380" y="20978"/>
                      </a:lnTo>
                      <a:lnTo>
                        <a:pt x="51142" y="21294"/>
                      </a:lnTo>
                      <a:lnTo>
                        <a:pt x="51905" y="21592"/>
                      </a:lnTo>
                      <a:lnTo>
                        <a:pt x="52667" y="21852"/>
                      </a:lnTo>
                      <a:lnTo>
                        <a:pt x="53448" y="22112"/>
                      </a:lnTo>
                      <a:lnTo>
                        <a:pt x="54229" y="22354"/>
                      </a:lnTo>
                      <a:lnTo>
                        <a:pt x="55010" y="22559"/>
                      </a:lnTo>
                      <a:lnTo>
                        <a:pt x="55550" y="22670"/>
                      </a:lnTo>
                      <a:lnTo>
                        <a:pt x="56108" y="22745"/>
                      </a:lnTo>
                      <a:lnTo>
                        <a:pt x="56647" y="22763"/>
                      </a:lnTo>
                      <a:lnTo>
                        <a:pt x="57205" y="22763"/>
                      </a:lnTo>
                      <a:lnTo>
                        <a:pt x="57484" y="22726"/>
                      </a:lnTo>
                      <a:lnTo>
                        <a:pt x="57744" y="22707"/>
                      </a:lnTo>
                      <a:lnTo>
                        <a:pt x="58023" y="22652"/>
                      </a:lnTo>
                      <a:lnTo>
                        <a:pt x="58284" y="22596"/>
                      </a:lnTo>
                      <a:lnTo>
                        <a:pt x="58562" y="22521"/>
                      </a:lnTo>
                      <a:lnTo>
                        <a:pt x="58823" y="22447"/>
                      </a:lnTo>
                      <a:lnTo>
                        <a:pt x="59083" y="22354"/>
                      </a:lnTo>
                      <a:lnTo>
                        <a:pt x="59325" y="22243"/>
                      </a:lnTo>
                      <a:lnTo>
                        <a:pt x="59585" y="22131"/>
                      </a:lnTo>
                      <a:lnTo>
                        <a:pt x="59846" y="22001"/>
                      </a:lnTo>
                      <a:lnTo>
                        <a:pt x="60329" y="21722"/>
                      </a:lnTo>
                      <a:lnTo>
                        <a:pt x="60775" y="21406"/>
                      </a:lnTo>
                      <a:lnTo>
                        <a:pt x="61222" y="21052"/>
                      </a:lnTo>
                      <a:lnTo>
                        <a:pt x="61650" y="20699"/>
                      </a:lnTo>
                      <a:lnTo>
                        <a:pt x="62059" y="20308"/>
                      </a:lnTo>
                      <a:lnTo>
                        <a:pt x="62449" y="19899"/>
                      </a:lnTo>
                      <a:lnTo>
                        <a:pt x="62821" y="19472"/>
                      </a:lnTo>
                      <a:lnTo>
                        <a:pt x="63342" y="18858"/>
                      </a:lnTo>
                      <a:lnTo>
                        <a:pt x="63844" y="18207"/>
                      </a:lnTo>
                      <a:lnTo>
                        <a:pt x="64309" y="17537"/>
                      </a:lnTo>
                      <a:lnTo>
                        <a:pt x="64774" y="16868"/>
                      </a:lnTo>
                      <a:lnTo>
                        <a:pt x="65220" y="16180"/>
                      </a:lnTo>
                      <a:lnTo>
                        <a:pt x="65648" y="15492"/>
                      </a:lnTo>
                      <a:lnTo>
                        <a:pt x="66522" y="14116"/>
                      </a:lnTo>
                      <a:lnTo>
                        <a:pt x="67154" y="13074"/>
                      </a:lnTo>
                      <a:lnTo>
                        <a:pt x="67805" y="12051"/>
                      </a:lnTo>
                      <a:lnTo>
                        <a:pt x="68475" y="11047"/>
                      </a:lnTo>
                      <a:lnTo>
                        <a:pt x="69163" y="10043"/>
                      </a:lnTo>
                      <a:lnTo>
                        <a:pt x="69535" y="9559"/>
                      </a:lnTo>
                      <a:lnTo>
                        <a:pt x="69888" y="9076"/>
                      </a:lnTo>
                      <a:lnTo>
                        <a:pt x="70279" y="8592"/>
                      </a:lnTo>
                      <a:lnTo>
                        <a:pt x="70650" y="8127"/>
                      </a:lnTo>
                      <a:lnTo>
                        <a:pt x="71060" y="7663"/>
                      </a:lnTo>
                      <a:lnTo>
                        <a:pt x="71469" y="7216"/>
                      </a:lnTo>
                      <a:lnTo>
                        <a:pt x="71896" y="6788"/>
                      </a:lnTo>
                      <a:lnTo>
                        <a:pt x="72324" y="6361"/>
                      </a:lnTo>
                      <a:lnTo>
                        <a:pt x="72640" y="6082"/>
                      </a:lnTo>
                      <a:lnTo>
                        <a:pt x="72956" y="5821"/>
                      </a:lnTo>
                      <a:lnTo>
                        <a:pt x="73607" y="5301"/>
                      </a:lnTo>
                      <a:lnTo>
                        <a:pt x="74277" y="4817"/>
                      </a:lnTo>
                      <a:lnTo>
                        <a:pt x="74965" y="4352"/>
                      </a:lnTo>
                      <a:lnTo>
                        <a:pt x="75653" y="3906"/>
                      </a:lnTo>
                      <a:lnTo>
                        <a:pt x="76360" y="3478"/>
                      </a:lnTo>
                      <a:lnTo>
                        <a:pt x="77792" y="2660"/>
                      </a:lnTo>
                      <a:lnTo>
                        <a:pt x="78405" y="2307"/>
                      </a:lnTo>
                      <a:lnTo>
                        <a:pt x="79019" y="1935"/>
                      </a:lnTo>
                      <a:lnTo>
                        <a:pt x="79633" y="1581"/>
                      </a:lnTo>
                      <a:lnTo>
                        <a:pt x="80246" y="1247"/>
                      </a:lnTo>
                      <a:lnTo>
                        <a:pt x="80246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7"/>
                <p:cNvSpPr/>
                <p:nvPr/>
              </p:nvSpPr>
              <p:spPr>
                <a:xfrm>
                  <a:off x="3517775" y="1877900"/>
                  <a:ext cx="1756500" cy="10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0" h="42179" extrusionOk="0">
                      <a:moveTo>
                        <a:pt x="70259" y="0"/>
                      </a:moveTo>
                      <a:lnTo>
                        <a:pt x="69664" y="372"/>
                      </a:lnTo>
                      <a:lnTo>
                        <a:pt x="69069" y="763"/>
                      </a:lnTo>
                      <a:lnTo>
                        <a:pt x="68493" y="1172"/>
                      </a:lnTo>
                      <a:lnTo>
                        <a:pt x="67935" y="1600"/>
                      </a:lnTo>
                      <a:lnTo>
                        <a:pt x="67377" y="2027"/>
                      </a:lnTo>
                      <a:lnTo>
                        <a:pt x="66819" y="2474"/>
                      </a:lnTo>
                      <a:lnTo>
                        <a:pt x="66298" y="2939"/>
                      </a:lnTo>
                      <a:lnTo>
                        <a:pt x="65778" y="3422"/>
                      </a:lnTo>
                      <a:lnTo>
                        <a:pt x="65313" y="3887"/>
                      </a:lnTo>
                      <a:lnTo>
                        <a:pt x="64885" y="4371"/>
                      </a:lnTo>
                      <a:lnTo>
                        <a:pt x="64476" y="4873"/>
                      </a:lnTo>
                      <a:lnTo>
                        <a:pt x="64067" y="5375"/>
                      </a:lnTo>
                      <a:lnTo>
                        <a:pt x="63695" y="5914"/>
                      </a:lnTo>
                      <a:lnTo>
                        <a:pt x="63323" y="6435"/>
                      </a:lnTo>
                      <a:lnTo>
                        <a:pt x="62969" y="6993"/>
                      </a:lnTo>
                      <a:lnTo>
                        <a:pt x="62635" y="7551"/>
                      </a:lnTo>
                      <a:lnTo>
                        <a:pt x="62319" y="8109"/>
                      </a:lnTo>
                      <a:lnTo>
                        <a:pt x="62002" y="8685"/>
                      </a:lnTo>
                      <a:lnTo>
                        <a:pt x="61705" y="9262"/>
                      </a:lnTo>
                      <a:lnTo>
                        <a:pt x="61407" y="9838"/>
                      </a:lnTo>
                      <a:lnTo>
                        <a:pt x="60849" y="11010"/>
                      </a:lnTo>
                      <a:lnTo>
                        <a:pt x="60310" y="12200"/>
                      </a:lnTo>
                      <a:lnTo>
                        <a:pt x="59678" y="13688"/>
                      </a:lnTo>
                      <a:lnTo>
                        <a:pt x="59046" y="15175"/>
                      </a:lnTo>
                      <a:lnTo>
                        <a:pt x="58413" y="16663"/>
                      </a:lnTo>
                      <a:lnTo>
                        <a:pt x="57781" y="18151"/>
                      </a:lnTo>
                      <a:lnTo>
                        <a:pt x="57130" y="19639"/>
                      </a:lnTo>
                      <a:lnTo>
                        <a:pt x="56442" y="21089"/>
                      </a:lnTo>
                      <a:lnTo>
                        <a:pt x="56070" y="21814"/>
                      </a:lnTo>
                      <a:lnTo>
                        <a:pt x="55698" y="22540"/>
                      </a:lnTo>
                      <a:lnTo>
                        <a:pt x="55308" y="23246"/>
                      </a:lnTo>
                      <a:lnTo>
                        <a:pt x="54917" y="23953"/>
                      </a:lnTo>
                      <a:lnTo>
                        <a:pt x="54545" y="24567"/>
                      </a:lnTo>
                      <a:lnTo>
                        <a:pt x="54155" y="25181"/>
                      </a:lnTo>
                      <a:lnTo>
                        <a:pt x="53745" y="25776"/>
                      </a:lnTo>
                      <a:lnTo>
                        <a:pt x="53318" y="26352"/>
                      </a:lnTo>
                      <a:lnTo>
                        <a:pt x="52853" y="26910"/>
                      </a:lnTo>
                      <a:lnTo>
                        <a:pt x="52369" y="27449"/>
                      </a:lnTo>
                      <a:lnTo>
                        <a:pt x="51867" y="27951"/>
                      </a:lnTo>
                      <a:lnTo>
                        <a:pt x="51588" y="28193"/>
                      </a:lnTo>
                      <a:lnTo>
                        <a:pt x="51309" y="28435"/>
                      </a:lnTo>
                      <a:lnTo>
                        <a:pt x="50900" y="28733"/>
                      </a:lnTo>
                      <a:lnTo>
                        <a:pt x="50472" y="29011"/>
                      </a:lnTo>
                      <a:lnTo>
                        <a:pt x="50007" y="29272"/>
                      </a:lnTo>
                      <a:lnTo>
                        <a:pt x="49542" y="29476"/>
                      </a:lnTo>
                      <a:lnTo>
                        <a:pt x="49301" y="29569"/>
                      </a:lnTo>
                      <a:lnTo>
                        <a:pt x="49059" y="29644"/>
                      </a:lnTo>
                      <a:lnTo>
                        <a:pt x="48799" y="29718"/>
                      </a:lnTo>
                      <a:lnTo>
                        <a:pt x="48557" y="29774"/>
                      </a:lnTo>
                      <a:lnTo>
                        <a:pt x="48297" y="29811"/>
                      </a:lnTo>
                      <a:lnTo>
                        <a:pt x="48036" y="29848"/>
                      </a:lnTo>
                      <a:lnTo>
                        <a:pt x="47776" y="29867"/>
                      </a:lnTo>
                      <a:lnTo>
                        <a:pt x="47515" y="29867"/>
                      </a:lnTo>
                      <a:lnTo>
                        <a:pt x="47236" y="29848"/>
                      </a:lnTo>
                      <a:lnTo>
                        <a:pt x="46958" y="29830"/>
                      </a:lnTo>
                      <a:lnTo>
                        <a:pt x="46381" y="29755"/>
                      </a:lnTo>
                      <a:lnTo>
                        <a:pt x="45823" y="29644"/>
                      </a:lnTo>
                      <a:lnTo>
                        <a:pt x="45265" y="29514"/>
                      </a:lnTo>
                      <a:lnTo>
                        <a:pt x="44726" y="29328"/>
                      </a:lnTo>
                      <a:lnTo>
                        <a:pt x="44187" y="29142"/>
                      </a:lnTo>
                      <a:lnTo>
                        <a:pt x="43666" y="28919"/>
                      </a:lnTo>
                      <a:lnTo>
                        <a:pt x="43145" y="28695"/>
                      </a:lnTo>
                      <a:lnTo>
                        <a:pt x="42401" y="28323"/>
                      </a:lnTo>
                      <a:lnTo>
                        <a:pt x="41695" y="27933"/>
                      </a:lnTo>
                      <a:lnTo>
                        <a:pt x="40969" y="27542"/>
                      </a:lnTo>
                      <a:lnTo>
                        <a:pt x="40281" y="27115"/>
                      </a:lnTo>
                      <a:lnTo>
                        <a:pt x="39593" y="26687"/>
                      </a:lnTo>
                      <a:lnTo>
                        <a:pt x="38905" y="26241"/>
                      </a:lnTo>
                      <a:lnTo>
                        <a:pt x="37547" y="25311"/>
                      </a:lnTo>
                      <a:lnTo>
                        <a:pt x="36190" y="24399"/>
                      </a:lnTo>
                      <a:lnTo>
                        <a:pt x="34832" y="23488"/>
                      </a:lnTo>
                      <a:lnTo>
                        <a:pt x="34144" y="23042"/>
                      </a:lnTo>
                      <a:lnTo>
                        <a:pt x="33456" y="22614"/>
                      </a:lnTo>
                      <a:lnTo>
                        <a:pt x="32749" y="22186"/>
                      </a:lnTo>
                      <a:lnTo>
                        <a:pt x="32043" y="21796"/>
                      </a:lnTo>
                      <a:lnTo>
                        <a:pt x="31392" y="21461"/>
                      </a:lnTo>
                      <a:lnTo>
                        <a:pt x="30722" y="21126"/>
                      </a:lnTo>
                      <a:lnTo>
                        <a:pt x="30053" y="20847"/>
                      </a:lnTo>
                      <a:lnTo>
                        <a:pt x="29365" y="20587"/>
                      </a:lnTo>
                      <a:lnTo>
                        <a:pt x="28677" y="20364"/>
                      </a:lnTo>
                      <a:lnTo>
                        <a:pt x="28323" y="20252"/>
                      </a:lnTo>
                      <a:lnTo>
                        <a:pt x="27951" y="20178"/>
                      </a:lnTo>
                      <a:lnTo>
                        <a:pt x="27598" y="20104"/>
                      </a:lnTo>
                      <a:lnTo>
                        <a:pt x="27245" y="20048"/>
                      </a:lnTo>
                      <a:lnTo>
                        <a:pt x="26873" y="20011"/>
                      </a:lnTo>
                      <a:lnTo>
                        <a:pt x="26501" y="19973"/>
                      </a:lnTo>
                      <a:lnTo>
                        <a:pt x="25831" y="19973"/>
                      </a:lnTo>
                      <a:lnTo>
                        <a:pt x="25497" y="20011"/>
                      </a:lnTo>
                      <a:lnTo>
                        <a:pt x="25181" y="20066"/>
                      </a:lnTo>
                      <a:lnTo>
                        <a:pt x="24846" y="20122"/>
                      </a:lnTo>
                      <a:lnTo>
                        <a:pt x="24530" y="20197"/>
                      </a:lnTo>
                      <a:lnTo>
                        <a:pt x="24214" y="20290"/>
                      </a:lnTo>
                      <a:lnTo>
                        <a:pt x="23897" y="20401"/>
                      </a:lnTo>
                      <a:lnTo>
                        <a:pt x="23265" y="20624"/>
                      </a:lnTo>
                      <a:lnTo>
                        <a:pt x="22651" y="20903"/>
                      </a:lnTo>
                      <a:lnTo>
                        <a:pt x="22056" y="21201"/>
                      </a:lnTo>
                      <a:lnTo>
                        <a:pt x="21480" y="21517"/>
                      </a:lnTo>
                      <a:lnTo>
                        <a:pt x="20903" y="21852"/>
                      </a:lnTo>
                      <a:lnTo>
                        <a:pt x="20327" y="22205"/>
                      </a:lnTo>
                      <a:lnTo>
                        <a:pt x="19750" y="22558"/>
                      </a:lnTo>
                      <a:lnTo>
                        <a:pt x="19192" y="22930"/>
                      </a:lnTo>
                      <a:lnTo>
                        <a:pt x="18634" y="23302"/>
                      </a:lnTo>
                      <a:lnTo>
                        <a:pt x="18095" y="23693"/>
                      </a:lnTo>
                      <a:lnTo>
                        <a:pt x="17537" y="24083"/>
                      </a:lnTo>
                      <a:lnTo>
                        <a:pt x="17017" y="24492"/>
                      </a:lnTo>
                      <a:lnTo>
                        <a:pt x="16477" y="24902"/>
                      </a:lnTo>
                      <a:lnTo>
                        <a:pt x="15956" y="25329"/>
                      </a:lnTo>
                      <a:lnTo>
                        <a:pt x="14934" y="26185"/>
                      </a:lnTo>
                      <a:lnTo>
                        <a:pt x="13948" y="27096"/>
                      </a:lnTo>
                      <a:lnTo>
                        <a:pt x="12981" y="28026"/>
                      </a:lnTo>
                      <a:lnTo>
                        <a:pt x="12404" y="28602"/>
                      </a:lnTo>
                      <a:lnTo>
                        <a:pt x="11847" y="29197"/>
                      </a:lnTo>
                      <a:lnTo>
                        <a:pt x="10731" y="30388"/>
                      </a:lnTo>
                      <a:lnTo>
                        <a:pt x="9634" y="31596"/>
                      </a:lnTo>
                      <a:lnTo>
                        <a:pt x="8555" y="32824"/>
                      </a:lnTo>
                      <a:lnTo>
                        <a:pt x="6435" y="35297"/>
                      </a:lnTo>
                      <a:lnTo>
                        <a:pt x="5356" y="36543"/>
                      </a:lnTo>
                      <a:lnTo>
                        <a:pt x="4278" y="37752"/>
                      </a:lnTo>
                      <a:lnTo>
                        <a:pt x="3236" y="38886"/>
                      </a:lnTo>
                      <a:lnTo>
                        <a:pt x="2176" y="40021"/>
                      </a:lnTo>
                      <a:lnTo>
                        <a:pt x="1098" y="41118"/>
                      </a:lnTo>
                      <a:lnTo>
                        <a:pt x="0" y="42178"/>
                      </a:lnTo>
                      <a:lnTo>
                        <a:pt x="3143" y="42178"/>
                      </a:lnTo>
                      <a:lnTo>
                        <a:pt x="4092" y="41230"/>
                      </a:lnTo>
                      <a:lnTo>
                        <a:pt x="5040" y="40281"/>
                      </a:lnTo>
                      <a:lnTo>
                        <a:pt x="5951" y="39296"/>
                      </a:lnTo>
                      <a:lnTo>
                        <a:pt x="6863" y="38310"/>
                      </a:lnTo>
                      <a:lnTo>
                        <a:pt x="7755" y="37324"/>
                      </a:lnTo>
                      <a:lnTo>
                        <a:pt x="8648" y="36320"/>
                      </a:lnTo>
                      <a:lnTo>
                        <a:pt x="10415" y="34293"/>
                      </a:lnTo>
                      <a:lnTo>
                        <a:pt x="12144" y="32322"/>
                      </a:lnTo>
                      <a:lnTo>
                        <a:pt x="13037" y="31336"/>
                      </a:lnTo>
                      <a:lnTo>
                        <a:pt x="13929" y="30369"/>
                      </a:lnTo>
                      <a:lnTo>
                        <a:pt x="14859" y="29439"/>
                      </a:lnTo>
                      <a:lnTo>
                        <a:pt x="15324" y="28974"/>
                      </a:lnTo>
                      <a:lnTo>
                        <a:pt x="15808" y="28528"/>
                      </a:lnTo>
                      <a:lnTo>
                        <a:pt x="16291" y="28082"/>
                      </a:lnTo>
                      <a:lnTo>
                        <a:pt x="16793" y="27654"/>
                      </a:lnTo>
                      <a:lnTo>
                        <a:pt x="17295" y="27226"/>
                      </a:lnTo>
                      <a:lnTo>
                        <a:pt x="17816" y="26817"/>
                      </a:lnTo>
                      <a:lnTo>
                        <a:pt x="18318" y="26445"/>
                      </a:lnTo>
                      <a:lnTo>
                        <a:pt x="18820" y="26092"/>
                      </a:lnTo>
                      <a:lnTo>
                        <a:pt x="19341" y="25738"/>
                      </a:lnTo>
                      <a:lnTo>
                        <a:pt x="19880" y="25422"/>
                      </a:lnTo>
                      <a:lnTo>
                        <a:pt x="20420" y="25106"/>
                      </a:lnTo>
                      <a:lnTo>
                        <a:pt x="20978" y="24827"/>
                      </a:lnTo>
                      <a:lnTo>
                        <a:pt x="21536" y="24585"/>
                      </a:lnTo>
                      <a:lnTo>
                        <a:pt x="22131" y="24362"/>
                      </a:lnTo>
                      <a:lnTo>
                        <a:pt x="22558" y="24213"/>
                      </a:lnTo>
                      <a:lnTo>
                        <a:pt x="23005" y="24102"/>
                      </a:lnTo>
                      <a:lnTo>
                        <a:pt x="23451" y="24028"/>
                      </a:lnTo>
                      <a:lnTo>
                        <a:pt x="23897" y="23990"/>
                      </a:lnTo>
                      <a:lnTo>
                        <a:pt x="24344" y="23990"/>
                      </a:lnTo>
                      <a:lnTo>
                        <a:pt x="24790" y="24009"/>
                      </a:lnTo>
                      <a:lnTo>
                        <a:pt x="25236" y="24065"/>
                      </a:lnTo>
                      <a:lnTo>
                        <a:pt x="25683" y="24176"/>
                      </a:lnTo>
                      <a:lnTo>
                        <a:pt x="26092" y="24288"/>
                      </a:lnTo>
                      <a:lnTo>
                        <a:pt x="26501" y="24418"/>
                      </a:lnTo>
                      <a:lnTo>
                        <a:pt x="26891" y="24585"/>
                      </a:lnTo>
                      <a:lnTo>
                        <a:pt x="27282" y="24753"/>
                      </a:lnTo>
                      <a:lnTo>
                        <a:pt x="27654" y="24939"/>
                      </a:lnTo>
                      <a:lnTo>
                        <a:pt x="28044" y="25143"/>
                      </a:lnTo>
                      <a:lnTo>
                        <a:pt x="28770" y="25552"/>
                      </a:lnTo>
                      <a:lnTo>
                        <a:pt x="29421" y="25962"/>
                      </a:lnTo>
                      <a:lnTo>
                        <a:pt x="30072" y="26371"/>
                      </a:lnTo>
                      <a:lnTo>
                        <a:pt x="30685" y="26798"/>
                      </a:lnTo>
                      <a:lnTo>
                        <a:pt x="31318" y="27245"/>
                      </a:lnTo>
                      <a:lnTo>
                        <a:pt x="32526" y="28175"/>
                      </a:lnTo>
                      <a:lnTo>
                        <a:pt x="33735" y="29104"/>
                      </a:lnTo>
                      <a:lnTo>
                        <a:pt x="36041" y="30964"/>
                      </a:lnTo>
                      <a:lnTo>
                        <a:pt x="37213" y="31875"/>
                      </a:lnTo>
                      <a:lnTo>
                        <a:pt x="38403" y="32768"/>
                      </a:lnTo>
                      <a:lnTo>
                        <a:pt x="38998" y="33196"/>
                      </a:lnTo>
                      <a:lnTo>
                        <a:pt x="39612" y="33605"/>
                      </a:lnTo>
                      <a:lnTo>
                        <a:pt x="40225" y="34014"/>
                      </a:lnTo>
                      <a:lnTo>
                        <a:pt x="40858" y="34405"/>
                      </a:lnTo>
                      <a:lnTo>
                        <a:pt x="41490" y="34777"/>
                      </a:lnTo>
                      <a:lnTo>
                        <a:pt x="42141" y="35148"/>
                      </a:lnTo>
                      <a:lnTo>
                        <a:pt x="42810" y="35483"/>
                      </a:lnTo>
                      <a:lnTo>
                        <a:pt x="43480" y="35799"/>
                      </a:lnTo>
                      <a:lnTo>
                        <a:pt x="44149" y="36078"/>
                      </a:lnTo>
                      <a:lnTo>
                        <a:pt x="44837" y="36320"/>
                      </a:lnTo>
                      <a:lnTo>
                        <a:pt x="45526" y="36543"/>
                      </a:lnTo>
                      <a:lnTo>
                        <a:pt x="45879" y="36636"/>
                      </a:lnTo>
                      <a:lnTo>
                        <a:pt x="46251" y="36711"/>
                      </a:lnTo>
                      <a:lnTo>
                        <a:pt x="46604" y="36785"/>
                      </a:lnTo>
                      <a:lnTo>
                        <a:pt x="46958" y="36841"/>
                      </a:lnTo>
                      <a:lnTo>
                        <a:pt x="47329" y="36878"/>
                      </a:lnTo>
                      <a:lnTo>
                        <a:pt x="47683" y="36915"/>
                      </a:lnTo>
                      <a:lnTo>
                        <a:pt x="48408" y="36915"/>
                      </a:lnTo>
                      <a:lnTo>
                        <a:pt x="48780" y="36897"/>
                      </a:lnTo>
                      <a:lnTo>
                        <a:pt x="49152" y="36841"/>
                      </a:lnTo>
                      <a:lnTo>
                        <a:pt x="49561" y="36766"/>
                      </a:lnTo>
                      <a:lnTo>
                        <a:pt x="49989" y="36655"/>
                      </a:lnTo>
                      <a:lnTo>
                        <a:pt x="50379" y="36525"/>
                      </a:lnTo>
                      <a:lnTo>
                        <a:pt x="50788" y="36376"/>
                      </a:lnTo>
                      <a:lnTo>
                        <a:pt x="51179" y="36208"/>
                      </a:lnTo>
                      <a:lnTo>
                        <a:pt x="51551" y="36004"/>
                      </a:lnTo>
                      <a:lnTo>
                        <a:pt x="51923" y="35781"/>
                      </a:lnTo>
                      <a:lnTo>
                        <a:pt x="52276" y="35539"/>
                      </a:lnTo>
                      <a:lnTo>
                        <a:pt x="52816" y="35130"/>
                      </a:lnTo>
                      <a:lnTo>
                        <a:pt x="53318" y="34684"/>
                      </a:lnTo>
                      <a:lnTo>
                        <a:pt x="53801" y="34219"/>
                      </a:lnTo>
                      <a:lnTo>
                        <a:pt x="54248" y="33717"/>
                      </a:lnTo>
                      <a:lnTo>
                        <a:pt x="54675" y="33214"/>
                      </a:lnTo>
                      <a:lnTo>
                        <a:pt x="55084" y="32675"/>
                      </a:lnTo>
                      <a:lnTo>
                        <a:pt x="55475" y="32117"/>
                      </a:lnTo>
                      <a:lnTo>
                        <a:pt x="55847" y="31559"/>
                      </a:lnTo>
                      <a:lnTo>
                        <a:pt x="56237" y="30946"/>
                      </a:lnTo>
                      <a:lnTo>
                        <a:pt x="56591" y="30313"/>
                      </a:lnTo>
                      <a:lnTo>
                        <a:pt x="56944" y="29681"/>
                      </a:lnTo>
                      <a:lnTo>
                        <a:pt x="57279" y="29030"/>
                      </a:lnTo>
                      <a:lnTo>
                        <a:pt x="57614" y="28379"/>
                      </a:lnTo>
                      <a:lnTo>
                        <a:pt x="57930" y="27710"/>
                      </a:lnTo>
                      <a:lnTo>
                        <a:pt x="58227" y="27059"/>
                      </a:lnTo>
                      <a:lnTo>
                        <a:pt x="58525" y="26389"/>
                      </a:lnTo>
                      <a:lnTo>
                        <a:pt x="59083" y="25032"/>
                      </a:lnTo>
                      <a:lnTo>
                        <a:pt x="59622" y="23674"/>
                      </a:lnTo>
                      <a:lnTo>
                        <a:pt x="60124" y="22317"/>
                      </a:lnTo>
                      <a:lnTo>
                        <a:pt x="60626" y="20940"/>
                      </a:lnTo>
                      <a:lnTo>
                        <a:pt x="61147" y="19434"/>
                      </a:lnTo>
                      <a:lnTo>
                        <a:pt x="61649" y="17928"/>
                      </a:lnTo>
                      <a:lnTo>
                        <a:pt x="62672" y="14915"/>
                      </a:lnTo>
                      <a:lnTo>
                        <a:pt x="63211" y="13427"/>
                      </a:lnTo>
                      <a:lnTo>
                        <a:pt x="63769" y="11940"/>
                      </a:lnTo>
                      <a:lnTo>
                        <a:pt x="64067" y="11196"/>
                      </a:lnTo>
                      <a:lnTo>
                        <a:pt x="64364" y="10452"/>
                      </a:lnTo>
                      <a:lnTo>
                        <a:pt x="64680" y="9726"/>
                      </a:lnTo>
                      <a:lnTo>
                        <a:pt x="65015" y="9001"/>
                      </a:lnTo>
                      <a:lnTo>
                        <a:pt x="65387" y="8257"/>
                      </a:lnTo>
                      <a:lnTo>
                        <a:pt x="65759" y="7513"/>
                      </a:lnTo>
                      <a:lnTo>
                        <a:pt x="66187" y="6770"/>
                      </a:lnTo>
                      <a:lnTo>
                        <a:pt x="66614" y="6063"/>
                      </a:lnTo>
                      <a:lnTo>
                        <a:pt x="67079" y="5375"/>
                      </a:lnTo>
                      <a:lnTo>
                        <a:pt x="67581" y="4687"/>
                      </a:lnTo>
                      <a:lnTo>
                        <a:pt x="67842" y="4371"/>
                      </a:lnTo>
                      <a:lnTo>
                        <a:pt x="68121" y="4054"/>
                      </a:lnTo>
                      <a:lnTo>
                        <a:pt x="68400" y="3738"/>
                      </a:lnTo>
                      <a:lnTo>
                        <a:pt x="68679" y="3422"/>
                      </a:lnTo>
                      <a:lnTo>
                        <a:pt x="69051" y="3069"/>
                      </a:lnTo>
                      <a:lnTo>
                        <a:pt x="69423" y="2715"/>
                      </a:lnTo>
                      <a:lnTo>
                        <a:pt x="69609" y="2548"/>
                      </a:lnTo>
                      <a:lnTo>
                        <a:pt x="69813" y="2399"/>
                      </a:lnTo>
                      <a:lnTo>
                        <a:pt x="70036" y="2251"/>
                      </a:lnTo>
                      <a:lnTo>
                        <a:pt x="70259" y="2139"/>
                      </a:lnTo>
                      <a:lnTo>
                        <a:pt x="70259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7"/>
                <p:cNvSpPr/>
                <p:nvPr/>
              </p:nvSpPr>
              <p:spPr>
                <a:xfrm>
                  <a:off x="1232225" y="2051775"/>
                  <a:ext cx="1400825" cy="88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33" h="35224" extrusionOk="0">
                      <a:moveTo>
                        <a:pt x="0" y="1"/>
                      </a:moveTo>
                      <a:lnTo>
                        <a:pt x="0" y="3143"/>
                      </a:lnTo>
                      <a:lnTo>
                        <a:pt x="298" y="3181"/>
                      </a:lnTo>
                      <a:lnTo>
                        <a:pt x="595" y="3218"/>
                      </a:lnTo>
                      <a:lnTo>
                        <a:pt x="893" y="3274"/>
                      </a:lnTo>
                      <a:lnTo>
                        <a:pt x="1172" y="3348"/>
                      </a:lnTo>
                      <a:lnTo>
                        <a:pt x="1469" y="3441"/>
                      </a:lnTo>
                      <a:lnTo>
                        <a:pt x="1748" y="3534"/>
                      </a:lnTo>
                      <a:lnTo>
                        <a:pt x="2287" y="3757"/>
                      </a:lnTo>
                      <a:lnTo>
                        <a:pt x="2827" y="3999"/>
                      </a:lnTo>
                      <a:lnTo>
                        <a:pt x="3366" y="4278"/>
                      </a:lnTo>
                      <a:lnTo>
                        <a:pt x="3887" y="4575"/>
                      </a:lnTo>
                      <a:lnTo>
                        <a:pt x="4407" y="4873"/>
                      </a:lnTo>
                      <a:lnTo>
                        <a:pt x="5133" y="5338"/>
                      </a:lnTo>
                      <a:lnTo>
                        <a:pt x="5839" y="5840"/>
                      </a:lnTo>
                      <a:lnTo>
                        <a:pt x="6528" y="6379"/>
                      </a:lnTo>
                      <a:lnTo>
                        <a:pt x="7197" y="6937"/>
                      </a:lnTo>
                      <a:lnTo>
                        <a:pt x="7848" y="7514"/>
                      </a:lnTo>
                      <a:lnTo>
                        <a:pt x="8462" y="8127"/>
                      </a:lnTo>
                      <a:lnTo>
                        <a:pt x="9075" y="8741"/>
                      </a:lnTo>
                      <a:lnTo>
                        <a:pt x="9670" y="9392"/>
                      </a:lnTo>
                      <a:lnTo>
                        <a:pt x="10135" y="9913"/>
                      </a:lnTo>
                      <a:lnTo>
                        <a:pt x="10600" y="10452"/>
                      </a:lnTo>
                      <a:lnTo>
                        <a:pt x="11028" y="10991"/>
                      </a:lnTo>
                      <a:lnTo>
                        <a:pt x="11474" y="11549"/>
                      </a:lnTo>
                      <a:lnTo>
                        <a:pt x="12330" y="12665"/>
                      </a:lnTo>
                      <a:lnTo>
                        <a:pt x="13167" y="13799"/>
                      </a:lnTo>
                      <a:lnTo>
                        <a:pt x="14803" y="16087"/>
                      </a:lnTo>
                      <a:lnTo>
                        <a:pt x="15621" y="17221"/>
                      </a:lnTo>
                      <a:lnTo>
                        <a:pt x="16458" y="18356"/>
                      </a:lnTo>
                      <a:lnTo>
                        <a:pt x="16867" y="18895"/>
                      </a:lnTo>
                      <a:lnTo>
                        <a:pt x="17295" y="19434"/>
                      </a:lnTo>
                      <a:lnTo>
                        <a:pt x="17741" y="19974"/>
                      </a:lnTo>
                      <a:lnTo>
                        <a:pt x="18206" y="20476"/>
                      </a:lnTo>
                      <a:lnTo>
                        <a:pt x="18690" y="20978"/>
                      </a:lnTo>
                      <a:lnTo>
                        <a:pt x="19192" y="21461"/>
                      </a:lnTo>
                      <a:lnTo>
                        <a:pt x="19713" y="21908"/>
                      </a:lnTo>
                      <a:lnTo>
                        <a:pt x="20252" y="22335"/>
                      </a:lnTo>
                      <a:lnTo>
                        <a:pt x="20624" y="22577"/>
                      </a:lnTo>
                      <a:lnTo>
                        <a:pt x="20996" y="22819"/>
                      </a:lnTo>
                      <a:lnTo>
                        <a:pt x="21386" y="23061"/>
                      </a:lnTo>
                      <a:lnTo>
                        <a:pt x="21777" y="23265"/>
                      </a:lnTo>
                      <a:lnTo>
                        <a:pt x="22186" y="23451"/>
                      </a:lnTo>
                      <a:lnTo>
                        <a:pt x="22595" y="23637"/>
                      </a:lnTo>
                      <a:lnTo>
                        <a:pt x="23004" y="23786"/>
                      </a:lnTo>
                      <a:lnTo>
                        <a:pt x="23432" y="23935"/>
                      </a:lnTo>
                      <a:lnTo>
                        <a:pt x="23860" y="24046"/>
                      </a:lnTo>
                      <a:lnTo>
                        <a:pt x="24288" y="24158"/>
                      </a:lnTo>
                      <a:lnTo>
                        <a:pt x="24734" y="24251"/>
                      </a:lnTo>
                      <a:lnTo>
                        <a:pt x="25180" y="24325"/>
                      </a:lnTo>
                      <a:lnTo>
                        <a:pt x="25608" y="24381"/>
                      </a:lnTo>
                      <a:lnTo>
                        <a:pt x="26054" y="24418"/>
                      </a:lnTo>
                      <a:lnTo>
                        <a:pt x="26947" y="24418"/>
                      </a:lnTo>
                      <a:lnTo>
                        <a:pt x="27654" y="24400"/>
                      </a:lnTo>
                      <a:lnTo>
                        <a:pt x="28342" y="24325"/>
                      </a:lnTo>
                      <a:lnTo>
                        <a:pt x="29048" y="24232"/>
                      </a:lnTo>
                      <a:lnTo>
                        <a:pt x="29736" y="24102"/>
                      </a:lnTo>
                      <a:lnTo>
                        <a:pt x="30425" y="23953"/>
                      </a:lnTo>
                      <a:lnTo>
                        <a:pt x="31094" y="23805"/>
                      </a:lnTo>
                      <a:lnTo>
                        <a:pt x="32452" y="23433"/>
                      </a:lnTo>
                      <a:lnTo>
                        <a:pt x="33977" y="23005"/>
                      </a:lnTo>
                      <a:lnTo>
                        <a:pt x="35501" y="22521"/>
                      </a:lnTo>
                      <a:lnTo>
                        <a:pt x="37008" y="22038"/>
                      </a:lnTo>
                      <a:lnTo>
                        <a:pt x="38514" y="21536"/>
                      </a:lnTo>
                      <a:lnTo>
                        <a:pt x="40281" y="20959"/>
                      </a:lnTo>
                      <a:lnTo>
                        <a:pt x="42066" y="20401"/>
                      </a:lnTo>
                      <a:lnTo>
                        <a:pt x="43851" y="19862"/>
                      </a:lnTo>
                      <a:lnTo>
                        <a:pt x="45655" y="19360"/>
                      </a:lnTo>
                      <a:lnTo>
                        <a:pt x="46213" y="19211"/>
                      </a:lnTo>
                      <a:lnTo>
                        <a:pt x="46771" y="19081"/>
                      </a:lnTo>
                      <a:lnTo>
                        <a:pt x="47348" y="18969"/>
                      </a:lnTo>
                      <a:lnTo>
                        <a:pt x="47906" y="18858"/>
                      </a:lnTo>
                      <a:lnTo>
                        <a:pt x="48482" y="18802"/>
                      </a:lnTo>
                      <a:lnTo>
                        <a:pt x="49059" y="18765"/>
                      </a:lnTo>
                      <a:lnTo>
                        <a:pt x="49356" y="18765"/>
                      </a:lnTo>
                      <a:lnTo>
                        <a:pt x="49635" y="18783"/>
                      </a:lnTo>
                      <a:lnTo>
                        <a:pt x="49933" y="18802"/>
                      </a:lnTo>
                      <a:lnTo>
                        <a:pt x="50212" y="18839"/>
                      </a:lnTo>
                      <a:lnTo>
                        <a:pt x="50565" y="18914"/>
                      </a:lnTo>
                      <a:lnTo>
                        <a:pt x="50900" y="19007"/>
                      </a:lnTo>
                      <a:lnTo>
                        <a:pt x="51234" y="19155"/>
                      </a:lnTo>
                      <a:lnTo>
                        <a:pt x="51551" y="19323"/>
                      </a:lnTo>
                      <a:lnTo>
                        <a:pt x="51830" y="19527"/>
                      </a:lnTo>
                      <a:lnTo>
                        <a:pt x="52090" y="19769"/>
                      </a:lnTo>
                      <a:lnTo>
                        <a:pt x="52220" y="19899"/>
                      </a:lnTo>
                      <a:lnTo>
                        <a:pt x="52332" y="20029"/>
                      </a:lnTo>
                      <a:lnTo>
                        <a:pt x="52425" y="20178"/>
                      </a:lnTo>
                      <a:lnTo>
                        <a:pt x="52518" y="20327"/>
                      </a:lnTo>
                      <a:lnTo>
                        <a:pt x="52648" y="20569"/>
                      </a:lnTo>
                      <a:lnTo>
                        <a:pt x="52759" y="20811"/>
                      </a:lnTo>
                      <a:lnTo>
                        <a:pt x="52871" y="21052"/>
                      </a:lnTo>
                      <a:lnTo>
                        <a:pt x="52945" y="21313"/>
                      </a:lnTo>
                      <a:lnTo>
                        <a:pt x="53113" y="21815"/>
                      </a:lnTo>
                      <a:lnTo>
                        <a:pt x="53224" y="22335"/>
                      </a:lnTo>
                      <a:lnTo>
                        <a:pt x="53317" y="22856"/>
                      </a:lnTo>
                      <a:lnTo>
                        <a:pt x="53392" y="23395"/>
                      </a:lnTo>
                      <a:lnTo>
                        <a:pt x="53503" y="24455"/>
                      </a:lnTo>
                      <a:lnTo>
                        <a:pt x="53596" y="25794"/>
                      </a:lnTo>
                      <a:lnTo>
                        <a:pt x="53671" y="27152"/>
                      </a:lnTo>
                      <a:lnTo>
                        <a:pt x="53782" y="29849"/>
                      </a:lnTo>
                      <a:lnTo>
                        <a:pt x="53857" y="31206"/>
                      </a:lnTo>
                      <a:lnTo>
                        <a:pt x="53968" y="32545"/>
                      </a:lnTo>
                      <a:lnTo>
                        <a:pt x="54043" y="33215"/>
                      </a:lnTo>
                      <a:lnTo>
                        <a:pt x="54117" y="33903"/>
                      </a:lnTo>
                      <a:lnTo>
                        <a:pt x="54210" y="34572"/>
                      </a:lnTo>
                      <a:lnTo>
                        <a:pt x="54322" y="35223"/>
                      </a:lnTo>
                      <a:lnTo>
                        <a:pt x="56032" y="35223"/>
                      </a:lnTo>
                      <a:lnTo>
                        <a:pt x="55939" y="34591"/>
                      </a:lnTo>
                      <a:lnTo>
                        <a:pt x="55846" y="33959"/>
                      </a:lnTo>
                      <a:lnTo>
                        <a:pt x="55772" y="33308"/>
                      </a:lnTo>
                      <a:lnTo>
                        <a:pt x="55716" y="32657"/>
                      </a:lnTo>
                      <a:lnTo>
                        <a:pt x="55679" y="32006"/>
                      </a:lnTo>
                      <a:lnTo>
                        <a:pt x="55642" y="31374"/>
                      </a:lnTo>
                      <a:lnTo>
                        <a:pt x="55623" y="30072"/>
                      </a:lnTo>
                      <a:lnTo>
                        <a:pt x="55623" y="28770"/>
                      </a:lnTo>
                      <a:lnTo>
                        <a:pt x="55661" y="27487"/>
                      </a:lnTo>
                      <a:lnTo>
                        <a:pt x="55754" y="24883"/>
                      </a:lnTo>
                      <a:lnTo>
                        <a:pt x="55809" y="23061"/>
                      </a:lnTo>
                      <a:lnTo>
                        <a:pt x="55846" y="22131"/>
                      </a:lnTo>
                      <a:lnTo>
                        <a:pt x="55846" y="21220"/>
                      </a:lnTo>
                      <a:lnTo>
                        <a:pt x="55828" y="20308"/>
                      </a:lnTo>
                      <a:lnTo>
                        <a:pt x="55791" y="19397"/>
                      </a:lnTo>
                      <a:lnTo>
                        <a:pt x="55698" y="18486"/>
                      </a:lnTo>
                      <a:lnTo>
                        <a:pt x="55642" y="18021"/>
                      </a:lnTo>
                      <a:lnTo>
                        <a:pt x="55568" y="17575"/>
                      </a:lnTo>
                      <a:lnTo>
                        <a:pt x="55475" y="17128"/>
                      </a:lnTo>
                      <a:lnTo>
                        <a:pt x="55363" y="16682"/>
                      </a:lnTo>
                      <a:lnTo>
                        <a:pt x="55214" y="16236"/>
                      </a:lnTo>
                      <a:lnTo>
                        <a:pt x="55028" y="15808"/>
                      </a:lnTo>
                      <a:lnTo>
                        <a:pt x="54935" y="15603"/>
                      </a:lnTo>
                      <a:lnTo>
                        <a:pt x="54824" y="15417"/>
                      </a:lnTo>
                      <a:lnTo>
                        <a:pt x="54693" y="15213"/>
                      </a:lnTo>
                      <a:lnTo>
                        <a:pt x="54563" y="15027"/>
                      </a:lnTo>
                      <a:lnTo>
                        <a:pt x="54415" y="14859"/>
                      </a:lnTo>
                      <a:lnTo>
                        <a:pt x="54266" y="14692"/>
                      </a:lnTo>
                      <a:lnTo>
                        <a:pt x="54098" y="14543"/>
                      </a:lnTo>
                      <a:lnTo>
                        <a:pt x="53912" y="14395"/>
                      </a:lnTo>
                      <a:lnTo>
                        <a:pt x="53726" y="14264"/>
                      </a:lnTo>
                      <a:lnTo>
                        <a:pt x="53522" y="14153"/>
                      </a:lnTo>
                      <a:lnTo>
                        <a:pt x="53317" y="14041"/>
                      </a:lnTo>
                      <a:lnTo>
                        <a:pt x="53094" y="13967"/>
                      </a:lnTo>
                      <a:lnTo>
                        <a:pt x="52890" y="13892"/>
                      </a:lnTo>
                      <a:lnTo>
                        <a:pt x="52666" y="13837"/>
                      </a:lnTo>
                      <a:lnTo>
                        <a:pt x="52443" y="13781"/>
                      </a:lnTo>
                      <a:lnTo>
                        <a:pt x="52201" y="13744"/>
                      </a:lnTo>
                      <a:lnTo>
                        <a:pt x="51755" y="13706"/>
                      </a:lnTo>
                      <a:lnTo>
                        <a:pt x="51290" y="13706"/>
                      </a:lnTo>
                      <a:lnTo>
                        <a:pt x="50825" y="13725"/>
                      </a:lnTo>
                      <a:lnTo>
                        <a:pt x="50360" y="13762"/>
                      </a:lnTo>
                      <a:lnTo>
                        <a:pt x="49747" y="13874"/>
                      </a:lnTo>
                      <a:lnTo>
                        <a:pt x="49133" y="13985"/>
                      </a:lnTo>
                      <a:lnTo>
                        <a:pt x="48519" y="14116"/>
                      </a:lnTo>
                      <a:lnTo>
                        <a:pt x="47906" y="14264"/>
                      </a:lnTo>
                      <a:lnTo>
                        <a:pt x="46697" y="14581"/>
                      </a:lnTo>
                      <a:lnTo>
                        <a:pt x="45488" y="14897"/>
                      </a:lnTo>
                      <a:lnTo>
                        <a:pt x="41899" y="15845"/>
                      </a:lnTo>
                      <a:lnTo>
                        <a:pt x="41006" y="16087"/>
                      </a:lnTo>
                      <a:lnTo>
                        <a:pt x="40114" y="16291"/>
                      </a:lnTo>
                      <a:lnTo>
                        <a:pt x="39202" y="16496"/>
                      </a:lnTo>
                      <a:lnTo>
                        <a:pt x="38310" y="16682"/>
                      </a:lnTo>
                      <a:lnTo>
                        <a:pt x="37491" y="16849"/>
                      </a:lnTo>
                      <a:lnTo>
                        <a:pt x="36692" y="16980"/>
                      </a:lnTo>
                      <a:lnTo>
                        <a:pt x="35074" y="17221"/>
                      </a:lnTo>
                      <a:lnTo>
                        <a:pt x="33437" y="17426"/>
                      </a:lnTo>
                      <a:lnTo>
                        <a:pt x="31801" y="17612"/>
                      </a:lnTo>
                      <a:lnTo>
                        <a:pt x="31075" y="17630"/>
                      </a:lnTo>
                      <a:lnTo>
                        <a:pt x="30350" y="17630"/>
                      </a:lnTo>
                      <a:lnTo>
                        <a:pt x="29625" y="17612"/>
                      </a:lnTo>
                      <a:lnTo>
                        <a:pt x="28881" y="17593"/>
                      </a:lnTo>
                      <a:lnTo>
                        <a:pt x="28825" y="17537"/>
                      </a:lnTo>
                      <a:lnTo>
                        <a:pt x="28490" y="17500"/>
                      </a:lnTo>
                      <a:lnTo>
                        <a:pt x="28156" y="17444"/>
                      </a:lnTo>
                      <a:lnTo>
                        <a:pt x="27840" y="17389"/>
                      </a:lnTo>
                      <a:lnTo>
                        <a:pt x="27505" y="17314"/>
                      </a:lnTo>
                      <a:lnTo>
                        <a:pt x="26873" y="17147"/>
                      </a:lnTo>
                      <a:lnTo>
                        <a:pt x="26240" y="16942"/>
                      </a:lnTo>
                      <a:lnTo>
                        <a:pt x="25627" y="16701"/>
                      </a:lnTo>
                      <a:lnTo>
                        <a:pt x="25013" y="16422"/>
                      </a:lnTo>
                      <a:lnTo>
                        <a:pt x="24436" y="16124"/>
                      </a:lnTo>
                      <a:lnTo>
                        <a:pt x="23860" y="15808"/>
                      </a:lnTo>
                      <a:lnTo>
                        <a:pt x="23469" y="15566"/>
                      </a:lnTo>
                      <a:lnTo>
                        <a:pt x="23097" y="15324"/>
                      </a:lnTo>
                      <a:lnTo>
                        <a:pt x="22353" y="14804"/>
                      </a:lnTo>
                      <a:lnTo>
                        <a:pt x="21647" y="14246"/>
                      </a:lnTo>
                      <a:lnTo>
                        <a:pt x="20940" y="13669"/>
                      </a:lnTo>
                      <a:lnTo>
                        <a:pt x="20271" y="13074"/>
                      </a:lnTo>
                      <a:lnTo>
                        <a:pt x="19601" y="12479"/>
                      </a:lnTo>
                      <a:lnTo>
                        <a:pt x="18281" y="11252"/>
                      </a:lnTo>
                      <a:lnTo>
                        <a:pt x="16365" y="9373"/>
                      </a:lnTo>
                      <a:lnTo>
                        <a:pt x="15398" y="8462"/>
                      </a:lnTo>
                      <a:lnTo>
                        <a:pt x="14413" y="7551"/>
                      </a:lnTo>
                      <a:lnTo>
                        <a:pt x="13427" y="6658"/>
                      </a:lnTo>
                      <a:lnTo>
                        <a:pt x="12404" y="5784"/>
                      </a:lnTo>
                      <a:lnTo>
                        <a:pt x="11363" y="4947"/>
                      </a:lnTo>
                      <a:lnTo>
                        <a:pt x="10823" y="4557"/>
                      </a:lnTo>
                      <a:lnTo>
                        <a:pt x="10284" y="4148"/>
                      </a:lnTo>
                      <a:lnTo>
                        <a:pt x="9596" y="3664"/>
                      </a:lnTo>
                      <a:lnTo>
                        <a:pt x="8889" y="3199"/>
                      </a:lnTo>
                      <a:lnTo>
                        <a:pt x="8164" y="2753"/>
                      </a:lnTo>
                      <a:lnTo>
                        <a:pt x="7420" y="2344"/>
                      </a:lnTo>
                      <a:lnTo>
                        <a:pt x="6676" y="1953"/>
                      </a:lnTo>
                      <a:lnTo>
                        <a:pt x="5914" y="1581"/>
                      </a:lnTo>
                      <a:lnTo>
                        <a:pt x="5133" y="1247"/>
                      </a:lnTo>
                      <a:lnTo>
                        <a:pt x="4352" y="930"/>
                      </a:lnTo>
                      <a:lnTo>
                        <a:pt x="3812" y="763"/>
                      </a:lnTo>
                      <a:lnTo>
                        <a:pt x="3292" y="596"/>
                      </a:lnTo>
                      <a:lnTo>
                        <a:pt x="2752" y="428"/>
                      </a:lnTo>
                      <a:lnTo>
                        <a:pt x="2213" y="298"/>
                      </a:lnTo>
                      <a:lnTo>
                        <a:pt x="1674" y="187"/>
                      </a:lnTo>
                      <a:lnTo>
                        <a:pt x="1116" y="94"/>
                      </a:lnTo>
                      <a:lnTo>
                        <a:pt x="558" y="1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7"/>
                <p:cNvSpPr/>
                <p:nvPr/>
              </p:nvSpPr>
              <p:spPr>
                <a:xfrm>
                  <a:off x="5109675" y="2575750"/>
                  <a:ext cx="164600" cy="3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" h="14265" extrusionOk="0">
                      <a:moveTo>
                        <a:pt x="6583" y="0"/>
                      </a:moveTo>
                      <a:lnTo>
                        <a:pt x="6435" y="168"/>
                      </a:lnTo>
                      <a:lnTo>
                        <a:pt x="6304" y="335"/>
                      </a:lnTo>
                      <a:lnTo>
                        <a:pt x="6193" y="521"/>
                      </a:lnTo>
                      <a:lnTo>
                        <a:pt x="6100" y="726"/>
                      </a:lnTo>
                      <a:lnTo>
                        <a:pt x="5951" y="1135"/>
                      </a:lnTo>
                      <a:lnTo>
                        <a:pt x="5802" y="1544"/>
                      </a:lnTo>
                      <a:lnTo>
                        <a:pt x="5300" y="2957"/>
                      </a:lnTo>
                      <a:lnTo>
                        <a:pt x="4780" y="4389"/>
                      </a:lnTo>
                      <a:lnTo>
                        <a:pt x="4240" y="5803"/>
                      </a:lnTo>
                      <a:lnTo>
                        <a:pt x="3682" y="7197"/>
                      </a:lnTo>
                      <a:lnTo>
                        <a:pt x="3087" y="8592"/>
                      </a:lnTo>
                      <a:lnTo>
                        <a:pt x="2771" y="9280"/>
                      </a:lnTo>
                      <a:lnTo>
                        <a:pt x="2455" y="9968"/>
                      </a:lnTo>
                      <a:lnTo>
                        <a:pt x="2120" y="10638"/>
                      </a:lnTo>
                      <a:lnTo>
                        <a:pt x="1767" y="11307"/>
                      </a:lnTo>
                      <a:lnTo>
                        <a:pt x="1413" y="11977"/>
                      </a:lnTo>
                      <a:lnTo>
                        <a:pt x="1042" y="12646"/>
                      </a:lnTo>
                      <a:lnTo>
                        <a:pt x="539" y="13464"/>
                      </a:lnTo>
                      <a:lnTo>
                        <a:pt x="279" y="13874"/>
                      </a:lnTo>
                      <a:lnTo>
                        <a:pt x="0" y="14264"/>
                      </a:lnTo>
                      <a:lnTo>
                        <a:pt x="3515" y="14264"/>
                      </a:lnTo>
                      <a:lnTo>
                        <a:pt x="3775" y="13874"/>
                      </a:lnTo>
                      <a:lnTo>
                        <a:pt x="4036" y="13464"/>
                      </a:lnTo>
                      <a:lnTo>
                        <a:pt x="4519" y="12646"/>
                      </a:lnTo>
                      <a:lnTo>
                        <a:pt x="4984" y="11791"/>
                      </a:lnTo>
                      <a:lnTo>
                        <a:pt x="5430" y="10954"/>
                      </a:lnTo>
                      <a:lnTo>
                        <a:pt x="5709" y="10415"/>
                      </a:lnTo>
                      <a:lnTo>
                        <a:pt x="5951" y="9875"/>
                      </a:lnTo>
                      <a:lnTo>
                        <a:pt x="6100" y="9615"/>
                      </a:lnTo>
                      <a:lnTo>
                        <a:pt x="6249" y="9355"/>
                      </a:lnTo>
                      <a:lnTo>
                        <a:pt x="6397" y="9113"/>
                      </a:lnTo>
                      <a:lnTo>
                        <a:pt x="6583" y="8871"/>
                      </a:lnTo>
                      <a:lnTo>
                        <a:pt x="6583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7"/>
                <p:cNvSpPr/>
                <p:nvPr/>
              </p:nvSpPr>
              <p:spPr>
                <a:xfrm>
                  <a:off x="1232225" y="2625025"/>
                  <a:ext cx="305000" cy="3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0" h="12294" extrusionOk="0">
                      <a:moveTo>
                        <a:pt x="0" y="1"/>
                      </a:moveTo>
                      <a:lnTo>
                        <a:pt x="0" y="8202"/>
                      </a:lnTo>
                      <a:lnTo>
                        <a:pt x="167" y="8313"/>
                      </a:lnTo>
                      <a:lnTo>
                        <a:pt x="316" y="8444"/>
                      </a:lnTo>
                      <a:lnTo>
                        <a:pt x="614" y="8722"/>
                      </a:lnTo>
                      <a:lnTo>
                        <a:pt x="893" y="9001"/>
                      </a:lnTo>
                      <a:lnTo>
                        <a:pt x="1172" y="9299"/>
                      </a:lnTo>
                      <a:lnTo>
                        <a:pt x="1618" y="9708"/>
                      </a:lnTo>
                      <a:lnTo>
                        <a:pt x="2046" y="10117"/>
                      </a:lnTo>
                      <a:lnTo>
                        <a:pt x="2511" y="10508"/>
                      </a:lnTo>
                      <a:lnTo>
                        <a:pt x="2957" y="10898"/>
                      </a:lnTo>
                      <a:lnTo>
                        <a:pt x="3440" y="11270"/>
                      </a:lnTo>
                      <a:lnTo>
                        <a:pt x="3924" y="11642"/>
                      </a:lnTo>
                      <a:lnTo>
                        <a:pt x="4407" y="11977"/>
                      </a:lnTo>
                      <a:lnTo>
                        <a:pt x="4910" y="12293"/>
                      </a:lnTo>
                      <a:lnTo>
                        <a:pt x="12200" y="12293"/>
                      </a:lnTo>
                      <a:lnTo>
                        <a:pt x="11642" y="12089"/>
                      </a:lnTo>
                      <a:lnTo>
                        <a:pt x="11102" y="11865"/>
                      </a:lnTo>
                      <a:lnTo>
                        <a:pt x="10582" y="11605"/>
                      </a:lnTo>
                      <a:lnTo>
                        <a:pt x="10061" y="11326"/>
                      </a:lnTo>
                      <a:lnTo>
                        <a:pt x="9540" y="11047"/>
                      </a:lnTo>
                      <a:lnTo>
                        <a:pt x="9057" y="10750"/>
                      </a:lnTo>
                      <a:lnTo>
                        <a:pt x="8555" y="10415"/>
                      </a:lnTo>
                      <a:lnTo>
                        <a:pt x="8071" y="10080"/>
                      </a:lnTo>
                      <a:lnTo>
                        <a:pt x="7606" y="9727"/>
                      </a:lnTo>
                      <a:lnTo>
                        <a:pt x="7160" y="9355"/>
                      </a:lnTo>
                      <a:lnTo>
                        <a:pt x="6713" y="8983"/>
                      </a:lnTo>
                      <a:lnTo>
                        <a:pt x="6286" y="8574"/>
                      </a:lnTo>
                      <a:lnTo>
                        <a:pt x="5858" y="8165"/>
                      </a:lnTo>
                      <a:lnTo>
                        <a:pt x="5449" y="7737"/>
                      </a:lnTo>
                      <a:lnTo>
                        <a:pt x="5058" y="7309"/>
                      </a:lnTo>
                      <a:lnTo>
                        <a:pt x="4686" y="6863"/>
                      </a:lnTo>
                      <a:lnTo>
                        <a:pt x="4147" y="6193"/>
                      </a:lnTo>
                      <a:lnTo>
                        <a:pt x="3645" y="5524"/>
                      </a:lnTo>
                      <a:lnTo>
                        <a:pt x="3161" y="4817"/>
                      </a:lnTo>
                      <a:lnTo>
                        <a:pt x="2697" y="4110"/>
                      </a:lnTo>
                      <a:lnTo>
                        <a:pt x="2250" y="3404"/>
                      </a:lnTo>
                      <a:lnTo>
                        <a:pt x="1804" y="2679"/>
                      </a:lnTo>
                      <a:lnTo>
                        <a:pt x="948" y="1209"/>
                      </a:lnTo>
                      <a:lnTo>
                        <a:pt x="762" y="875"/>
                      </a:lnTo>
                      <a:lnTo>
                        <a:pt x="558" y="558"/>
                      </a:lnTo>
                      <a:lnTo>
                        <a:pt x="428" y="391"/>
                      </a:lnTo>
                      <a:lnTo>
                        <a:pt x="316" y="242"/>
                      </a:lnTo>
                      <a:lnTo>
                        <a:pt x="167" y="1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7"/>
                <p:cNvSpPr/>
                <p:nvPr/>
              </p:nvSpPr>
              <p:spPr>
                <a:xfrm>
                  <a:off x="3833000" y="2800775"/>
                  <a:ext cx="455625" cy="1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5" h="5264" extrusionOk="0">
                      <a:moveTo>
                        <a:pt x="8908" y="0"/>
                      </a:moveTo>
                      <a:lnTo>
                        <a:pt x="8462" y="19"/>
                      </a:lnTo>
                      <a:lnTo>
                        <a:pt x="8015" y="56"/>
                      </a:lnTo>
                      <a:lnTo>
                        <a:pt x="7588" y="130"/>
                      </a:lnTo>
                      <a:lnTo>
                        <a:pt x="7160" y="242"/>
                      </a:lnTo>
                      <a:lnTo>
                        <a:pt x="6695" y="409"/>
                      </a:lnTo>
                      <a:lnTo>
                        <a:pt x="6267" y="595"/>
                      </a:lnTo>
                      <a:lnTo>
                        <a:pt x="5839" y="800"/>
                      </a:lnTo>
                      <a:lnTo>
                        <a:pt x="5412" y="1023"/>
                      </a:lnTo>
                      <a:lnTo>
                        <a:pt x="5003" y="1265"/>
                      </a:lnTo>
                      <a:lnTo>
                        <a:pt x="4593" y="1525"/>
                      </a:lnTo>
                      <a:lnTo>
                        <a:pt x="4203" y="1804"/>
                      </a:lnTo>
                      <a:lnTo>
                        <a:pt x="3812" y="2083"/>
                      </a:lnTo>
                      <a:lnTo>
                        <a:pt x="2845" y="2864"/>
                      </a:lnTo>
                      <a:lnTo>
                        <a:pt x="1878" y="3645"/>
                      </a:lnTo>
                      <a:lnTo>
                        <a:pt x="948" y="4463"/>
                      </a:lnTo>
                      <a:lnTo>
                        <a:pt x="0" y="5263"/>
                      </a:lnTo>
                      <a:lnTo>
                        <a:pt x="3738" y="5263"/>
                      </a:lnTo>
                      <a:lnTo>
                        <a:pt x="4203" y="4966"/>
                      </a:lnTo>
                      <a:lnTo>
                        <a:pt x="4686" y="4687"/>
                      </a:lnTo>
                      <a:lnTo>
                        <a:pt x="5189" y="4426"/>
                      </a:lnTo>
                      <a:lnTo>
                        <a:pt x="5691" y="4184"/>
                      </a:lnTo>
                      <a:lnTo>
                        <a:pt x="6211" y="3980"/>
                      </a:lnTo>
                      <a:lnTo>
                        <a:pt x="6751" y="3794"/>
                      </a:lnTo>
                      <a:lnTo>
                        <a:pt x="7011" y="3738"/>
                      </a:lnTo>
                      <a:lnTo>
                        <a:pt x="7290" y="3664"/>
                      </a:lnTo>
                      <a:lnTo>
                        <a:pt x="7569" y="3608"/>
                      </a:lnTo>
                      <a:lnTo>
                        <a:pt x="7848" y="3571"/>
                      </a:lnTo>
                      <a:lnTo>
                        <a:pt x="8238" y="3534"/>
                      </a:lnTo>
                      <a:lnTo>
                        <a:pt x="8629" y="3534"/>
                      </a:lnTo>
                      <a:lnTo>
                        <a:pt x="9038" y="3552"/>
                      </a:lnTo>
                      <a:lnTo>
                        <a:pt x="9429" y="3589"/>
                      </a:lnTo>
                      <a:lnTo>
                        <a:pt x="9819" y="3664"/>
                      </a:lnTo>
                      <a:lnTo>
                        <a:pt x="10210" y="3757"/>
                      </a:lnTo>
                      <a:lnTo>
                        <a:pt x="10582" y="3868"/>
                      </a:lnTo>
                      <a:lnTo>
                        <a:pt x="10954" y="4017"/>
                      </a:lnTo>
                      <a:lnTo>
                        <a:pt x="11270" y="4129"/>
                      </a:lnTo>
                      <a:lnTo>
                        <a:pt x="11567" y="4277"/>
                      </a:lnTo>
                      <a:lnTo>
                        <a:pt x="12162" y="4594"/>
                      </a:lnTo>
                      <a:lnTo>
                        <a:pt x="12739" y="4928"/>
                      </a:lnTo>
                      <a:lnTo>
                        <a:pt x="13315" y="5263"/>
                      </a:lnTo>
                      <a:lnTo>
                        <a:pt x="18225" y="5263"/>
                      </a:lnTo>
                      <a:lnTo>
                        <a:pt x="15640" y="3366"/>
                      </a:lnTo>
                      <a:lnTo>
                        <a:pt x="14338" y="2436"/>
                      </a:lnTo>
                      <a:lnTo>
                        <a:pt x="13687" y="1971"/>
                      </a:lnTo>
                      <a:lnTo>
                        <a:pt x="13018" y="1525"/>
                      </a:lnTo>
                      <a:lnTo>
                        <a:pt x="12460" y="1172"/>
                      </a:lnTo>
                      <a:lnTo>
                        <a:pt x="11865" y="837"/>
                      </a:lnTo>
                      <a:lnTo>
                        <a:pt x="11567" y="670"/>
                      </a:lnTo>
                      <a:lnTo>
                        <a:pt x="11270" y="539"/>
                      </a:lnTo>
                      <a:lnTo>
                        <a:pt x="10972" y="409"/>
                      </a:lnTo>
                      <a:lnTo>
                        <a:pt x="10656" y="298"/>
                      </a:lnTo>
                      <a:lnTo>
                        <a:pt x="10228" y="168"/>
                      </a:lnTo>
                      <a:lnTo>
                        <a:pt x="9782" y="75"/>
                      </a:lnTo>
                      <a:lnTo>
                        <a:pt x="9354" y="19"/>
                      </a:lnTo>
                      <a:lnTo>
                        <a:pt x="8908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7"/>
                <p:cNvSpPr/>
                <p:nvPr/>
              </p:nvSpPr>
              <p:spPr>
                <a:xfrm>
                  <a:off x="1960275" y="2871900"/>
                  <a:ext cx="457975" cy="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9" h="2419" extrusionOk="0">
                      <a:moveTo>
                        <a:pt x="11512" y="1"/>
                      </a:moveTo>
                      <a:lnTo>
                        <a:pt x="10843" y="38"/>
                      </a:lnTo>
                      <a:lnTo>
                        <a:pt x="10155" y="93"/>
                      </a:lnTo>
                      <a:lnTo>
                        <a:pt x="9485" y="168"/>
                      </a:lnTo>
                      <a:lnTo>
                        <a:pt x="8816" y="279"/>
                      </a:lnTo>
                      <a:lnTo>
                        <a:pt x="8128" y="410"/>
                      </a:lnTo>
                      <a:lnTo>
                        <a:pt x="7440" y="540"/>
                      </a:lnTo>
                      <a:lnTo>
                        <a:pt x="6063" y="856"/>
                      </a:lnTo>
                      <a:lnTo>
                        <a:pt x="4706" y="1209"/>
                      </a:lnTo>
                      <a:lnTo>
                        <a:pt x="3348" y="1563"/>
                      </a:lnTo>
                      <a:lnTo>
                        <a:pt x="2511" y="1767"/>
                      </a:lnTo>
                      <a:lnTo>
                        <a:pt x="1674" y="1972"/>
                      </a:lnTo>
                      <a:lnTo>
                        <a:pt x="838" y="2195"/>
                      </a:lnTo>
                      <a:lnTo>
                        <a:pt x="1" y="2418"/>
                      </a:lnTo>
                      <a:lnTo>
                        <a:pt x="18319" y="2418"/>
                      </a:lnTo>
                      <a:lnTo>
                        <a:pt x="17872" y="2046"/>
                      </a:lnTo>
                      <a:lnTo>
                        <a:pt x="17407" y="1711"/>
                      </a:lnTo>
                      <a:lnTo>
                        <a:pt x="16905" y="1395"/>
                      </a:lnTo>
                      <a:lnTo>
                        <a:pt x="16385" y="1098"/>
                      </a:lnTo>
                      <a:lnTo>
                        <a:pt x="15864" y="856"/>
                      </a:lnTo>
                      <a:lnTo>
                        <a:pt x="15306" y="633"/>
                      </a:lnTo>
                      <a:lnTo>
                        <a:pt x="14748" y="447"/>
                      </a:lnTo>
                      <a:lnTo>
                        <a:pt x="14190" y="279"/>
                      </a:lnTo>
                      <a:lnTo>
                        <a:pt x="13855" y="205"/>
                      </a:lnTo>
                      <a:lnTo>
                        <a:pt x="13521" y="149"/>
                      </a:lnTo>
                      <a:lnTo>
                        <a:pt x="13186" y="93"/>
                      </a:lnTo>
                      <a:lnTo>
                        <a:pt x="12851" y="56"/>
                      </a:lnTo>
                      <a:lnTo>
                        <a:pt x="12182" y="19"/>
                      </a:lnTo>
                      <a:lnTo>
                        <a:pt x="11512" y="1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96" name="Google Shape;696;p7"/>
          <p:cNvGrpSpPr/>
          <p:nvPr/>
        </p:nvGrpSpPr>
        <p:grpSpPr>
          <a:xfrm>
            <a:off x="711201" y="451571"/>
            <a:ext cx="7721598" cy="4392758"/>
            <a:chOff x="709125" y="430050"/>
            <a:chExt cx="7721598" cy="4392758"/>
          </a:xfrm>
        </p:grpSpPr>
        <p:sp>
          <p:nvSpPr>
            <p:cNvPr id="697" name="Google Shape;697;p7"/>
            <p:cNvSpPr/>
            <p:nvPr/>
          </p:nvSpPr>
          <p:spPr>
            <a:xfrm>
              <a:off x="709125" y="430050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7"/>
            <p:cNvGrpSpPr/>
            <p:nvPr/>
          </p:nvGrpSpPr>
          <p:grpSpPr>
            <a:xfrm>
              <a:off x="7935600" y="430200"/>
              <a:ext cx="495123" cy="600234"/>
              <a:chOff x="7935600" y="430200"/>
              <a:chExt cx="495123" cy="600234"/>
            </a:xfrm>
          </p:grpSpPr>
          <p:sp>
            <p:nvSpPr>
              <p:cNvPr id="699" name="Google Shape;699;p7"/>
              <p:cNvSpPr/>
              <p:nvPr/>
            </p:nvSpPr>
            <p:spPr>
              <a:xfrm>
                <a:off x="7935600" y="430200"/>
                <a:ext cx="495123" cy="600234"/>
              </a:xfrm>
              <a:custGeom>
                <a:avLst/>
                <a:gdLst/>
                <a:ahLst/>
                <a:cxnLst/>
                <a:rect l="l" t="t" r="r" b="b"/>
                <a:pathLst>
                  <a:path w="19288" h="13145" extrusionOk="0">
                    <a:moveTo>
                      <a:pt x="0" y="477"/>
                    </a:moveTo>
                    <a:lnTo>
                      <a:pt x="0" y="13145"/>
                    </a:lnTo>
                    <a:lnTo>
                      <a:pt x="19288" y="13145"/>
                    </a:lnTo>
                    <a:lnTo>
                      <a:pt x="19288" y="7811"/>
                    </a:lnTo>
                    <a:lnTo>
                      <a:pt x="18526" y="5192"/>
                    </a:lnTo>
                    <a:lnTo>
                      <a:pt x="16573" y="2477"/>
                    </a:lnTo>
                    <a:lnTo>
                      <a:pt x="14097" y="810"/>
                    </a:lnTo>
                    <a:lnTo>
                      <a:pt x="11096" y="0"/>
                    </a:ln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700" name="Google Shape;700;p7"/>
              <p:cNvSpPr/>
              <p:nvPr/>
            </p:nvSpPr>
            <p:spPr>
              <a:xfrm>
                <a:off x="8233575" y="452875"/>
                <a:ext cx="184578" cy="321420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1765" extrusionOk="0">
                    <a:moveTo>
                      <a:pt x="71" y="285"/>
                    </a:moveTo>
                    <a:cubicBezTo>
                      <a:pt x="492" y="936"/>
                      <a:pt x="3936" y="2991"/>
                      <a:pt x="5452" y="4904"/>
                    </a:cubicBezTo>
                    <a:cubicBezTo>
                      <a:pt x="6968" y="6817"/>
                      <a:pt x="8540" y="11810"/>
                      <a:pt x="9167" y="11762"/>
                    </a:cubicBezTo>
                    <a:cubicBezTo>
                      <a:pt x="9794" y="11715"/>
                      <a:pt x="10255" y="6413"/>
                      <a:pt x="9215" y="4619"/>
                    </a:cubicBezTo>
                    <a:cubicBezTo>
                      <a:pt x="8175" y="2825"/>
                      <a:pt x="4452" y="1721"/>
                      <a:pt x="2928" y="999"/>
                    </a:cubicBezTo>
                    <a:cubicBezTo>
                      <a:pt x="1404" y="277"/>
                      <a:pt x="-350" y="-366"/>
                      <a:pt x="71" y="2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sp>
          <p:nvSpPr>
            <p:cNvPr id="701" name="Google Shape;701;p7"/>
            <p:cNvSpPr/>
            <p:nvPr/>
          </p:nvSpPr>
          <p:spPr>
            <a:xfrm>
              <a:off x="709125" y="430208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2" name="Google Shape;702;p7"/>
            <p:cNvCxnSpPr/>
            <p:nvPr/>
          </p:nvCxnSpPr>
          <p:spPr>
            <a:xfrm>
              <a:off x="7938750" y="434175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3" name="Google Shape;703;p7"/>
            <p:cNvGrpSpPr/>
            <p:nvPr/>
          </p:nvGrpSpPr>
          <p:grpSpPr>
            <a:xfrm>
              <a:off x="8105714" y="650795"/>
              <a:ext cx="159042" cy="159042"/>
              <a:chOff x="7892825" y="921150"/>
              <a:chExt cx="195000" cy="195000"/>
            </a:xfrm>
          </p:grpSpPr>
          <p:cxnSp>
            <p:nvCxnSpPr>
              <p:cNvPr id="704" name="Google Shape;704;p7"/>
              <p:cNvCxnSpPr/>
              <p:nvPr/>
            </p:nvCxnSpPr>
            <p:spPr>
              <a:xfrm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7"/>
              <p:cNvCxnSpPr/>
              <p:nvPr/>
            </p:nvCxnSpPr>
            <p:spPr>
              <a:xfrm flipH="1"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06" name="Google Shape;706;p7"/>
            <p:cNvCxnSpPr/>
            <p:nvPr/>
          </p:nvCxnSpPr>
          <p:spPr>
            <a:xfrm>
              <a:off x="714978" y="102407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7" name="Google Shape;707;p7"/>
          <p:cNvSpPr txBox="1">
            <a:spLocks noGrp="1"/>
          </p:cNvSpPr>
          <p:nvPr>
            <p:ph type="title"/>
          </p:nvPr>
        </p:nvSpPr>
        <p:spPr>
          <a:xfrm>
            <a:off x="2057400" y="1919993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8" name="Google Shape;708;p7"/>
          <p:cNvSpPr txBox="1">
            <a:spLocks noGrp="1"/>
          </p:cNvSpPr>
          <p:nvPr>
            <p:ph type="subTitle" idx="1"/>
          </p:nvPr>
        </p:nvSpPr>
        <p:spPr>
          <a:xfrm>
            <a:off x="2057400" y="2583307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9" name="Google Shape;709;p7"/>
          <p:cNvSpPr/>
          <p:nvPr/>
        </p:nvSpPr>
        <p:spPr>
          <a:xfrm>
            <a:off x="859006" y="632104"/>
            <a:ext cx="209400" cy="2025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7"/>
          <p:cNvGrpSpPr/>
          <p:nvPr/>
        </p:nvGrpSpPr>
        <p:grpSpPr>
          <a:xfrm>
            <a:off x="4273023" y="942553"/>
            <a:ext cx="593804" cy="202495"/>
            <a:chOff x="2231700" y="5294725"/>
            <a:chExt cx="1185000" cy="404100"/>
          </a:xfrm>
        </p:grpSpPr>
        <p:sp>
          <p:nvSpPr>
            <p:cNvPr id="711" name="Google Shape;711;p7"/>
            <p:cNvSpPr/>
            <p:nvPr/>
          </p:nvSpPr>
          <p:spPr>
            <a:xfrm>
              <a:off x="2231700" y="5294725"/>
              <a:ext cx="1185000" cy="404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7"/>
            <p:cNvGrpSpPr/>
            <p:nvPr/>
          </p:nvGrpSpPr>
          <p:grpSpPr>
            <a:xfrm>
              <a:off x="2418150" y="5395525"/>
              <a:ext cx="812100" cy="202500"/>
              <a:chOff x="2360575" y="5395525"/>
              <a:chExt cx="812100" cy="202500"/>
            </a:xfrm>
          </p:grpSpPr>
          <p:sp>
            <p:nvSpPr>
              <p:cNvPr id="713" name="Google Shape;713;p7"/>
              <p:cNvSpPr/>
              <p:nvPr/>
            </p:nvSpPr>
            <p:spPr>
              <a:xfrm>
                <a:off x="23605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7"/>
              <p:cNvSpPr/>
              <p:nvPr/>
            </p:nvSpPr>
            <p:spPr>
              <a:xfrm>
                <a:off x="26653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7"/>
              <p:cNvSpPr/>
              <p:nvPr/>
            </p:nvSpPr>
            <p:spPr>
              <a:xfrm>
                <a:off x="29701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16" name="Google Shape;716;p7"/>
          <p:cNvCxnSpPr/>
          <p:nvPr/>
        </p:nvCxnSpPr>
        <p:spPr>
          <a:xfrm rot="10800000">
            <a:off x="5153025" y="-14350"/>
            <a:ext cx="0" cy="46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7" name="Google Shape;717;p7"/>
          <p:cNvGrpSpPr/>
          <p:nvPr/>
        </p:nvGrpSpPr>
        <p:grpSpPr>
          <a:xfrm>
            <a:off x="122163" y="3503178"/>
            <a:ext cx="448675" cy="808050"/>
            <a:chOff x="5742900" y="2001100"/>
            <a:chExt cx="448675" cy="808050"/>
          </a:xfrm>
        </p:grpSpPr>
        <p:sp>
          <p:nvSpPr>
            <p:cNvPr id="718" name="Google Shape;718;p7"/>
            <p:cNvSpPr/>
            <p:nvPr/>
          </p:nvSpPr>
          <p:spPr>
            <a:xfrm>
              <a:off x="5753575" y="2009475"/>
              <a:ext cx="429150" cy="788525"/>
            </a:xfrm>
            <a:custGeom>
              <a:avLst/>
              <a:gdLst/>
              <a:ahLst/>
              <a:cxnLst/>
              <a:rect l="l" t="t" r="r" b="b"/>
              <a:pathLst>
                <a:path w="17166" h="31541" extrusionOk="0">
                  <a:moveTo>
                    <a:pt x="13037" y="0"/>
                  </a:moveTo>
                  <a:lnTo>
                    <a:pt x="12647" y="37"/>
                  </a:lnTo>
                  <a:lnTo>
                    <a:pt x="12256" y="93"/>
                  </a:lnTo>
                  <a:lnTo>
                    <a:pt x="11884" y="205"/>
                  </a:lnTo>
                  <a:lnTo>
                    <a:pt x="11531" y="335"/>
                  </a:lnTo>
                  <a:lnTo>
                    <a:pt x="11178" y="502"/>
                  </a:lnTo>
                  <a:lnTo>
                    <a:pt x="10843" y="707"/>
                  </a:lnTo>
                  <a:lnTo>
                    <a:pt x="10545" y="949"/>
                  </a:lnTo>
                  <a:lnTo>
                    <a:pt x="10248" y="1209"/>
                  </a:lnTo>
                  <a:lnTo>
                    <a:pt x="9987" y="1507"/>
                  </a:lnTo>
                  <a:lnTo>
                    <a:pt x="9746" y="1823"/>
                  </a:lnTo>
                  <a:lnTo>
                    <a:pt x="9541" y="2176"/>
                  </a:lnTo>
                  <a:lnTo>
                    <a:pt x="9374" y="2548"/>
                  </a:lnTo>
                  <a:lnTo>
                    <a:pt x="1" y="26296"/>
                  </a:lnTo>
                  <a:lnTo>
                    <a:pt x="986" y="28584"/>
                  </a:lnTo>
                  <a:lnTo>
                    <a:pt x="2270" y="31541"/>
                  </a:lnTo>
                  <a:lnTo>
                    <a:pt x="7514" y="29272"/>
                  </a:lnTo>
                  <a:lnTo>
                    <a:pt x="16887" y="5524"/>
                  </a:lnTo>
                  <a:lnTo>
                    <a:pt x="17017" y="5133"/>
                  </a:lnTo>
                  <a:lnTo>
                    <a:pt x="17110" y="4742"/>
                  </a:lnTo>
                  <a:lnTo>
                    <a:pt x="17166" y="4333"/>
                  </a:lnTo>
                  <a:lnTo>
                    <a:pt x="17166" y="3943"/>
                  </a:lnTo>
                  <a:lnTo>
                    <a:pt x="17147" y="3552"/>
                  </a:lnTo>
                  <a:lnTo>
                    <a:pt x="17073" y="3180"/>
                  </a:lnTo>
                  <a:lnTo>
                    <a:pt x="16980" y="2790"/>
                  </a:lnTo>
                  <a:lnTo>
                    <a:pt x="16831" y="2436"/>
                  </a:lnTo>
                  <a:lnTo>
                    <a:pt x="16664" y="2083"/>
                  </a:lnTo>
                  <a:lnTo>
                    <a:pt x="16459" y="1748"/>
                  </a:lnTo>
                  <a:lnTo>
                    <a:pt x="16236" y="1451"/>
                  </a:lnTo>
                  <a:lnTo>
                    <a:pt x="15957" y="1153"/>
                  </a:lnTo>
                  <a:lnTo>
                    <a:pt x="15659" y="893"/>
                  </a:lnTo>
                  <a:lnTo>
                    <a:pt x="15343" y="651"/>
                  </a:lnTo>
                  <a:lnTo>
                    <a:pt x="14990" y="447"/>
                  </a:lnTo>
                  <a:lnTo>
                    <a:pt x="14618" y="279"/>
                  </a:lnTo>
                  <a:lnTo>
                    <a:pt x="14227" y="149"/>
                  </a:lnTo>
                  <a:lnTo>
                    <a:pt x="13837" y="56"/>
                  </a:lnTo>
                  <a:lnTo>
                    <a:pt x="13428" y="19"/>
                  </a:lnTo>
                  <a:lnTo>
                    <a:pt x="13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5744275" y="2001100"/>
              <a:ext cx="447300" cy="808050"/>
            </a:xfrm>
            <a:custGeom>
              <a:avLst/>
              <a:gdLst/>
              <a:ahLst/>
              <a:cxnLst/>
              <a:rect l="l" t="t" r="r" b="b"/>
              <a:pathLst>
                <a:path w="17892" h="32322" extrusionOk="0">
                  <a:moveTo>
                    <a:pt x="13781" y="689"/>
                  </a:moveTo>
                  <a:lnTo>
                    <a:pt x="14135" y="726"/>
                  </a:lnTo>
                  <a:lnTo>
                    <a:pt x="14506" y="819"/>
                  </a:lnTo>
                  <a:lnTo>
                    <a:pt x="14860" y="930"/>
                  </a:lnTo>
                  <a:lnTo>
                    <a:pt x="15213" y="1098"/>
                  </a:lnTo>
                  <a:lnTo>
                    <a:pt x="15529" y="1284"/>
                  </a:lnTo>
                  <a:lnTo>
                    <a:pt x="15827" y="1488"/>
                  </a:lnTo>
                  <a:lnTo>
                    <a:pt x="16087" y="1730"/>
                  </a:lnTo>
                  <a:lnTo>
                    <a:pt x="16329" y="2009"/>
                  </a:lnTo>
                  <a:lnTo>
                    <a:pt x="16552" y="2288"/>
                  </a:lnTo>
                  <a:lnTo>
                    <a:pt x="16738" y="2585"/>
                  </a:lnTo>
                  <a:lnTo>
                    <a:pt x="16887" y="2902"/>
                  </a:lnTo>
                  <a:lnTo>
                    <a:pt x="17017" y="3236"/>
                  </a:lnTo>
                  <a:lnTo>
                    <a:pt x="17110" y="3590"/>
                  </a:lnTo>
                  <a:lnTo>
                    <a:pt x="17166" y="3924"/>
                  </a:lnTo>
                  <a:lnTo>
                    <a:pt x="17203" y="4296"/>
                  </a:lnTo>
                  <a:lnTo>
                    <a:pt x="17184" y="4650"/>
                  </a:lnTo>
                  <a:lnTo>
                    <a:pt x="17147" y="5022"/>
                  </a:lnTo>
                  <a:lnTo>
                    <a:pt x="17073" y="5375"/>
                  </a:lnTo>
                  <a:lnTo>
                    <a:pt x="16943" y="5728"/>
                  </a:lnTo>
                  <a:lnTo>
                    <a:pt x="7607" y="29346"/>
                  </a:lnTo>
                  <a:lnTo>
                    <a:pt x="2809" y="31429"/>
                  </a:lnTo>
                  <a:lnTo>
                    <a:pt x="745" y="26631"/>
                  </a:lnTo>
                  <a:lnTo>
                    <a:pt x="10062" y="3013"/>
                  </a:lnTo>
                  <a:lnTo>
                    <a:pt x="10229" y="2678"/>
                  </a:lnTo>
                  <a:lnTo>
                    <a:pt x="10415" y="2362"/>
                  </a:lnTo>
                  <a:lnTo>
                    <a:pt x="10620" y="2065"/>
                  </a:lnTo>
                  <a:lnTo>
                    <a:pt x="10861" y="1786"/>
                  </a:lnTo>
                  <a:lnTo>
                    <a:pt x="11122" y="1544"/>
                  </a:lnTo>
                  <a:lnTo>
                    <a:pt x="11419" y="1321"/>
                  </a:lnTo>
                  <a:lnTo>
                    <a:pt x="11717" y="1135"/>
                  </a:lnTo>
                  <a:lnTo>
                    <a:pt x="12033" y="986"/>
                  </a:lnTo>
                  <a:lnTo>
                    <a:pt x="12368" y="856"/>
                  </a:lnTo>
                  <a:lnTo>
                    <a:pt x="12703" y="763"/>
                  </a:lnTo>
                  <a:lnTo>
                    <a:pt x="13056" y="707"/>
                  </a:lnTo>
                  <a:lnTo>
                    <a:pt x="13428" y="689"/>
                  </a:lnTo>
                  <a:close/>
                  <a:moveTo>
                    <a:pt x="13409" y="0"/>
                  </a:moveTo>
                  <a:lnTo>
                    <a:pt x="12982" y="19"/>
                  </a:lnTo>
                  <a:lnTo>
                    <a:pt x="12554" y="93"/>
                  </a:lnTo>
                  <a:lnTo>
                    <a:pt x="12163" y="205"/>
                  </a:lnTo>
                  <a:lnTo>
                    <a:pt x="11754" y="354"/>
                  </a:lnTo>
                  <a:lnTo>
                    <a:pt x="11382" y="540"/>
                  </a:lnTo>
                  <a:lnTo>
                    <a:pt x="11029" y="763"/>
                  </a:lnTo>
                  <a:lnTo>
                    <a:pt x="10694" y="1023"/>
                  </a:lnTo>
                  <a:lnTo>
                    <a:pt x="10378" y="1302"/>
                  </a:lnTo>
                  <a:lnTo>
                    <a:pt x="10099" y="1637"/>
                  </a:lnTo>
                  <a:lnTo>
                    <a:pt x="9839" y="1972"/>
                  </a:lnTo>
                  <a:lnTo>
                    <a:pt x="9727" y="2158"/>
                  </a:lnTo>
                  <a:lnTo>
                    <a:pt x="9615" y="2362"/>
                  </a:lnTo>
                  <a:lnTo>
                    <a:pt x="9523" y="2567"/>
                  </a:lnTo>
                  <a:lnTo>
                    <a:pt x="9430" y="2771"/>
                  </a:lnTo>
                  <a:lnTo>
                    <a:pt x="1" y="26650"/>
                  </a:lnTo>
                  <a:lnTo>
                    <a:pt x="2456" y="32322"/>
                  </a:lnTo>
                  <a:lnTo>
                    <a:pt x="8146" y="29867"/>
                  </a:lnTo>
                  <a:lnTo>
                    <a:pt x="17575" y="5989"/>
                  </a:lnTo>
                  <a:lnTo>
                    <a:pt x="17724" y="5580"/>
                  </a:lnTo>
                  <a:lnTo>
                    <a:pt x="17817" y="5152"/>
                  </a:lnTo>
                  <a:lnTo>
                    <a:pt x="17873" y="4724"/>
                  </a:lnTo>
                  <a:lnTo>
                    <a:pt x="17891" y="4296"/>
                  </a:lnTo>
                  <a:lnTo>
                    <a:pt x="17854" y="3887"/>
                  </a:lnTo>
                  <a:lnTo>
                    <a:pt x="17798" y="3460"/>
                  </a:lnTo>
                  <a:lnTo>
                    <a:pt x="17687" y="3032"/>
                  </a:lnTo>
                  <a:lnTo>
                    <a:pt x="17519" y="2641"/>
                  </a:lnTo>
                  <a:lnTo>
                    <a:pt x="17333" y="2251"/>
                  </a:lnTo>
                  <a:lnTo>
                    <a:pt x="17110" y="1879"/>
                  </a:lnTo>
                  <a:lnTo>
                    <a:pt x="16850" y="1544"/>
                  </a:lnTo>
                  <a:lnTo>
                    <a:pt x="16552" y="1228"/>
                  </a:lnTo>
                  <a:lnTo>
                    <a:pt x="16236" y="949"/>
                  </a:lnTo>
                  <a:lnTo>
                    <a:pt x="15883" y="689"/>
                  </a:lnTo>
                  <a:lnTo>
                    <a:pt x="15511" y="484"/>
                  </a:lnTo>
                  <a:lnTo>
                    <a:pt x="15120" y="298"/>
                  </a:lnTo>
                  <a:lnTo>
                    <a:pt x="14897" y="224"/>
                  </a:lnTo>
                  <a:lnTo>
                    <a:pt x="14692" y="149"/>
                  </a:lnTo>
                  <a:lnTo>
                    <a:pt x="14469" y="112"/>
                  </a:lnTo>
                  <a:lnTo>
                    <a:pt x="14265" y="56"/>
                  </a:lnTo>
                  <a:lnTo>
                    <a:pt x="13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754050" y="2088975"/>
              <a:ext cx="415675" cy="650450"/>
            </a:xfrm>
            <a:custGeom>
              <a:avLst/>
              <a:gdLst/>
              <a:ahLst/>
              <a:cxnLst/>
              <a:rect l="l" t="t" r="r" b="b"/>
              <a:pathLst>
                <a:path w="16627" h="26018" extrusionOk="0">
                  <a:moveTo>
                    <a:pt x="9113" y="0"/>
                  </a:moveTo>
                  <a:lnTo>
                    <a:pt x="0" y="23060"/>
                  </a:lnTo>
                  <a:lnTo>
                    <a:pt x="7514" y="26017"/>
                  </a:lnTo>
                  <a:lnTo>
                    <a:pt x="15826" y="4966"/>
                  </a:lnTo>
                  <a:lnTo>
                    <a:pt x="16626" y="2976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742900" y="2077800"/>
              <a:ext cx="437975" cy="672775"/>
            </a:xfrm>
            <a:custGeom>
              <a:avLst/>
              <a:gdLst/>
              <a:ahLst/>
              <a:cxnLst/>
              <a:rect l="l" t="t" r="r" b="b"/>
              <a:pathLst>
                <a:path w="17519" h="26911" extrusionOk="0">
                  <a:moveTo>
                    <a:pt x="9745" y="894"/>
                  </a:moveTo>
                  <a:lnTo>
                    <a:pt x="16626" y="3609"/>
                  </a:lnTo>
                  <a:lnTo>
                    <a:pt x="7774" y="26018"/>
                  </a:lnTo>
                  <a:lnTo>
                    <a:pt x="893" y="23303"/>
                  </a:lnTo>
                  <a:lnTo>
                    <a:pt x="9745" y="894"/>
                  </a:lnTo>
                  <a:close/>
                  <a:moveTo>
                    <a:pt x="9373" y="1"/>
                  </a:moveTo>
                  <a:lnTo>
                    <a:pt x="130" y="23377"/>
                  </a:lnTo>
                  <a:lnTo>
                    <a:pt x="0" y="23693"/>
                  </a:lnTo>
                  <a:lnTo>
                    <a:pt x="8146" y="26911"/>
                  </a:lnTo>
                  <a:lnTo>
                    <a:pt x="17518" y="3218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225" y="2724050"/>
              <a:ext cx="106025" cy="73950"/>
            </a:xfrm>
            <a:custGeom>
              <a:avLst/>
              <a:gdLst/>
              <a:ahLst/>
              <a:cxnLst/>
              <a:rect l="l" t="t" r="r" b="b"/>
              <a:pathLst>
                <a:path w="4241" h="2958" extrusionOk="0">
                  <a:moveTo>
                    <a:pt x="0" y="1"/>
                  </a:moveTo>
                  <a:lnTo>
                    <a:pt x="1284" y="2958"/>
                  </a:lnTo>
                  <a:lnTo>
                    <a:pt x="4241" y="16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61950" y="2708250"/>
              <a:ext cx="145075" cy="100900"/>
            </a:xfrm>
            <a:custGeom>
              <a:avLst/>
              <a:gdLst/>
              <a:ahLst/>
              <a:cxnLst/>
              <a:rect l="l" t="t" r="r" b="b"/>
              <a:pathLst>
                <a:path w="5803" h="4036" extrusionOk="0">
                  <a:moveTo>
                    <a:pt x="1284" y="1246"/>
                  </a:moveTo>
                  <a:lnTo>
                    <a:pt x="3999" y="2325"/>
                  </a:lnTo>
                  <a:lnTo>
                    <a:pt x="2102" y="3143"/>
                  </a:lnTo>
                  <a:lnTo>
                    <a:pt x="1284" y="1246"/>
                  </a:lnTo>
                  <a:close/>
                  <a:moveTo>
                    <a:pt x="1" y="0"/>
                  </a:moveTo>
                  <a:lnTo>
                    <a:pt x="1749" y="4036"/>
                  </a:lnTo>
                  <a:lnTo>
                    <a:pt x="5803" y="2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7"/>
          <p:cNvGrpSpPr/>
          <p:nvPr/>
        </p:nvGrpSpPr>
        <p:grpSpPr>
          <a:xfrm>
            <a:off x="8050252" y="1401499"/>
            <a:ext cx="761046" cy="1181807"/>
            <a:chOff x="849127" y="2000829"/>
            <a:chExt cx="761046" cy="1181807"/>
          </a:xfrm>
        </p:grpSpPr>
        <p:grpSp>
          <p:nvGrpSpPr>
            <p:cNvPr id="725" name="Google Shape;725;p7"/>
            <p:cNvGrpSpPr/>
            <p:nvPr/>
          </p:nvGrpSpPr>
          <p:grpSpPr>
            <a:xfrm>
              <a:off x="1063552" y="2260197"/>
              <a:ext cx="546621" cy="922439"/>
              <a:chOff x="3201150" y="3301950"/>
              <a:chExt cx="633250" cy="1068875"/>
            </a:xfrm>
          </p:grpSpPr>
          <p:sp>
            <p:nvSpPr>
              <p:cNvPr id="726" name="Google Shape;726;p7"/>
              <p:cNvSpPr/>
              <p:nvPr/>
            </p:nvSpPr>
            <p:spPr>
              <a:xfrm>
                <a:off x="3207200" y="3308000"/>
                <a:ext cx="621175" cy="1056800"/>
              </a:xfrm>
              <a:custGeom>
                <a:avLst/>
                <a:gdLst/>
                <a:ahLst/>
                <a:cxnLst/>
                <a:rect l="l" t="t" r="r" b="b"/>
                <a:pathLst>
                  <a:path w="24847" h="42272" extrusionOk="0">
                    <a:moveTo>
                      <a:pt x="1" y="0"/>
                    </a:moveTo>
                    <a:lnTo>
                      <a:pt x="1" y="42271"/>
                    </a:lnTo>
                    <a:lnTo>
                      <a:pt x="24846" y="42271"/>
                    </a:lnTo>
                    <a:lnTo>
                      <a:pt x="24846" y="949"/>
                    </a:lnTo>
                    <a:lnTo>
                      <a:pt x="23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201150" y="3301950"/>
                <a:ext cx="633250" cy="1068875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42755" extrusionOk="0">
                    <a:moveTo>
                      <a:pt x="18598" y="484"/>
                    </a:moveTo>
                    <a:lnTo>
                      <a:pt x="24828" y="6714"/>
                    </a:lnTo>
                    <a:lnTo>
                      <a:pt x="24828" y="42253"/>
                    </a:lnTo>
                    <a:lnTo>
                      <a:pt x="484" y="42253"/>
                    </a:lnTo>
                    <a:lnTo>
                      <a:pt x="484" y="484"/>
                    </a:lnTo>
                    <a:close/>
                    <a:moveTo>
                      <a:pt x="1" y="1"/>
                    </a:moveTo>
                    <a:lnTo>
                      <a:pt x="1" y="42755"/>
                    </a:lnTo>
                    <a:lnTo>
                      <a:pt x="25330" y="42755"/>
                    </a:lnTo>
                    <a:lnTo>
                      <a:pt x="25330" y="6510"/>
                    </a:lnTo>
                    <a:lnTo>
                      <a:pt x="1880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296000" y="34446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296000" y="35204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296000" y="35957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7"/>
              <p:cNvSpPr/>
              <p:nvPr/>
            </p:nvSpPr>
            <p:spPr>
              <a:xfrm>
                <a:off x="3296000" y="36715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7"/>
              <p:cNvSpPr/>
              <p:nvPr/>
            </p:nvSpPr>
            <p:spPr>
              <a:xfrm>
                <a:off x="3296000" y="37468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296000" y="3822675"/>
                <a:ext cx="2613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0452" y="1209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296000" y="39747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296000" y="4050025"/>
                <a:ext cx="4440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7761" y="1227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7"/>
              <p:cNvSpPr/>
              <p:nvPr/>
            </p:nvSpPr>
            <p:spPr>
              <a:xfrm>
                <a:off x="3296000" y="41258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7"/>
              <p:cNvSpPr/>
              <p:nvPr/>
            </p:nvSpPr>
            <p:spPr>
              <a:xfrm>
                <a:off x="3296000" y="4201125"/>
                <a:ext cx="261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0452" y="1227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3668875" y="3308000"/>
                <a:ext cx="159500" cy="15950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6380" extrusionOk="0">
                    <a:moveTo>
                      <a:pt x="0" y="0"/>
                    </a:moveTo>
                    <a:lnTo>
                      <a:pt x="0" y="6379"/>
                    </a:lnTo>
                    <a:lnTo>
                      <a:pt x="6379" y="6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7"/>
            <p:cNvGrpSpPr/>
            <p:nvPr/>
          </p:nvGrpSpPr>
          <p:grpSpPr>
            <a:xfrm>
              <a:off x="849127" y="2000829"/>
              <a:ext cx="546621" cy="922439"/>
              <a:chOff x="3201150" y="3301950"/>
              <a:chExt cx="633250" cy="1068875"/>
            </a:xfrm>
          </p:grpSpPr>
          <p:sp>
            <p:nvSpPr>
              <p:cNvPr id="740" name="Google Shape;740;p7"/>
              <p:cNvSpPr/>
              <p:nvPr/>
            </p:nvSpPr>
            <p:spPr>
              <a:xfrm>
                <a:off x="3207200" y="3308000"/>
                <a:ext cx="621175" cy="1056800"/>
              </a:xfrm>
              <a:custGeom>
                <a:avLst/>
                <a:gdLst/>
                <a:ahLst/>
                <a:cxnLst/>
                <a:rect l="l" t="t" r="r" b="b"/>
                <a:pathLst>
                  <a:path w="24847" h="42272" extrusionOk="0">
                    <a:moveTo>
                      <a:pt x="1" y="0"/>
                    </a:moveTo>
                    <a:lnTo>
                      <a:pt x="1" y="42271"/>
                    </a:lnTo>
                    <a:lnTo>
                      <a:pt x="24846" y="42271"/>
                    </a:lnTo>
                    <a:lnTo>
                      <a:pt x="24846" y="949"/>
                    </a:lnTo>
                    <a:lnTo>
                      <a:pt x="23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7"/>
              <p:cNvSpPr/>
              <p:nvPr/>
            </p:nvSpPr>
            <p:spPr>
              <a:xfrm>
                <a:off x="3201150" y="3301950"/>
                <a:ext cx="633250" cy="1068875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42755" extrusionOk="0">
                    <a:moveTo>
                      <a:pt x="18598" y="484"/>
                    </a:moveTo>
                    <a:lnTo>
                      <a:pt x="24828" y="6714"/>
                    </a:lnTo>
                    <a:lnTo>
                      <a:pt x="24828" y="42253"/>
                    </a:lnTo>
                    <a:lnTo>
                      <a:pt x="484" y="42253"/>
                    </a:lnTo>
                    <a:lnTo>
                      <a:pt x="484" y="484"/>
                    </a:lnTo>
                    <a:close/>
                    <a:moveTo>
                      <a:pt x="1" y="1"/>
                    </a:moveTo>
                    <a:lnTo>
                      <a:pt x="1" y="42755"/>
                    </a:lnTo>
                    <a:lnTo>
                      <a:pt x="25330" y="42755"/>
                    </a:lnTo>
                    <a:lnTo>
                      <a:pt x="25330" y="6510"/>
                    </a:lnTo>
                    <a:lnTo>
                      <a:pt x="1880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7"/>
              <p:cNvSpPr/>
              <p:nvPr/>
            </p:nvSpPr>
            <p:spPr>
              <a:xfrm>
                <a:off x="3296000" y="34446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7"/>
              <p:cNvSpPr/>
              <p:nvPr/>
            </p:nvSpPr>
            <p:spPr>
              <a:xfrm>
                <a:off x="3296000" y="35204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7"/>
              <p:cNvSpPr/>
              <p:nvPr/>
            </p:nvSpPr>
            <p:spPr>
              <a:xfrm>
                <a:off x="3296000" y="35957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7"/>
              <p:cNvSpPr/>
              <p:nvPr/>
            </p:nvSpPr>
            <p:spPr>
              <a:xfrm>
                <a:off x="3296000" y="3671575"/>
                <a:ext cx="4440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7"/>
              <p:cNvSpPr/>
              <p:nvPr/>
            </p:nvSpPr>
            <p:spPr>
              <a:xfrm>
                <a:off x="3296000" y="3746875"/>
                <a:ext cx="44402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9" extrusionOk="0">
                    <a:moveTo>
                      <a:pt x="1" y="1"/>
                    </a:moveTo>
                    <a:lnTo>
                      <a:pt x="1" y="1228"/>
                    </a:lnTo>
                    <a:lnTo>
                      <a:pt x="17761" y="1228"/>
                    </a:lnTo>
                    <a:lnTo>
                      <a:pt x="17761" y="1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7"/>
              <p:cNvSpPr/>
              <p:nvPr/>
            </p:nvSpPr>
            <p:spPr>
              <a:xfrm>
                <a:off x="3296000" y="3822675"/>
                <a:ext cx="26132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09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0452" y="1209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7"/>
              <p:cNvSpPr/>
              <p:nvPr/>
            </p:nvSpPr>
            <p:spPr>
              <a:xfrm>
                <a:off x="3296000" y="39747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7"/>
              <p:cNvSpPr/>
              <p:nvPr/>
            </p:nvSpPr>
            <p:spPr>
              <a:xfrm>
                <a:off x="3296000" y="4050025"/>
                <a:ext cx="4440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7761" y="1227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7"/>
              <p:cNvSpPr/>
              <p:nvPr/>
            </p:nvSpPr>
            <p:spPr>
              <a:xfrm>
                <a:off x="3296000" y="4125800"/>
                <a:ext cx="444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210" extrusionOk="0">
                    <a:moveTo>
                      <a:pt x="1" y="0"/>
                    </a:moveTo>
                    <a:lnTo>
                      <a:pt x="1" y="1209"/>
                    </a:lnTo>
                    <a:lnTo>
                      <a:pt x="17761" y="1209"/>
                    </a:lnTo>
                    <a:lnTo>
                      <a:pt x="177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7"/>
              <p:cNvSpPr/>
              <p:nvPr/>
            </p:nvSpPr>
            <p:spPr>
              <a:xfrm>
                <a:off x="3296000" y="4201125"/>
                <a:ext cx="261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228" extrusionOk="0">
                    <a:moveTo>
                      <a:pt x="1" y="0"/>
                    </a:moveTo>
                    <a:lnTo>
                      <a:pt x="1" y="1227"/>
                    </a:lnTo>
                    <a:lnTo>
                      <a:pt x="10452" y="1227"/>
                    </a:lnTo>
                    <a:lnTo>
                      <a:pt x="104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7"/>
              <p:cNvSpPr/>
              <p:nvPr/>
            </p:nvSpPr>
            <p:spPr>
              <a:xfrm>
                <a:off x="3668875" y="3308000"/>
                <a:ext cx="159500" cy="159500"/>
              </a:xfrm>
              <a:custGeom>
                <a:avLst/>
                <a:gdLst/>
                <a:ahLst/>
                <a:cxnLst/>
                <a:rect l="l" t="t" r="r" b="b"/>
                <a:pathLst>
                  <a:path w="6380" h="6380" extrusionOk="0">
                    <a:moveTo>
                      <a:pt x="0" y="0"/>
                    </a:moveTo>
                    <a:lnTo>
                      <a:pt x="0" y="6379"/>
                    </a:lnTo>
                    <a:lnTo>
                      <a:pt x="6379" y="6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3" name="Google Shape;753;p7"/>
          <p:cNvGrpSpPr/>
          <p:nvPr/>
        </p:nvGrpSpPr>
        <p:grpSpPr>
          <a:xfrm>
            <a:off x="4273023" y="4714703"/>
            <a:ext cx="593804" cy="202495"/>
            <a:chOff x="2231700" y="5294725"/>
            <a:chExt cx="1185000" cy="404100"/>
          </a:xfrm>
        </p:grpSpPr>
        <p:sp>
          <p:nvSpPr>
            <p:cNvPr id="754" name="Google Shape;754;p7"/>
            <p:cNvSpPr/>
            <p:nvPr/>
          </p:nvSpPr>
          <p:spPr>
            <a:xfrm>
              <a:off x="2231700" y="5294725"/>
              <a:ext cx="1185000" cy="404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7"/>
            <p:cNvGrpSpPr/>
            <p:nvPr/>
          </p:nvGrpSpPr>
          <p:grpSpPr>
            <a:xfrm>
              <a:off x="2418150" y="5395525"/>
              <a:ext cx="812100" cy="202500"/>
              <a:chOff x="2360575" y="5395525"/>
              <a:chExt cx="812100" cy="202500"/>
            </a:xfrm>
          </p:grpSpPr>
          <p:sp>
            <p:nvSpPr>
              <p:cNvPr id="756" name="Google Shape;756;p7"/>
              <p:cNvSpPr/>
              <p:nvPr/>
            </p:nvSpPr>
            <p:spPr>
              <a:xfrm>
                <a:off x="23605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7"/>
              <p:cNvSpPr/>
              <p:nvPr/>
            </p:nvSpPr>
            <p:spPr>
              <a:xfrm>
                <a:off x="26653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7"/>
              <p:cNvSpPr/>
              <p:nvPr/>
            </p:nvSpPr>
            <p:spPr>
              <a:xfrm>
                <a:off x="29701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oogle Shape;1205;p13"/>
          <p:cNvGrpSpPr/>
          <p:nvPr/>
        </p:nvGrpSpPr>
        <p:grpSpPr>
          <a:xfrm rot="5400000" flipH="1">
            <a:off x="1994757" y="1798899"/>
            <a:ext cx="5154486" cy="1545691"/>
            <a:chOff x="-11" y="0"/>
            <a:chExt cx="9144023" cy="2694250"/>
          </a:xfrm>
        </p:grpSpPr>
        <p:grpSp>
          <p:nvGrpSpPr>
            <p:cNvPr id="1206" name="Google Shape;1206;p13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1207" name="Google Shape;1207;p13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3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3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3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3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5111780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0" name="Google Shape;1220;p13"/>
            <p:cNvGrpSpPr/>
            <p:nvPr/>
          </p:nvGrpSpPr>
          <p:grpSpPr>
            <a:xfrm flipH="1">
              <a:off x="4572049" y="0"/>
              <a:ext cx="4571963" cy="2694250"/>
              <a:chOff x="1232225" y="238125"/>
              <a:chExt cx="4042050" cy="2694250"/>
            </a:xfrm>
          </p:grpSpPr>
          <p:sp>
            <p:nvSpPr>
              <p:cNvPr id="1221" name="Google Shape;1221;p13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3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3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3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3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3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4" name="Google Shape;1234;p13"/>
          <p:cNvGrpSpPr/>
          <p:nvPr/>
        </p:nvGrpSpPr>
        <p:grpSpPr>
          <a:xfrm>
            <a:off x="711201" y="451571"/>
            <a:ext cx="7721598" cy="4392758"/>
            <a:chOff x="709125" y="430050"/>
            <a:chExt cx="7721598" cy="4392758"/>
          </a:xfrm>
        </p:grpSpPr>
        <p:sp>
          <p:nvSpPr>
            <p:cNvPr id="1235" name="Google Shape;1235;p13"/>
            <p:cNvSpPr/>
            <p:nvPr/>
          </p:nvSpPr>
          <p:spPr>
            <a:xfrm>
              <a:off x="709125" y="430050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6" name="Google Shape;1236;p13"/>
            <p:cNvGrpSpPr/>
            <p:nvPr/>
          </p:nvGrpSpPr>
          <p:grpSpPr>
            <a:xfrm>
              <a:off x="7935600" y="430200"/>
              <a:ext cx="495123" cy="600234"/>
              <a:chOff x="7935600" y="430200"/>
              <a:chExt cx="495123" cy="600234"/>
            </a:xfrm>
          </p:grpSpPr>
          <p:sp>
            <p:nvSpPr>
              <p:cNvPr id="1237" name="Google Shape;1237;p13"/>
              <p:cNvSpPr/>
              <p:nvPr/>
            </p:nvSpPr>
            <p:spPr>
              <a:xfrm>
                <a:off x="7935600" y="430200"/>
                <a:ext cx="495123" cy="600234"/>
              </a:xfrm>
              <a:custGeom>
                <a:avLst/>
                <a:gdLst/>
                <a:ahLst/>
                <a:cxnLst/>
                <a:rect l="l" t="t" r="r" b="b"/>
                <a:pathLst>
                  <a:path w="19288" h="13145" extrusionOk="0">
                    <a:moveTo>
                      <a:pt x="0" y="477"/>
                    </a:moveTo>
                    <a:lnTo>
                      <a:pt x="0" y="13145"/>
                    </a:lnTo>
                    <a:lnTo>
                      <a:pt x="19288" y="13145"/>
                    </a:lnTo>
                    <a:lnTo>
                      <a:pt x="19288" y="7811"/>
                    </a:lnTo>
                    <a:lnTo>
                      <a:pt x="18526" y="5192"/>
                    </a:lnTo>
                    <a:lnTo>
                      <a:pt x="16573" y="2477"/>
                    </a:lnTo>
                    <a:lnTo>
                      <a:pt x="14097" y="810"/>
                    </a:lnTo>
                    <a:lnTo>
                      <a:pt x="11096" y="0"/>
                    </a:ln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1238" name="Google Shape;1238;p13"/>
              <p:cNvSpPr/>
              <p:nvPr/>
            </p:nvSpPr>
            <p:spPr>
              <a:xfrm>
                <a:off x="8233575" y="452875"/>
                <a:ext cx="184578" cy="321420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1765" extrusionOk="0">
                    <a:moveTo>
                      <a:pt x="71" y="285"/>
                    </a:moveTo>
                    <a:cubicBezTo>
                      <a:pt x="492" y="936"/>
                      <a:pt x="3936" y="2991"/>
                      <a:pt x="5452" y="4904"/>
                    </a:cubicBezTo>
                    <a:cubicBezTo>
                      <a:pt x="6968" y="6817"/>
                      <a:pt x="8540" y="11810"/>
                      <a:pt x="9167" y="11762"/>
                    </a:cubicBezTo>
                    <a:cubicBezTo>
                      <a:pt x="9794" y="11715"/>
                      <a:pt x="10255" y="6413"/>
                      <a:pt x="9215" y="4619"/>
                    </a:cubicBezTo>
                    <a:cubicBezTo>
                      <a:pt x="8175" y="2825"/>
                      <a:pt x="4452" y="1721"/>
                      <a:pt x="2928" y="999"/>
                    </a:cubicBezTo>
                    <a:cubicBezTo>
                      <a:pt x="1404" y="277"/>
                      <a:pt x="-350" y="-366"/>
                      <a:pt x="71" y="2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sp>
          <p:nvSpPr>
            <p:cNvPr id="1239" name="Google Shape;1239;p13"/>
            <p:cNvSpPr/>
            <p:nvPr/>
          </p:nvSpPr>
          <p:spPr>
            <a:xfrm>
              <a:off x="709125" y="430208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0" name="Google Shape;1240;p13"/>
            <p:cNvCxnSpPr/>
            <p:nvPr/>
          </p:nvCxnSpPr>
          <p:spPr>
            <a:xfrm>
              <a:off x="7938750" y="434175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1" name="Google Shape;1241;p13"/>
            <p:cNvGrpSpPr/>
            <p:nvPr/>
          </p:nvGrpSpPr>
          <p:grpSpPr>
            <a:xfrm>
              <a:off x="8105714" y="650795"/>
              <a:ext cx="159042" cy="159042"/>
              <a:chOff x="7892825" y="921150"/>
              <a:chExt cx="195000" cy="195000"/>
            </a:xfrm>
          </p:grpSpPr>
          <p:cxnSp>
            <p:nvCxnSpPr>
              <p:cNvPr id="1242" name="Google Shape;1242;p13"/>
              <p:cNvCxnSpPr/>
              <p:nvPr/>
            </p:nvCxnSpPr>
            <p:spPr>
              <a:xfrm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3"/>
              <p:cNvCxnSpPr/>
              <p:nvPr/>
            </p:nvCxnSpPr>
            <p:spPr>
              <a:xfrm flipH="1"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44" name="Google Shape;1244;p13"/>
            <p:cNvCxnSpPr/>
            <p:nvPr/>
          </p:nvCxnSpPr>
          <p:spPr>
            <a:xfrm>
              <a:off x="714978" y="102407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5" name="Google Shape;1245;p13"/>
          <p:cNvSpPr txBox="1">
            <a:spLocks noGrp="1"/>
          </p:cNvSpPr>
          <p:nvPr>
            <p:ph type="subTitle" idx="1"/>
          </p:nvPr>
        </p:nvSpPr>
        <p:spPr>
          <a:xfrm>
            <a:off x="1230384" y="1604315"/>
            <a:ext cx="19203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13"/>
          <p:cNvSpPr txBox="1">
            <a:spLocks noGrp="1"/>
          </p:cNvSpPr>
          <p:nvPr>
            <p:ph type="subTitle" idx="2"/>
          </p:nvPr>
        </p:nvSpPr>
        <p:spPr>
          <a:xfrm>
            <a:off x="1130184" y="2079275"/>
            <a:ext cx="2020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3"/>
          <p:cNvSpPr txBox="1">
            <a:spLocks noGrp="1"/>
          </p:cNvSpPr>
          <p:nvPr>
            <p:ph type="subTitle" idx="3"/>
          </p:nvPr>
        </p:nvSpPr>
        <p:spPr>
          <a:xfrm>
            <a:off x="1138884" y="3252140"/>
            <a:ext cx="2011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13"/>
          <p:cNvSpPr txBox="1">
            <a:spLocks noGrp="1"/>
          </p:cNvSpPr>
          <p:nvPr>
            <p:ph type="subTitle" idx="4"/>
          </p:nvPr>
        </p:nvSpPr>
        <p:spPr>
          <a:xfrm>
            <a:off x="894984" y="369278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3"/>
          <p:cNvSpPr txBox="1">
            <a:spLocks noGrp="1"/>
          </p:cNvSpPr>
          <p:nvPr>
            <p:ph type="title" hasCustomPrompt="1"/>
          </p:nvPr>
        </p:nvSpPr>
        <p:spPr>
          <a:xfrm>
            <a:off x="3468381" y="1750925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250" name="Google Shape;1250;p13"/>
          <p:cNvSpPr txBox="1">
            <a:spLocks noGrp="1"/>
          </p:cNvSpPr>
          <p:nvPr>
            <p:ph type="title" idx="5" hasCustomPrompt="1"/>
          </p:nvPr>
        </p:nvSpPr>
        <p:spPr>
          <a:xfrm>
            <a:off x="3470031" y="339185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251" name="Google Shape;1251;p13"/>
          <p:cNvSpPr txBox="1">
            <a:spLocks noGrp="1"/>
          </p:cNvSpPr>
          <p:nvPr>
            <p:ph type="title" idx="6"/>
          </p:nvPr>
        </p:nvSpPr>
        <p:spPr>
          <a:xfrm>
            <a:off x="713225" y="585216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2" name="Google Shape;1252;p13"/>
          <p:cNvSpPr txBox="1">
            <a:spLocks noGrp="1"/>
          </p:cNvSpPr>
          <p:nvPr>
            <p:ph type="subTitle" idx="7"/>
          </p:nvPr>
        </p:nvSpPr>
        <p:spPr>
          <a:xfrm>
            <a:off x="5985291" y="1604315"/>
            <a:ext cx="19203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13"/>
          <p:cNvSpPr txBox="1">
            <a:spLocks noGrp="1"/>
          </p:cNvSpPr>
          <p:nvPr>
            <p:ph type="subTitle" idx="8"/>
          </p:nvPr>
        </p:nvSpPr>
        <p:spPr>
          <a:xfrm>
            <a:off x="5985291" y="2079280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13"/>
          <p:cNvSpPr txBox="1">
            <a:spLocks noGrp="1"/>
          </p:cNvSpPr>
          <p:nvPr>
            <p:ph type="subTitle" idx="9"/>
          </p:nvPr>
        </p:nvSpPr>
        <p:spPr>
          <a:xfrm>
            <a:off x="5985291" y="3252140"/>
            <a:ext cx="19245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13"/>
          <p:cNvSpPr txBox="1">
            <a:spLocks noGrp="1"/>
          </p:cNvSpPr>
          <p:nvPr>
            <p:ph type="subTitle" idx="13"/>
          </p:nvPr>
        </p:nvSpPr>
        <p:spPr>
          <a:xfrm>
            <a:off x="5985291" y="369278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3579" y="1750925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257" name="Google Shape;1257;p13"/>
          <p:cNvSpPr txBox="1">
            <a:spLocks noGrp="1"/>
          </p:cNvSpPr>
          <p:nvPr>
            <p:ph type="title" idx="15" hasCustomPrompt="1"/>
          </p:nvPr>
        </p:nvSpPr>
        <p:spPr>
          <a:xfrm>
            <a:off x="4862679" y="339185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cxnSp>
        <p:nvCxnSpPr>
          <p:cNvPr id="1258" name="Google Shape;1258;p13"/>
          <p:cNvCxnSpPr/>
          <p:nvPr/>
        </p:nvCxnSpPr>
        <p:spPr>
          <a:xfrm rot="10800000">
            <a:off x="5372100" y="-2306"/>
            <a:ext cx="0" cy="44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13"/>
          <p:cNvCxnSpPr/>
          <p:nvPr/>
        </p:nvCxnSpPr>
        <p:spPr>
          <a:xfrm rot="10800000">
            <a:off x="3795700" y="4846425"/>
            <a:ext cx="0" cy="30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13"/>
          <p:cNvCxnSpPr/>
          <p:nvPr/>
        </p:nvCxnSpPr>
        <p:spPr>
          <a:xfrm rot="10800000">
            <a:off x="8430750" y="2142075"/>
            <a:ext cx="732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13"/>
          <p:cNvCxnSpPr/>
          <p:nvPr/>
        </p:nvCxnSpPr>
        <p:spPr>
          <a:xfrm rot="10800000">
            <a:off x="-23175" y="3020475"/>
            <a:ext cx="732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2" name="Google Shape;1262;p13"/>
          <p:cNvSpPr/>
          <p:nvPr/>
        </p:nvSpPr>
        <p:spPr>
          <a:xfrm>
            <a:off x="859006" y="632104"/>
            <a:ext cx="209400" cy="2025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3" name="Google Shape;1263;p13"/>
          <p:cNvCxnSpPr/>
          <p:nvPr/>
        </p:nvCxnSpPr>
        <p:spPr>
          <a:xfrm rot="10800000">
            <a:off x="3793331" y="-2306"/>
            <a:ext cx="0" cy="44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13"/>
          <p:cNvCxnSpPr/>
          <p:nvPr/>
        </p:nvCxnSpPr>
        <p:spPr>
          <a:xfrm rot="10800000">
            <a:off x="6691300" y="4846425"/>
            <a:ext cx="0" cy="30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5" name="Google Shape;1265;p13"/>
          <p:cNvGrpSpPr/>
          <p:nvPr/>
        </p:nvGrpSpPr>
        <p:grpSpPr>
          <a:xfrm rot="-5400000">
            <a:off x="416323" y="2470503"/>
            <a:ext cx="593804" cy="202495"/>
            <a:chOff x="2231700" y="5294725"/>
            <a:chExt cx="1185000" cy="404100"/>
          </a:xfrm>
        </p:grpSpPr>
        <p:sp>
          <p:nvSpPr>
            <p:cNvPr id="1266" name="Google Shape;1266;p13"/>
            <p:cNvSpPr/>
            <p:nvPr/>
          </p:nvSpPr>
          <p:spPr>
            <a:xfrm>
              <a:off x="2231700" y="5294725"/>
              <a:ext cx="1185000" cy="404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7" name="Google Shape;1267;p13"/>
            <p:cNvGrpSpPr/>
            <p:nvPr/>
          </p:nvGrpSpPr>
          <p:grpSpPr>
            <a:xfrm>
              <a:off x="2418150" y="5395525"/>
              <a:ext cx="812100" cy="202500"/>
              <a:chOff x="2360575" y="5395525"/>
              <a:chExt cx="812100" cy="202500"/>
            </a:xfrm>
          </p:grpSpPr>
          <p:sp>
            <p:nvSpPr>
              <p:cNvPr id="1268" name="Google Shape;1268;p13"/>
              <p:cNvSpPr/>
              <p:nvPr/>
            </p:nvSpPr>
            <p:spPr>
              <a:xfrm>
                <a:off x="23605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26653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29701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1" name="Google Shape;1271;p13"/>
          <p:cNvGrpSpPr/>
          <p:nvPr/>
        </p:nvGrpSpPr>
        <p:grpSpPr>
          <a:xfrm rot="-5400000">
            <a:off x="8133873" y="2470503"/>
            <a:ext cx="593804" cy="202495"/>
            <a:chOff x="2231700" y="5294725"/>
            <a:chExt cx="1185000" cy="404100"/>
          </a:xfrm>
        </p:grpSpPr>
        <p:sp>
          <p:nvSpPr>
            <p:cNvPr id="1272" name="Google Shape;1272;p13"/>
            <p:cNvSpPr/>
            <p:nvPr/>
          </p:nvSpPr>
          <p:spPr>
            <a:xfrm>
              <a:off x="2231700" y="5294725"/>
              <a:ext cx="1185000" cy="404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3" name="Google Shape;1273;p13"/>
            <p:cNvGrpSpPr/>
            <p:nvPr/>
          </p:nvGrpSpPr>
          <p:grpSpPr>
            <a:xfrm>
              <a:off x="2418150" y="5395525"/>
              <a:ext cx="812100" cy="202500"/>
              <a:chOff x="2360575" y="5395525"/>
              <a:chExt cx="812100" cy="202500"/>
            </a:xfrm>
          </p:grpSpPr>
          <p:sp>
            <p:nvSpPr>
              <p:cNvPr id="1274" name="Google Shape;1274;p13"/>
              <p:cNvSpPr/>
              <p:nvPr/>
            </p:nvSpPr>
            <p:spPr>
              <a:xfrm>
                <a:off x="23605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3"/>
              <p:cNvSpPr/>
              <p:nvPr/>
            </p:nvSpPr>
            <p:spPr>
              <a:xfrm>
                <a:off x="26653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3"/>
              <p:cNvSpPr/>
              <p:nvPr/>
            </p:nvSpPr>
            <p:spPr>
              <a:xfrm>
                <a:off x="2970175" y="5395525"/>
                <a:ext cx="202500" cy="20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7" name="Google Shape;1277;p13"/>
          <p:cNvGrpSpPr/>
          <p:nvPr/>
        </p:nvGrpSpPr>
        <p:grpSpPr>
          <a:xfrm>
            <a:off x="8585988" y="3736475"/>
            <a:ext cx="448675" cy="808050"/>
            <a:chOff x="5742900" y="2001100"/>
            <a:chExt cx="448675" cy="808050"/>
          </a:xfrm>
        </p:grpSpPr>
        <p:sp>
          <p:nvSpPr>
            <p:cNvPr id="1278" name="Google Shape;1278;p13"/>
            <p:cNvSpPr/>
            <p:nvPr/>
          </p:nvSpPr>
          <p:spPr>
            <a:xfrm>
              <a:off x="5753575" y="2009475"/>
              <a:ext cx="429150" cy="788525"/>
            </a:xfrm>
            <a:custGeom>
              <a:avLst/>
              <a:gdLst/>
              <a:ahLst/>
              <a:cxnLst/>
              <a:rect l="l" t="t" r="r" b="b"/>
              <a:pathLst>
                <a:path w="17166" h="31541" extrusionOk="0">
                  <a:moveTo>
                    <a:pt x="13037" y="0"/>
                  </a:moveTo>
                  <a:lnTo>
                    <a:pt x="12647" y="37"/>
                  </a:lnTo>
                  <a:lnTo>
                    <a:pt x="12256" y="93"/>
                  </a:lnTo>
                  <a:lnTo>
                    <a:pt x="11884" y="205"/>
                  </a:lnTo>
                  <a:lnTo>
                    <a:pt x="11531" y="335"/>
                  </a:lnTo>
                  <a:lnTo>
                    <a:pt x="11178" y="502"/>
                  </a:lnTo>
                  <a:lnTo>
                    <a:pt x="10843" y="707"/>
                  </a:lnTo>
                  <a:lnTo>
                    <a:pt x="10545" y="949"/>
                  </a:lnTo>
                  <a:lnTo>
                    <a:pt x="10248" y="1209"/>
                  </a:lnTo>
                  <a:lnTo>
                    <a:pt x="9987" y="1507"/>
                  </a:lnTo>
                  <a:lnTo>
                    <a:pt x="9746" y="1823"/>
                  </a:lnTo>
                  <a:lnTo>
                    <a:pt x="9541" y="2176"/>
                  </a:lnTo>
                  <a:lnTo>
                    <a:pt x="9374" y="2548"/>
                  </a:lnTo>
                  <a:lnTo>
                    <a:pt x="1" y="26296"/>
                  </a:lnTo>
                  <a:lnTo>
                    <a:pt x="986" y="28584"/>
                  </a:lnTo>
                  <a:lnTo>
                    <a:pt x="2270" y="31541"/>
                  </a:lnTo>
                  <a:lnTo>
                    <a:pt x="7514" y="29272"/>
                  </a:lnTo>
                  <a:lnTo>
                    <a:pt x="16887" y="5524"/>
                  </a:lnTo>
                  <a:lnTo>
                    <a:pt x="17017" y="5133"/>
                  </a:lnTo>
                  <a:lnTo>
                    <a:pt x="17110" y="4742"/>
                  </a:lnTo>
                  <a:lnTo>
                    <a:pt x="17166" y="4333"/>
                  </a:lnTo>
                  <a:lnTo>
                    <a:pt x="17166" y="3943"/>
                  </a:lnTo>
                  <a:lnTo>
                    <a:pt x="17147" y="3552"/>
                  </a:lnTo>
                  <a:lnTo>
                    <a:pt x="17073" y="3180"/>
                  </a:lnTo>
                  <a:lnTo>
                    <a:pt x="16980" y="2790"/>
                  </a:lnTo>
                  <a:lnTo>
                    <a:pt x="16831" y="2436"/>
                  </a:lnTo>
                  <a:lnTo>
                    <a:pt x="16664" y="2083"/>
                  </a:lnTo>
                  <a:lnTo>
                    <a:pt x="16459" y="1748"/>
                  </a:lnTo>
                  <a:lnTo>
                    <a:pt x="16236" y="1451"/>
                  </a:lnTo>
                  <a:lnTo>
                    <a:pt x="15957" y="1153"/>
                  </a:lnTo>
                  <a:lnTo>
                    <a:pt x="15659" y="893"/>
                  </a:lnTo>
                  <a:lnTo>
                    <a:pt x="15343" y="651"/>
                  </a:lnTo>
                  <a:lnTo>
                    <a:pt x="14990" y="447"/>
                  </a:lnTo>
                  <a:lnTo>
                    <a:pt x="14618" y="279"/>
                  </a:lnTo>
                  <a:lnTo>
                    <a:pt x="14227" y="149"/>
                  </a:lnTo>
                  <a:lnTo>
                    <a:pt x="13837" y="56"/>
                  </a:lnTo>
                  <a:lnTo>
                    <a:pt x="13428" y="19"/>
                  </a:lnTo>
                  <a:lnTo>
                    <a:pt x="13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5744275" y="2001100"/>
              <a:ext cx="447300" cy="808050"/>
            </a:xfrm>
            <a:custGeom>
              <a:avLst/>
              <a:gdLst/>
              <a:ahLst/>
              <a:cxnLst/>
              <a:rect l="l" t="t" r="r" b="b"/>
              <a:pathLst>
                <a:path w="17892" h="32322" extrusionOk="0">
                  <a:moveTo>
                    <a:pt x="13781" y="689"/>
                  </a:moveTo>
                  <a:lnTo>
                    <a:pt x="14135" y="726"/>
                  </a:lnTo>
                  <a:lnTo>
                    <a:pt x="14506" y="819"/>
                  </a:lnTo>
                  <a:lnTo>
                    <a:pt x="14860" y="930"/>
                  </a:lnTo>
                  <a:lnTo>
                    <a:pt x="15213" y="1098"/>
                  </a:lnTo>
                  <a:lnTo>
                    <a:pt x="15529" y="1284"/>
                  </a:lnTo>
                  <a:lnTo>
                    <a:pt x="15827" y="1488"/>
                  </a:lnTo>
                  <a:lnTo>
                    <a:pt x="16087" y="1730"/>
                  </a:lnTo>
                  <a:lnTo>
                    <a:pt x="16329" y="2009"/>
                  </a:lnTo>
                  <a:lnTo>
                    <a:pt x="16552" y="2288"/>
                  </a:lnTo>
                  <a:lnTo>
                    <a:pt x="16738" y="2585"/>
                  </a:lnTo>
                  <a:lnTo>
                    <a:pt x="16887" y="2902"/>
                  </a:lnTo>
                  <a:lnTo>
                    <a:pt x="17017" y="3236"/>
                  </a:lnTo>
                  <a:lnTo>
                    <a:pt x="17110" y="3590"/>
                  </a:lnTo>
                  <a:lnTo>
                    <a:pt x="17166" y="3924"/>
                  </a:lnTo>
                  <a:lnTo>
                    <a:pt x="17203" y="4296"/>
                  </a:lnTo>
                  <a:lnTo>
                    <a:pt x="17184" y="4650"/>
                  </a:lnTo>
                  <a:lnTo>
                    <a:pt x="17147" y="5022"/>
                  </a:lnTo>
                  <a:lnTo>
                    <a:pt x="17073" y="5375"/>
                  </a:lnTo>
                  <a:lnTo>
                    <a:pt x="16943" y="5728"/>
                  </a:lnTo>
                  <a:lnTo>
                    <a:pt x="7607" y="29346"/>
                  </a:lnTo>
                  <a:lnTo>
                    <a:pt x="2809" y="31429"/>
                  </a:lnTo>
                  <a:lnTo>
                    <a:pt x="745" y="26631"/>
                  </a:lnTo>
                  <a:lnTo>
                    <a:pt x="10062" y="3013"/>
                  </a:lnTo>
                  <a:lnTo>
                    <a:pt x="10229" y="2678"/>
                  </a:lnTo>
                  <a:lnTo>
                    <a:pt x="10415" y="2362"/>
                  </a:lnTo>
                  <a:lnTo>
                    <a:pt x="10620" y="2065"/>
                  </a:lnTo>
                  <a:lnTo>
                    <a:pt x="10861" y="1786"/>
                  </a:lnTo>
                  <a:lnTo>
                    <a:pt x="11122" y="1544"/>
                  </a:lnTo>
                  <a:lnTo>
                    <a:pt x="11419" y="1321"/>
                  </a:lnTo>
                  <a:lnTo>
                    <a:pt x="11717" y="1135"/>
                  </a:lnTo>
                  <a:lnTo>
                    <a:pt x="12033" y="986"/>
                  </a:lnTo>
                  <a:lnTo>
                    <a:pt x="12368" y="856"/>
                  </a:lnTo>
                  <a:lnTo>
                    <a:pt x="12703" y="763"/>
                  </a:lnTo>
                  <a:lnTo>
                    <a:pt x="13056" y="707"/>
                  </a:lnTo>
                  <a:lnTo>
                    <a:pt x="13428" y="689"/>
                  </a:lnTo>
                  <a:close/>
                  <a:moveTo>
                    <a:pt x="13409" y="0"/>
                  </a:moveTo>
                  <a:lnTo>
                    <a:pt x="12982" y="19"/>
                  </a:lnTo>
                  <a:lnTo>
                    <a:pt x="12554" y="93"/>
                  </a:lnTo>
                  <a:lnTo>
                    <a:pt x="12163" y="205"/>
                  </a:lnTo>
                  <a:lnTo>
                    <a:pt x="11754" y="354"/>
                  </a:lnTo>
                  <a:lnTo>
                    <a:pt x="11382" y="540"/>
                  </a:lnTo>
                  <a:lnTo>
                    <a:pt x="11029" y="763"/>
                  </a:lnTo>
                  <a:lnTo>
                    <a:pt x="10694" y="1023"/>
                  </a:lnTo>
                  <a:lnTo>
                    <a:pt x="10378" y="1302"/>
                  </a:lnTo>
                  <a:lnTo>
                    <a:pt x="10099" y="1637"/>
                  </a:lnTo>
                  <a:lnTo>
                    <a:pt x="9839" y="1972"/>
                  </a:lnTo>
                  <a:lnTo>
                    <a:pt x="9727" y="2158"/>
                  </a:lnTo>
                  <a:lnTo>
                    <a:pt x="9615" y="2362"/>
                  </a:lnTo>
                  <a:lnTo>
                    <a:pt x="9523" y="2567"/>
                  </a:lnTo>
                  <a:lnTo>
                    <a:pt x="9430" y="2771"/>
                  </a:lnTo>
                  <a:lnTo>
                    <a:pt x="1" y="26650"/>
                  </a:lnTo>
                  <a:lnTo>
                    <a:pt x="2456" y="32322"/>
                  </a:lnTo>
                  <a:lnTo>
                    <a:pt x="8146" y="29867"/>
                  </a:lnTo>
                  <a:lnTo>
                    <a:pt x="17575" y="5989"/>
                  </a:lnTo>
                  <a:lnTo>
                    <a:pt x="17724" y="5580"/>
                  </a:lnTo>
                  <a:lnTo>
                    <a:pt x="17817" y="5152"/>
                  </a:lnTo>
                  <a:lnTo>
                    <a:pt x="17873" y="4724"/>
                  </a:lnTo>
                  <a:lnTo>
                    <a:pt x="17891" y="4296"/>
                  </a:lnTo>
                  <a:lnTo>
                    <a:pt x="17854" y="3887"/>
                  </a:lnTo>
                  <a:lnTo>
                    <a:pt x="17798" y="3460"/>
                  </a:lnTo>
                  <a:lnTo>
                    <a:pt x="17687" y="3032"/>
                  </a:lnTo>
                  <a:lnTo>
                    <a:pt x="17519" y="2641"/>
                  </a:lnTo>
                  <a:lnTo>
                    <a:pt x="17333" y="2251"/>
                  </a:lnTo>
                  <a:lnTo>
                    <a:pt x="17110" y="1879"/>
                  </a:lnTo>
                  <a:lnTo>
                    <a:pt x="16850" y="1544"/>
                  </a:lnTo>
                  <a:lnTo>
                    <a:pt x="16552" y="1228"/>
                  </a:lnTo>
                  <a:lnTo>
                    <a:pt x="16236" y="949"/>
                  </a:lnTo>
                  <a:lnTo>
                    <a:pt x="15883" y="689"/>
                  </a:lnTo>
                  <a:lnTo>
                    <a:pt x="15511" y="484"/>
                  </a:lnTo>
                  <a:lnTo>
                    <a:pt x="15120" y="298"/>
                  </a:lnTo>
                  <a:lnTo>
                    <a:pt x="14897" y="224"/>
                  </a:lnTo>
                  <a:lnTo>
                    <a:pt x="14692" y="149"/>
                  </a:lnTo>
                  <a:lnTo>
                    <a:pt x="14469" y="112"/>
                  </a:lnTo>
                  <a:lnTo>
                    <a:pt x="14265" y="56"/>
                  </a:lnTo>
                  <a:lnTo>
                    <a:pt x="13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5754050" y="2088975"/>
              <a:ext cx="415675" cy="650450"/>
            </a:xfrm>
            <a:custGeom>
              <a:avLst/>
              <a:gdLst/>
              <a:ahLst/>
              <a:cxnLst/>
              <a:rect l="l" t="t" r="r" b="b"/>
              <a:pathLst>
                <a:path w="16627" h="26018" extrusionOk="0">
                  <a:moveTo>
                    <a:pt x="9113" y="0"/>
                  </a:moveTo>
                  <a:lnTo>
                    <a:pt x="0" y="23060"/>
                  </a:lnTo>
                  <a:lnTo>
                    <a:pt x="7514" y="26017"/>
                  </a:lnTo>
                  <a:lnTo>
                    <a:pt x="15826" y="4966"/>
                  </a:lnTo>
                  <a:lnTo>
                    <a:pt x="16626" y="2976"/>
                  </a:lnTo>
                  <a:lnTo>
                    <a:pt x="9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5742900" y="2077800"/>
              <a:ext cx="437975" cy="672775"/>
            </a:xfrm>
            <a:custGeom>
              <a:avLst/>
              <a:gdLst/>
              <a:ahLst/>
              <a:cxnLst/>
              <a:rect l="l" t="t" r="r" b="b"/>
              <a:pathLst>
                <a:path w="17519" h="26911" extrusionOk="0">
                  <a:moveTo>
                    <a:pt x="9745" y="894"/>
                  </a:moveTo>
                  <a:lnTo>
                    <a:pt x="16626" y="3609"/>
                  </a:lnTo>
                  <a:lnTo>
                    <a:pt x="7774" y="26018"/>
                  </a:lnTo>
                  <a:lnTo>
                    <a:pt x="893" y="23303"/>
                  </a:lnTo>
                  <a:lnTo>
                    <a:pt x="9745" y="894"/>
                  </a:lnTo>
                  <a:close/>
                  <a:moveTo>
                    <a:pt x="9373" y="1"/>
                  </a:moveTo>
                  <a:lnTo>
                    <a:pt x="130" y="23377"/>
                  </a:lnTo>
                  <a:lnTo>
                    <a:pt x="0" y="23693"/>
                  </a:lnTo>
                  <a:lnTo>
                    <a:pt x="8146" y="26911"/>
                  </a:lnTo>
                  <a:lnTo>
                    <a:pt x="17518" y="3218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5778225" y="2724050"/>
              <a:ext cx="106025" cy="73950"/>
            </a:xfrm>
            <a:custGeom>
              <a:avLst/>
              <a:gdLst/>
              <a:ahLst/>
              <a:cxnLst/>
              <a:rect l="l" t="t" r="r" b="b"/>
              <a:pathLst>
                <a:path w="4241" h="2958" extrusionOk="0">
                  <a:moveTo>
                    <a:pt x="0" y="1"/>
                  </a:moveTo>
                  <a:lnTo>
                    <a:pt x="1284" y="2958"/>
                  </a:lnTo>
                  <a:lnTo>
                    <a:pt x="4241" y="16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5761950" y="2708250"/>
              <a:ext cx="145075" cy="100900"/>
            </a:xfrm>
            <a:custGeom>
              <a:avLst/>
              <a:gdLst/>
              <a:ahLst/>
              <a:cxnLst/>
              <a:rect l="l" t="t" r="r" b="b"/>
              <a:pathLst>
                <a:path w="5803" h="4036" extrusionOk="0">
                  <a:moveTo>
                    <a:pt x="1284" y="1246"/>
                  </a:moveTo>
                  <a:lnTo>
                    <a:pt x="3999" y="2325"/>
                  </a:lnTo>
                  <a:lnTo>
                    <a:pt x="2102" y="3143"/>
                  </a:lnTo>
                  <a:lnTo>
                    <a:pt x="1284" y="1246"/>
                  </a:lnTo>
                  <a:close/>
                  <a:moveTo>
                    <a:pt x="1" y="0"/>
                  </a:moveTo>
                  <a:lnTo>
                    <a:pt x="1749" y="4036"/>
                  </a:lnTo>
                  <a:lnTo>
                    <a:pt x="5803" y="2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"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20"/>
          <p:cNvSpPr/>
          <p:nvPr/>
        </p:nvSpPr>
        <p:spPr>
          <a:xfrm>
            <a:off x="-66100" y="-79325"/>
            <a:ext cx="2060700" cy="5315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20"/>
          <p:cNvSpPr/>
          <p:nvPr/>
        </p:nvSpPr>
        <p:spPr>
          <a:xfrm>
            <a:off x="7149400" y="2274245"/>
            <a:ext cx="2060700" cy="296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7" name="Google Shape;1977;p20"/>
          <p:cNvGrpSpPr/>
          <p:nvPr/>
        </p:nvGrpSpPr>
        <p:grpSpPr>
          <a:xfrm rot="10800000" flipH="1">
            <a:off x="1994757" y="3597812"/>
            <a:ext cx="5154486" cy="1545691"/>
            <a:chOff x="-11" y="0"/>
            <a:chExt cx="9144023" cy="2694250"/>
          </a:xfrm>
        </p:grpSpPr>
        <p:grpSp>
          <p:nvGrpSpPr>
            <p:cNvPr id="1978" name="Google Shape;1978;p20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1979" name="Google Shape;1979;p20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20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20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20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0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20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0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0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0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0"/>
              <p:cNvSpPr/>
              <p:nvPr/>
            </p:nvSpPr>
            <p:spPr>
              <a:xfrm>
                <a:off x="5111780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0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20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0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2" name="Google Shape;1992;p20"/>
            <p:cNvGrpSpPr/>
            <p:nvPr/>
          </p:nvGrpSpPr>
          <p:grpSpPr>
            <a:xfrm flipH="1">
              <a:off x="4555151" y="0"/>
              <a:ext cx="4588860" cy="2694250"/>
              <a:chOff x="1232225" y="238125"/>
              <a:chExt cx="4056989" cy="2694250"/>
            </a:xfrm>
          </p:grpSpPr>
          <p:sp>
            <p:nvSpPr>
              <p:cNvPr id="1993" name="Google Shape;1993;p20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20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20"/>
              <p:cNvSpPr/>
              <p:nvPr/>
            </p:nvSpPr>
            <p:spPr>
              <a:xfrm>
                <a:off x="1247164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0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0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0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0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0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0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0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0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0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20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6" name="Google Shape;2006;p20"/>
          <p:cNvGrpSpPr/>
          <p:nvPr/>
        </p:nvGrpSpPr>
        <p:grpSpPr>
          <a:xfrm>
            <a:off x="711201" y="451571"/>
            <a:ext cx="7721598" cy="4392758"/>
            <a:chOff x="709125" y="430050"/>
            <a:chExt cx="7721598" cy="4392758"/>
          </a:xfrm>
        </p:grpSpPr>
        <p:sp>
          <p:nvSpPr>
            <p:cNvPr id="2007" name="Google Shape;2007;p20"/>
            <p:cNvSpPr/>
            <p:nvPr/>
          </p:nvSpPr>
          <p:spPr>
            <a:xfrm>
              <a:off x="709125" y="430050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8" name="Google Shape;2008;p20"/>
            <p:cNvGrpSpPr/>
            <p:nvPr/>
          </p:nvGrpSpPr>
          <p:grpSpPr>
            <a:xfrm>
              <a:off x="7935600" y="430200"/>
              <a:ext cx="495123" cy="600234"/>
              <a:chOff x="7935600" y="430200"/>
              <a:chExt cx="495123" cy="600234"/>
            </a:xfrm>
          </p:grpSpPr>
          <p:sp>
            <p:nvSpPr>
              <p:cNvPr id="2009" name="Google Shape;2009;p20"/>
              <p:cNvSpPr/>
              <p:nvPr/>
            </p:nvSpPr>
            <p:spPr>
              <a:xfrm>
                <a:off x="7935600" y="430200"/>
                <a:ext cx="495123" cy="600234"/>
              </a:xfrm>
              <a:custGeom>
                <a:avLst/>
                <a:gdLst/>
                <a:ahLst/>
                <a:cxnLst/>
                <a:rect l="l" t="t" r="r" b="b"/>
                <a:pathLst>
                  <a:path w="19288" h="13145" extrusionOk="0">
                    <a:moveTo>
                      <a:pt x="0" y="477"/>
                    </a:moveTo>
                    <a:lnTo>
                      <a:pt x="0" y="13145"/>
                    </a:lnTo>
                    <a:lnTo>
                      <a:pt x="19288" y="13145"/>
                    </a:lnTo>
                    <a:lnTo>
                      <a:pt x="19288" y="7811"/>
                    </a:lnTo>
                    <a:lnTo>
                      <a:pt x="18526" y="5192"/>
                    </a:lnTo>
                    <a:lnTo>
                      <a:pt x="16573" y="2477"/>
                    </a:lnTo>
                    <a:lnTo>
                      <a:pt x="14097" y="810"/>
                    </a:lnTo>
                    <a:lnTo>
                      <a:pt x="11096" y="0"/>
                    </a:ln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2010" name="Google Shape;2010;p20"/>
              <p:cNvSpPr/>
              <p:nvPr/>
            </p:nvSpPr>
            <p:spPr>
              <a:xfrm>
                <a:off x="8233575" y="452875"/>
                <a:ext cx="184578" cy="321420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1765" extrusionOk="0">
                    <a:moveTo>
                      <a:pt x="71" y="285"/>
                    </a:moveTo>
                    <a:cubicBezTo>
                      <a:pt x="492" y="936"/>
                      <a:pt x="3936" y="2991"/>
                      <a:pt x="5452" y="4904"/>
                    </a:cubicBezTo>
                    <a:cubicBezTo>
                      <a:pt x="6968" y="6817"/>
                      <a:pt x="8540" y="11810"/>
                      <a:pt x="9167" y="11762"/>
                    </a:cubicBezTo>
                    <a:cubicBezTo>
                      <a:pt x="9794" y="11715"/>
                      <a:pt x="10255" y="6413"/>
                      <a:pt x="9215" y="4619"/>
                    </a:cubicBezTo>
                    <a:cubicBezTo>
                      <a:pt x="8175" y="2825"/>
                      <a:pt x="4452" y="1721"/>
                      <a:pt x="2928" y="999"/>
                    </a:cubicBezTo>
                    <a:cubicBezTo>
                      <a:pt x="1404" y="277"/>
                      <a:pt x="-350" y="-366"/>
                      <a:pt x="71" y="2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sp>
          <p:nvSpPr>
            <p:cNvPr id="2011" name="Google Shape;2011;p20"/>
            <p:cNvSpPr/>
            <p:nvPr/>
          </p:nvSpPr>
          <p:spPr>
            <a:xfrm>
              <a:off x="709125" y="430208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2" name="Google Shape;2012;p20"/>
            <p:cNvCxnSpPr/>
            <p:nvPr/>
          </p:nvCxnSpPr>
          <p:spPr>
            <a:xfrm>
              <a:off x="7938750" y="434175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13" name="Google Shape;2013;p20"/>
            <p:cNvGrpSpPr/>
            <p:nvPr/>
          </p:nvGrpSpPr>
          <p:grpSpPr>
            <a:xfrm>
              <a:off x="8105714" y="650795"/>
              <a:ext cx="159042" cy="159042"/>
              <a:chOff x="7892825" y="921150"/>
              <a:chExt cx="195000" cy="195000"/>
            </a:xfrm>
          </p:grpSpPr>
          <p:cxnSp>
            <p:nvCxnSpPr>
              <p:cNvPr id="2014" name="Google Shape;2014;p20"/>
              <p:cNvCxnSpPr/>
              <p:nvPr/>
            </p:nvCxnSpPr>
            <p:spPr>
              <a:xfrm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5" name="Google Shape;2015;p20"/>
              <p:cNvCxnSpPr/>
              <p:nvPr/>
            </p:nvCxnSpPr>
            <p:spPr>
              <a:xfrm flipH="1"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16" name="Google Shape;2016;p20"/>
            <p:cNvCxnSpPr/>
            <p:nvPr/>
          </p:nvCxnSpPr>
          <p:spPr>
            <a:xfrm>
              <a:off x="714978" y="102407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7" name="Google Shape;2017;p20"/>
          <p:cNvSpPr txBox="1">
            <a:spLocks noGrp="1"/>
          </p:cNvSpPr>
          <p:nvPr>
            <p:ph type="title"/>
          </p:nvPr>
        </p:nvSpPr>
        <p:spPr>
          <a:xfrm>
            <a:off x="713225" y="585216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8" name="Google Shape;2018;p20"/>
          <p:cNvSpPr txBox="1">
            <a:spLocks noGrp="1"/>
          </p:cNvSpPr>
          <p:nvPr>
            <p:ph type="subTitle" idx="1"/>
          </p:nvPr>
        </p:nvSpPr>
        <p:spPr>
          <a:xfrm>
            <a:off x="900050" y="1357350"/>
            <a:ext cx="3672000" cy="3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9" name="Google Shape;2019;p20"/>
          <p:cNvSpPr txBox="1">
            <a:spLocks noGrp="1"/>
          </p:cNvSpPr>
          <p:nvPr>
            <p:ph type="subTitle" idx="2"/>
          </p:nvPr>
        </p:nvSpPr>
        <p:spPr>
          <a:xfrm>
            <a:off x="4571956" y="1357350"/>
            <a:ext cx="3672000" cy="3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0" name="Google Shape;2020;p20"/>
          <p:cNvSpPr/>
          <p:nvPr/>
        </p:nvSpPr>
        <p:spPr>
          <a:xfrm>
            <a:off x="859006" y="632104"/>
            <a:ext cx="209400" cy="2025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26"/>
          <p:cNvSpPr/>
          <p:nvPr/>
        </p:nvSpPr>
        <p:spPr>
          <a:xfrm rot="5400000" flipH="1">
            <a:off x="6902500" y="1268946"/>
            <a:ext cx="2592900" cy="2091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26"/>
          <p:cNvSpPr/>
          <p:nvPr/>
        </p:nvSpPr>
        <p:spPr>
          <a:xfrm rot="5400000" flipH="1">
            <a:off x="-290475" y="1770046"/>
            <a:ext cx="2592900" cy="2091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26"/>
          <p:cNvSpPr/>
          <p:nvPr/>
        </p:nvSpPr>
        <p:spPr>
          <a:xfrm rot="5400000" flipH="1">
            <a:off x="5703679" y="-601997"/>
            <a:ext cx="966600" cy="2091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4" name="Google Shape;2674;p26"/>
          <p:cNvGrpSpPr/>
          <p:nvPr/>
        </p:nvGrpSpPr>
        <p:grpSpPr>
          <a:xfrm rot="10800000" flipH="1">
            <a:off x="-13226" y="-26433"/>
            <a:ext cx="5154486" cy="1545691"/>
            <a:chOff x="-11" y="0"/>
            <a:chExt cx="9144023" cy="2694250"/>
          </a:xfrm>
        </p:grpSpPr>
        <p:grpSp>
          <p:nvGrpSpPr>
            <p:cNvPr id="2675" name="Google Shape;2675;p26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2676" name="Google Shape;2676;p26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26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26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26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26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26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6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26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26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26"/>
              <p:cNvSpPr/>
              <p:nvPr/>
            </p:nvSpPr>
            <p:spPr>
              <a:xfrm>
                <a:off x="5111780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6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6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6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9" name="Google Shape;2689;p26"/>
            <p:cNvGrpSpPr/>
            <p:nvPr/>
          </p:nvGrpSpPr>
          <p:grpSpPr>
            <a:xfrm flipH="1">
              <a:off x="4555151" y="0"/>
              <a:ext cx="4588860" cy="2694250"/>
              <a:chOff x="1232225" y="238125"/>
              <a:chExt cx="4056989" cy="2694250"/>
            </a:xfrm>
          </p:grpSpPr>
          <p:sp>
            <p:nvSpPr>
              <p:cNvPr id="2690" name="Google Shape;2690;p26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6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6"/>
              <p:cNvSpPr/>
              <p:nvPr/>
            </p:nvSpPr>
            <p:spPr>
              <a:xfrm>
                <a:off x="1247164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6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6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26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26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6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6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26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6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6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6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3" name="Google Shape;2703;p26"/>
          <p:cNvGrpSpPr/>
          <p:nvPr/>
        </p:nvGrpSpPr>
        <p:grpSpPr>
          <a:xfrm rot="10800000" flipH="1">
            <a:off x="4029191" y="3611039"/>
            <a:ext cx="5154486" cy="1545691"/>
            <a:chOff x="-11" y="0"/>
            <a:chExt cx="9144023" cy="2694250"/>
          </a:xfrm>
        </p:grpSpPr>
        <p:grpSp>
          <p:nvGrpSpPr>
            <p:cNvPr id="2704" name="Google Shape;2704;p26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2705" name="Google Shape;2705;p26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6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26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26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26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26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26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26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26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26"/>
              <p:cNvSpPr/>
              <p:nvPr/>
            </p:nvSpPr>
            <p:spPr>
              <a:xfrm>
                <a:off x="5111780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26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26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26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8" name="Google Shape;2718;p26"/>
            <p:cNvGrpSpPr/>
            <p:nvPr/>
          </p:nvGrpSpPr>
          <p:grpSpPr>
            <a:xfrm flipH="1">
              <a:off x="4555151" y="0"/>
              <a:ext cx="4588860" cy="2694250"/>
              <a:chOff x="1232225" y="238125"/>
              <a:chExt cx="4056989" cy="2694250"/>
            </a:xfrm>
          </p:grpSpPr>
          <p:sp>
            <p:nvSpPr>
              <p:cNvPr id="2719" name="Google Shape;2719;p26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26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26"/>
              <p:cNvSpPr/>
              <p:nvPr/>
            </p:nvSpPr>
            <p:spPr>
              <a:xfrm>
                <a:off x="1247164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26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26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26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26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26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26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26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26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26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26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2" name="Google Shape;2732;p26"/>
          <p:cNvGrpSpPr/>
          <p:nvPr/>
        </p:nvGrpSpPr>
        <p:grpSpPr>
          <a:xfrm>
            <a:off x="711201" y="451571"/>
            <a:ext cx="7721598" cy="4392758"/>
            <a:chOff x="709125" y="430050"/>
            <a:chExt cx="7721598" cy="4392758"/>
          </a:xfrm>
        </p:grpSpPr>
        <p:sp>
          <p:nvSpPr>
            <p:cNvPr id="2733" name="Google Shape;2733;p26"/>
            <p:cNvSpPr/>
            <p:nvPr/>
          </p:nvSpPr>
          <p:spPr>
            <a:xfrm>
              <a:off x="709125" y="430050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4" name="Google Shape;2734;p26"/>
            <p:cNvGrpSpPr/>
            <p:nvPr/>
          </p:nvGrpSpPr>
          <p:grpSpPr>
            <a:xfrm>
              <a:off x="7935600" y="430200"/>
              <a:ext cx="495123" cy="600234"/>
              <a:chOff x="7935600" y="430200"/>
              <a:chExt cx="495123" cy="600234"/>
            </a:xfrm>
          </p:grpSpPr>
          <p:sp>
            <p:nvSpPr>
              <p:cNvPr id="2735" name="Google Shape;2735;p26"/>
              <p:cNvSpPr/>
              <p:nvPr/>
            </p:nvSpPr>
            <p:spPr>
              <a:xfrm>
                <a:off x="7935600" y="430200"/>
                <a:ext cx="495123" cy="600234"/>
              </a:xfrm>
              <a:custGeom>
                <a:avLst/>
                <a:gdLst/>
                <a:ahLst/>
                <a:cxnLst/>
                <a:rect l="l" t="t" r="r" b="b"/>
                <a:pathLst>
                  <a:path w="19288" h="13145" extrusionOk="0">
                    <a:moveTo>
                      <a:pt x="0" y="477"/>
                    </a:moveTo>
                    <a:lnTo>
                      <a:pt x="0" y="13145"/>
                    </a:lnTo>
                    <a:lnTo>
                      <a:pt x="19288" y="13145"/>
                    </a:lnTo>
                    <a:lnTo>
                      <a:pt x="19288" y="7811"/>
                    </a:lnTo>
                    <a:lnTo>
                      <a:pt x="18526" y="5192"/>
                    </a:lnTo>
                    <a:lnTo>
                      <a:pt x="16573" y="2477"/>
                    </a:lnTo>
                    <a:lnTo>
                      <a:pt x="14097" y="810"/>
                    </a:lnTo>
                    <a:lnTo>
                      <a:pt x="11096" y="0"/>
                    </a:ln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2736" name="Google Shape;2736;p26"/>
              <p:cNvSpPr/>
              <p:nvPr/>
            </p:nvSpPr>
            <p:spPr>
              <a:xfrm>
                <a:off x="8233575" y="452875"/>
                <a:ext cx="184578" cy="321420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1765" extrusionOk="0">
                    <a:moveTo>
                      <a:pt x="71" y="285"/>
                    </a:moveTo>
                    <a:cubicBezTo>
                      <a:pt x="492" y="936"/>
                      <a:pt x="3936" y="2991"/>
                      <a:pt x="5452" y="4904"/>
                    </a:cubicBezTo>
                    <a:cubicBezTo>
                      <a:pt x="6968" y="6817"/>
                      <a:pt x="8540" y="11810"/>
                      <a:pt x="9167" y="11762"/>
                    </a:cubicBezTo>
                    <a:cubicBezTo>
                      <a:pt x="9794" y="11715"/>
                      <a:pt x="10255" y="6413"/>
                      <a:pt x="9215" y="4619"/>
                    </a:cubicBezTo>
                    <a:cubicBezTo>
                      <a:pt x="8175" y="2825"/>
                      <a:pt x="4452" y="1721"/>
                      <a:pt x="2928" y="999"/>
                    </a:cubicBezTo>
                    <a:cubicBezTo>
                      <a:pt x="1404" y="277"/>
                      <a:pt x="-350" y="-366"/>
                      <a:pt x="71" y="2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sp>
          <p:nvSpPr>
            <p:cNvPr id="2737" name="Google Shape;2737;p26"/>
            <p:cNvSpPr/>
            <p:nvPr/>
          </p:nvSpPr>
          <p:spPr>
            <a:xfrm>
              <a:off x="709125" y="430208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38" name="Google Shape;2738;p26"/>
            <p:cNvCxnSpPr/>
            <p:nvPr/>
          </p:nvCxnSpPr>
          <p:spPr>
            <a:xfrm>
              <a:off x="7938750" y="434175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39" name="Google Shape;2739;p26"/>
            <p:cNvGrpSpPr/>
            <p:nvPr/>
          </p:nvGrpSpPr>
          <p:grpSpPr>
            <a:xfrm>
              <a:off x="8105714" y="650795"/>
              <a:ext cx="159042" cy="159042"/>
              <a:chOff x="7892825" y="921150"/>
              <a:chExt cx="195000" cy="195000"/>
            </a:xfrm>
          </p:grpSpPr>
          <p:cxnSp>
            <p:nvCxnSpPr>
              <p:cNvPr id="2740" name="Google Shape;2740;p26"/>
              <p:cNvCxnSpPr/>
              <p:nvPr/>
            </p:nvCxnSpPr>
            <p:spPr>
              <a:xfrm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1" name="Google Shape;2741;p26"/>
              <p:cNvCxnSpPr/>
              <p:nvPr/>
            </p:nvCxnSpPr>
            <p:spPr>
              <a:xfrm flipH="1"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42" name="Google Shape;2742;p26"/>
            <p:cNvCxnSpPr/>
            <p:nvPr/>
          </p:nvCxnSpPr>
          <p:spPr>
            <a:xfrm>
              <a:off x="714978" y="102407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43" name="Google Shape;2743;p26"/>
          <p:cNvSpPr/>
          <p:nvPr/>
        </p:nvSpPr>
        <p:spPr>
          <a:xfrm>
            <a:off x="859006" y="632104"/>
            <a:ext cx="209400" cy="2025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27"/>
          <p:cNvSpPr/>
          <p:nvPr/>
        </p:nvSpPr>
        <p:spPr>
          <a:xfrm rot="5400000" flipH="1">
            <a:off x="1961875" y="-457825"/>
            <a:ext cx="5257800" cy="6103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6" name="Google Shape;2746;p27"/>
          <p:cNvGrpSpPr/>
          <p:nvPr/>
        </p:nvGrpSpPr>
        <p:grpSpPr>
          <a:xfrm rot="5400000" flipH="1">
            <a:off x="-1811127" y="1812121"/>
            <a:ext cx="5154486" cy="1545691"/>
            <a:chOff x="-11" y="0"/>
            <a:chExt cx="9144023" cy="2694250"/>
          </a:xfrm>
        </p:grpSpPr>
        <p:grpSp>
          <p:nvGrpSpPr>
            <p:cNvPr id="2747" name="Google Shape;2747;p27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2748" name="Google Shape;2748;p27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27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27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27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27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27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27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27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27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27"/>
              <p:cNvSpPr/>
              <p:nvPr/>
            </p:nvSpPr>
            <p:spPr>
              <a:xfrm>
                <a:off x="5111780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27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27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27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1" name="Google Shape;2761;p27"/>
            <p:cNvGrpSpPr/>
            <p:nvPr/>
          </p:nvGrpSpPr>
          <p:grpSpPr>
            <a:xfrm flipH="1">
              <a:off x="4555151" y="0"/>
              <a:ext cx="4588860" cy="2694250"/>
              <a:chOff x="1232225" y="238125"/>
              <a:chExt cx="4056989" cy="2694250"/>
            </a:xfrm>
          </p:grpSpPr>
          <p:sp>
            <p:nvSpPr>
              <p:cNvPr id="2762" name="Google Shape;2762;p27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27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27"/>
              <p:cNvSpPr/>
              <p:nvPr/>
            </p:nvSpPr>
            <p:spPr>
              <a:xfrm>
                <a:off x="1247164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27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27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7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27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27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27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27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27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27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27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5" name="Google Shape;2775;p27"/>
          <p:cNvGrpSpPr/>
          <p:nvPr/>
        </p:nvGrpSpPr>
        <p:grpSpPr>
          <a:xfrm rot="5400000" flipH="1">
            <a:off x="5795182" y="1807887"/>
            <a:ext cx="5231295" cy="1545691"/>
            <a:chOff x="-11" y="0"/>
            <a:chExt cx="9144023" cy="2694250"/>
          </a:xfrm>
        </p:grpSpPr>
        <p:grpSp>
          <p:nvGrpSpPr>
            <p:cNvPr id="2776" name="Google Shape;2776;p27"/>
            <p:cNvGrpSpPr/>
            <p:nvPr/>
          </p:nvGrpSpPr>
          <p:grpSpPr>
            <a:xfrm>
              <a:off x="-11" y="0"/>
              <a:ext cx="4574344" cy="2694250"/>
              <a:chOff x="1232225" y="238125"/>
              <a:chExt cx="4044155" cy="2694250"/>
            </a:xfrm>
          </p:grpSpPr>
          <p:sp>
            <p:nvSpPr>
              <p:cNvPr id="2777" name="Google Shape;2777;p27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27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7"/>
              <p:cNvSpPr/>
              <p:nvPr/>
            </p:nvSpPr>
            <p:spPr>
              <a:xfrm>
                <a:off x="1232225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7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27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27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27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27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27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27"/>
              <p:cNvSpPr/>
              <p:nvPr/>
            </p:nvSpPr>
            <p:spPr>
              <a:xfrm>
                <a:off x="5111780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27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27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7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0" name="Google Shape;2790;p27"/>
            <p:cNvGrpSpPr/>
            <p:nvPr/>
          </p:nvGrpSpPr>
          <p:grpSpPr>
            <a:xfrm flipH="1">
              <a:off x="4555151" y="0"/>
              <a:ext cx="4588860" cy="2694250"/>
              <a:chOff x="1232225" y="238125"/>
              <a:chExt cx="4056989" cy="2694250"/>
            </a:xfrm>
          </p:grpSpPr>
          <p:sp>
            <p:nvSpPr>
              <p:cNvPr id="2791" name="Google Shape;2791;p27"/>
              <p:cNvSpPr/>
              <p:nvPr/>
            </p:nvSpPr>
            <p:spPr>
              <a:xfrm>
                <a:off x="1232225" y="238125"/>
                <a:ext cx="1024225" cy="461675"/>
              </a:xfrm>
              <a:custGeom>
                <a:avLst/>
                <a:gdLst/>
                <a:ahLst/>
                <a:cxnLst/>
                <a:rect l="l" t="t" r="r" b="b"/>
                <a:pathLst>
                  <a:path w="40969" h="18467" extrusionOk="0">
                    <a:moveTo>
                      <a:pt x="27802" y="0"/>
                    </a:moveTo>
                    <a:lnTo>
                      <a:pt x="26910" y="279"/>
                    </a:lnTo>
                    <a:lnTo>
                      <a:pt x="25998" y="595"/>
                    </a:lnTo>
                    <a:lnTo>
                      <a:pt x="25106" y="930"/>
                    </a:lnTo>
                    <a:lnTo>
                      <a:pt x="24213" y="1283"/>
                    </a:lnTo>
                    <a:lnTo>
                      <a:pt x="23339" y="1655"/>
                    </a:lnTo>
                    <a:lnTo>
                      <a:pt x="22465" y="2046"/>
                    </a:lnTo>
                    <a:lnTo>
                      <a:pt x="21610" y="2455"/>
                    </a:lnTo>
                    <a:lnTo>
                      <a:pt x="20754" y="2883"/>
                    </a:lnTo>
                    <a:lnTo>
                      <a:pt x="19266" y="3664"/>
                    </a:lnTo>
                    <a:lnTo>
                      <a:pt x="17779" y="4463"/>
                    </a:lnTo>
                    <a:lnTo>
                      <a:pt x="16328" y="5300"/>
                    </a:lnTo>
                    <a:lnTo>
                      <a:pt x="14859" y="6156"/>
                    </a:lnTo>
                    <a:lnTo>
                      <a:pt x="11976" y="7904"/>
                    </a:lnTo>
                    <a:lnTo>
                      <a:pt x="9075" y="9633"/>
                    </a:lnTo>
                    <a:lnTo>
                      <a:pt x="7997" y="10265"/>
                    </a:lnTo>
                    <a:lnTo>
                      <a:pt x="6881" y="10879"/>
                    </a:lnTo>
                    <a:lnTo>
                      <a:pt x="5765" y="11493"/>
                    </a:lnTo>
                    <a:lnTo>
                      <a:pt x="4649" y="12069"/>
                    </a:lnTo>
                    <a:lnTo>
                      <a:pt x="3515" y="12627"/>
                    </a:lnTo>
                    <a:lnTo>
                      <a:pt x="2362" y="13167"/>
                    </a:lnTo>
                    <a:lnTo>
                      <a:pt x="1190" y="13650"/>
                    </a:lnTo>
                    <a:lnTo>
                      <a:pt x="595" y="13873"/>
                    </a:lnTo>
                    <a:lnTo>
                      <a:pt x="0" y="14096"/>
                    </a:lnTo>
                    <a:lnTo>
                      <a:pt x="0" y="18467"/>
                    </a:lnTo>
                    <a:lnTo>
                      <a:pt x="874" y="18206"/>
                    </a:lnTo>
                    <a:lnTo>
                      <a:pt x="1748" y="17927"/>
                    </a:lnTo>
                    <a:lnTo>
                      <a:pt x="2604" y="17630"/>
                    </a:lnTo>
                    <a:lnTo>
                      <a:pt x="3459" y="17314"/>
                    </a:lnTo>
                    <a:lnTo>
                      <a:pt x="4296" y="16998"/>
                    </a:lnTo>
                    <a:lnTo>
                      <a:pt x="5133" y="16644"/>
                    </a:lnTo>
                    <a:lnTo>
                      <a:pt x="5970" y="16272"/>
                    </a:lnTo>
                    <a:lnTo>
                      <a:pt x="6788" y="15900"/>
                    </a:lnTo>
                    <a:lnTo>
                      <a:pt x="8443" y="15119"/>
                    </a:lnTo>
                    <a:lnTo>
                      <a:pt x="10061" y="14301"/>
                    </a:lnTo>
                    <a:lnTo>
                      <a:pt x="11679" y="13464"/>
                    </a:lnTo>
                    <a:lnTo>
                      <a:pt x="13278" y="12627"/>
                    </a:lnTo>
                    <a:lnTo>
                      <a:pt x="15491" y="11474"/>
                    </a:lnTo>
                    <a:lnTo>
                      <a:pt x="17723" y="10303"/>
                    </a:lnTo>
                    <a:lnTo>
                      <a:pt x="19936" y="9168"/>
                    </a:lnTo>
                    <a:lnTo>
                      <a:pt x="21070" y="8610"/>
                    </a:lnTo>
                    <a:lnTo>
                      <a:pt x="22186" y="8071"/>
                    </a:lnTo>
                    <a:lnTo>
                      <a:pt x="24399" y="7030"/>
                    </a:lnTo>
                    <a:lnTo>
                      <a:pt x="26612" y="6025"/>
                    </a:lnTo>
                    <a:lnTo>
                      <a:pt x="28844" y="5021"/>
                    </a:lnTo>
                    <a:lnTo>
                      <a:pt x="31057" y="4054"/>
                    </a:lnTo>
                    <a:lnTo>
                      <a:pt x="33307" y="3087"/>
                    </a:lnTo>
                    <a:lnTo>
                      <a:pt x="35539" y="2139"/>
                    </a:lnTo>
                    <a:lnTo>
                      <a:pt x="37789" y="1190"/>
                    </a:lnTo>
                    <a:lnTo>
                      <a:pt x="40039" y="279"/>
                    </a:lnTo>
                    <a:lnTo>
                      <a:pt x="40504" y="112"/>
                    </a:lnTo>
                    <a:lnTo>
                      <a:pt x="40727" y="37"/>
                    </a:lnTo>
                    <a:lnTo>
                      <a:pt x="4096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7"/>
              <p:cNvSpPr/>
              <p:nvPr/>
            </p:nvSpPr>
            <p:spPr>
              <a:xfrm>
                <a:off x="2711600" y="238125"/>
                <a:ext cx="2562675" cy="771775"/>
              </a:xfrm>
              <a:custGeom>
                <a:avLst/>
                <a:gdLst/>
                <a:ahLst/>
                <a:cxnLst/>
                <a:rect l="l" t="t" r="r" b="b"/>
                <a:pathLst>
                  <a:path w="102507" h="30871" extrusionOk="0">
                    <a:moveTo>
                      <a:pt x="0" y="0"/>
                    </a:moveTo>
                    <a:lnTo>
                      <a:pt x="261" y="130"/>
                    </a:lnTo>
                    <a:lnTo>
                      <a:pt x="521" y="298"/>
                    </a:lnTo>
                    <a:lnTo>
                      <a:pt x="763" y="465"/>
                    </a:lnTo>
                    <a:lnTo>
                      <a:pt x="1005" y="651"/>
                    </a:lnTo>
                    <a:lnTo>
                      <a:pt x="1451" y="1060"/>
                    </a:lnTo>
                    <a:lnTo>
                      <a:pt x="1879" y="1469"/>
                    </a:lnTo>
                    <a:lnTo>
                      <a:pt x="2344" y="1953"/>
                    </a:lnTo>
                    <a:lnTo>
                      <a:pt x="2790" y="2436"/>
                    </a:lnTo>
                    <a:lnTo>
                      <a:pt x="3218" y="2957"/>
                    </a:lnTo>
                    <a:lnTo>
                      <a:pt x="3627" y="3459"/>
                    </a:lnTo>
                    <a:lnTo>
                      <a:pt x="4036" y="3998"/>
                    </a:lnTo>
                    <a:lnTo>
                      <a:pt x="4426" y="4538"/>
                    </a:lnTo>
                    <a:lnTo>
                      <a:pt x="4798" y="5077"/>
                    </a:lnTo>
                    <a:lnTo>
                      <a:pt x="5170" y="5635"/>
                    </a:lnTo>
                    <a:lnTo>
                      <a:pt x="5524" y="6211"/>
                    </a:lnTo>
                    <a:lnTo>
                      <a:pt x="5858" y="6769"/>
                    </a:lnTo>
                    <a:lnTo>
                      <a:pt x="6193" y="7364"/>
                    </a:lnTo>
                    <a:lnTo>
                      <a:pt x="6509" y="7941"/>
                    </a:lnTo>
                    <a:lnTo>
                      <a:pt x="6807" y="8536"/>
                    </a:lnTo>
                    <a:lnTo>
                      <a:pt x="7104" y="9131"/>
                    </a:lnTo>
                    <a:lnTo>
                      <a:pt x="7681" y="10340"/>
                    </a:lnTo>
                    <a:lnTo>
                      <a:pt x="7997" y="11102"/>
                    </a:lnTo>
                    <a:lnTo>
                      <a:pt x="8295" y="11865"/>
                    </a:lnTo>
                    <a:lnTo>
                      <a:pt x="8574" y="12646"/>
                    </a:lnTo>
                    <a:lnTo>
                      <a:pt x="8834" y="13427"/>
                    </a:lnTo>
                    <a:lnTo>
                      <a:pt x="9057" y="14227"/>
                    </a:lnTo>
                    <a:lnTo>
                      <a:pt x="9280" y="15026"/>
                    </a:lnTo>
                    <a:lnTo>
                      <a:pt x="9485" y="15826"/>
                    </a:lnTo>
                    <a:lnTo>
                      <a:pt x="9689" y="16626"/>
                    </a:lnTo>
                    <a:lnTo>
                      <a:pt x="10043" y="18225"/>
                    </a:lnTo>
                    <a:lnTo>
                      <a:pt x="10415" y="19843"/>
                    </a:lnTo>
                    <a:lnTo>
                      <a:pt x="10787" y="21461"/>
                    </a:lnTo>
                    <a:lnTo>
                      <a:pt x="10973" y="22261"/>
                    </a:lnTo>
                    <a:lnTo>
                      <a:pt x="11177" y="23060"/>
                    </a:lnTo>
                    <a:lnTo>
                      <a:pt x="11363" y="23748"/>
                    </a:lnTo>
                    <a:lnTo>
                      <a:pt x="11586" y="24436"/>
                    </a:lnTo>
                    <a:lnTo>
                      <a:pt x="11809" y="25106"/>
                    </a:lnTo>
                    <a:lnTo>
                      <a:pt x="12051" y="25775"/>
                    </a:lnTo>
                    <a:lnTo>
                      <a:pt x="12349" y="26426"/>
                    </a:lnTo>
                    <a:lnTo>
                      <a:pt x="12665" y="27077"/>
                    </a:lnTo>
                    <a:lnTo>
                      <a:pt x="12832" y="27375"/>
                    </a:lnTo>
                    <a:lnTo>
                      <a:pt x="13018" y="27691"/>
                    </a:lnTo>
                    <a:lnTo>
                      <a:pt x="13204" y="27988"/>
                    </a:lnTo>
                    <a:lnTo>
                      <a:pt x="13427" y="28286"/>
                    </a:lnTo>
                    <a:lnTo>
                      <a:pt x="13743" y="28676"/>
                    </a:lnTo>
                    <a:lnTo>
                      <a:pt x="14078" y="29030"/>
                    </a:lnTo>
                    <a:lnTo>
                      <a:pt x="14450" y="29365"/>
                    </a:lnTo>
                    <a:lnTo>
                      <a:pt x="14859" y="29681"/>
                    </a:lnTo>
                    <a:lnTo>
                      <a:pt x="15287" y="29941"/>
                    </a:lnTo>
                    <a:lnTo>
                      <a:pt x="15733" y="30164"/>
                    </a:lnTo>
                    <a:lnTo>
                      <a:pt x="15975" y="30276"/>
                    </a:lnTo>
                    <a:lnTo>
                      <a:pt x="16217" y="30350"/>
                    </a:lnTo>
                    <a:lnTo>
                      <a:pt x="16440" y="30443"/>
                    </a:lnTo>
                    <a:lnTo>
                      <a:pt x="16700" y="30499"/>
                    </a:lnTo>
                    <a:lnTo>
                      <a:pt x="17054" y="30592"/>
                    </a:lnTo>
                    <a:lnTo>
                      <a:pt x="17426" y="30666"/>
                    </a:lnTo>
                    <a:lnTo>
                      <a:pt x="17779" y="30722"/>
                    </a:lnTo>
                    <a:lnTo>
                      <a:pt x="18151" y="30778"/>
                    </a:lnTo>
                    <a:lnTo>
                      <a:pt x="18895" y="30834"/>
                    </a:lnTo>
                    <a:lnTo>
                      <a:pt x="19620" y="30871"/>
                    </a:lnTo>
                    <a:lnTo>
                      <a:pt x="20364" y="30852"/>
                    </a:lnTo>
                    <a:lnTo>
                      <a:pt x="21108" y="30834"/>
                    </a:lnTo>
                    <a:lnTo>
                      <a:pt x="21852" y="30778"/>
                    </a:lnTo>
                    <a:lnTo>
                      <a:pt x="22596" y="30722"/>
                    </a:lnTo>
                    <a:lnTo>
                      <a:pt x="23339" y="30629"/>
                    </a:lnTo>
                    <a:lnTo>
                      <a:pt x="24083" y="30536"/>
                    </a:lnTo>
                    <a:lnTo>
                      <a:pt x="25590" y="30313"/>
                    </a:lnTo>
                    <a:lnTo>
                      <a:pt x="27077" y="30053"/>
                    </a:lnTo>
                    <a:lnTo>
                      <a:pt x="28565" y="29774"/>
                    </a:lnTo>
                    <a:lnTo>
                      <a:pt x="29551" y="29569"/>
                    </a:lnTo>
                    <a:lnTo>
                      <a:pt x="30499" y="29327"/>
                    </a:lnTo>
                    <a:lnTo>
                      <a:pt x="31466" y="29067"/>
                    </a:lnTo>
                    <a:lnTo>
                      <a:pt x="32415" y="28769"/>
                    </a:lnTo>
                    <a:lnTo>
                      <a:pt x="33363" y="28453"/>
                    </a:lnTo>
                    <a:lnTo>
                      <a:pt x="34274" y="28081"/>
                    </a:lnTo>
                    <a:lnTo>
                      <a:pt x="35186" y="27691"/>
                    </a:lnTo>
                    <a:lnTo>
                      <a:pt x="36078" y="27263"/>
                    </a:lnTo>
                    <a:lnTo>
                      <a:pt x="36636" y="26966"/>
                    </a:lnTo>
                    <a:lnTo>
                      <a:pt x="37157" y="26649"/>
                    </a:lnTo>
                    <a:lnTo>
                      <a:pt x="37696" y="26333"/>
                    </a:lnTo>
                    <a:lnTo>
                      <a:pt x="38217" y="26017"/>
                    </a:lnTo>
                    <a:lnTo>
                      <a:pt x="39240" y="25329"/>
                    </a:lnTo>
                    <a:lnTo>
                      <a:pt x="40244" y="24622"/>
                    </a:lnTo>
                    <a:lnTo>
                      <a:pt x="41230" y="23878"/>
                    </a:lnTo>
                    <a:lnTo>
                      <a:pt x="42215" y="23135"/>
                    </a:lnTo>
                    <a:lnTo>
                      <a:pt x="44168" y="21647"/>
                    </a:lnTo>
                    <a:lnTo>
                      <a:pt x="45154" y="20903"/>
                    </a:lnTo>
                    <a:lnTo>
                      <a:pt x="46139" y="20178"/>
                    </a:lnTo>
                    <a:lnTo>
                      <a:pt x="47143" y="19452"/>
                    </a:lnTo>
                    <a:lnTo>
                      <a:pt x="48148" y="18764"/>
                    </a:lnTo>
                    <a:lnTo>
                      <a:pt x="49171" y="18095"/>
                    </a:lnTo>
                    <a:lnTo>
                      <a:pt x="50231" y="17463"/>
                    </a:lnTo>
                    <a:lnTo>
                      <a:pt x="50770" y="17165"/>
                    </a:lnTo>
                    <a:lnTo>
                      <a:pt x="51309" y="16867"/>
                    </a:lnTo>
                    <a:lnTo>
                      <a:pt x="51848" y="16588"/>
                    </a:lnTo>
                    <a:lnTo>
                      <a:pt x="52406" y="16309"/>
                    </a:lnTo>
                    <a:lnTo>
                      <a:pt x="52909" y="16086"/>
                    </a:lnTo>
                    <a:lnTo>
                      <a:pt x="53429" y="15863"/>
                    </a:lnTo>
                    <a:lnTo>
                      <a:pt x="53950" y="15640"/>
                    </a:lnTo>
                    <a:lnTo>
                      <a:pt x="54489" y="15454"/>
                    </a:lnTo>
                    <a:lnTo>
                      <a:pt x="55010" y="15268"/>
                    </a:lnTo>
                    <a:lnTo>
                      <a:pt x="55549" y="15101"/>
                    </a:lnTo>
                    <a:lnTo>
                      <a:pt x="56107" y="14952"/>
                    </a:lnTo>
                    <a:lnTo>
                      <a:pt x="56646" y="14822"/>
                    </a:lnTo>
                    <a:lnTo>
                      <a:pt x="57204" y="14692"/>
                    </a:lnTo>
                    <a:lnTo>
                      <a:pt x="57744" y="14580"/>
                    </a:lnTo>
                    <a:lnTo>
                      <a:pt x="58302" y="14487"/>
                    </a:lnTo>
                    <a:lnTo>
                      <a:pt x="58860" y="14431"/>
                    </a:lnTo>
                    <a:lnTo>
                      <a:pt x="59436" y="14357"/>
                    </a:lnTo>
                    <a:lnTo>
                      <a:pt x="59994" y="14320"/>
                    </a:lnTo>
                    <a:lnTo>
                      <a:pt x="60552" y="14301"/>
                    </a:lnTo>
                    <a:lnTo>
                      <a:pt x="61128" y="14301"/>
                    </a:lnTo>
                    <a:lnTo>
                      <a:pt x="61612" y="14282"/>
                    </a:lnTo>
                    <a:lnTo>
                      <a:pt x="62114" y="14301"/>
                    </a:lnTo>
                    <a:lnTo>
                      <a:pt x="63118" y="14338"/>
                    </a:lnTo>
                    <a:lnTo>
                      <a:pt x="64104" y="14413"/>
                    </a:lnTo>
                    <a:lnTo>
                      <a:pt x="65108" y="14468"/>
                    </a:lnTo>
                    <a:lnTo>
                      <a:pt x="65573" y="14468"/>
                    </a:lnTo>
                    <a:lnTo>
                      <a:pt x="66057" y="14450"/>
                    </a:lnTo>
                    <a:lnTo>
                      <a:pt x="66521" y="14431"/>
                    </a:lnTo>
                    <a:lnTo>
                      <a:pt x="66986" y="14394"/>
                    </a:lnTo>
                    <a:lnTo>
                      <a:pt x="67470" y="14338"/>
                    </a:lnTo>
                    <a:lnTo>
                      <a:pt x="67935" y="14264"/>
                    </a:lnTo>
                    <a:lnTo>
                      <a:pt x="68400" y="14171"/>
                    </a:lnTo>
                    <a:lnTo>
                      <a:pt x="68865" y="14078"/>
                    </a:lnTo>
                    <a:lnTo>
                      <a:pt x="69330" y="13966"/>
                    </a:lnTo>
                    <a:lnTo>
                      <a:pt x="69776" y="13836"/>
                    </a:lnTo>
                    <a:lnTo>
                      <a:pt x="70241" y="13706"/>
                    </a:lnTo>
                    <a:lnTo>
                      <a:pt x="70687" y="13557"/>
                    </a:lnTo>
                    <a:lnTo>
                      <a:pt x="71133" y="13390"/>
                    </a:lnTo>
                    <a:lnTo>
                      <a:pt x="71561" y="13204"/>
                    </a:lnTo>
                    <a:lnTo>
                      <a:pt x="72008" y="13018"/>
                    </a:lnTo>
                    <a:lnTo>
                      <a:pt x="72435" y="12832"/>
                    </a:lnTo>
                    <a:lnTo>
                      <a:pt x="73142" y="12479"/>
                    </a:lnTo>
                    <a:lnTo>
                      <a:pt x="73849" y="12107"/>
                    </a:lnTo>
                    <a:lnTo>
                      <a:pt x="74555" y="11716"/>
                    </a:lnTo>
                    <a:lnTo>
                      <a:pt x="75225" y="11307"/>
                    </a:lnTo>
                    <a:lnTo>
                      <a:pt x="75913" y="10879"/>
                    </a:lnTo>
                    <a:lnTo>
                      <a:pt x="76582" y="10451"/>
                    </a:lnTo>
                    <a:lnTo>
                      <a:pt x="77903" y="9577"/>
                    </a:lnTo>
                    <a:lnTo>
                      <a:pt x="80544" y="7774"/>
                    </a:lnTo>
                    <a:lnTo>
                      <a:pt x="81864" y="6881"/>
                    </a:lnTo>
                    <a:lnTo>
                      <a:pt x="82533" y="6453"/>
                    </a:lnTo>
                    <a:lnTo>
                      <a:pt x="83203" y="6025"/>
                    </a:lnTo>
                    <a:lnTo>
                      <a:pt x="84319" y="5356"/>
                    </a:lnTo>
                    <a:lnTo>
                      <a:pt x="85434" y="4724"/>
                    </a:lnTo>
                    <a:lnTo>
                      <a:pt x="86011" y="4426"/>
                    </a:lnTo>
                    <a:lnTo>
                      <a:pt x="86587" y="4129"/>
                    </a:lnTo>
                    <a:lnTo>
                      <a:pt x="87164" y="3850"/>
                    </a:lnTo>
                    <a:lnTo>
                      <a:pt x="87741" y="3589"/>
                    </a:lnTo>
                    <a:lnTo>
                      <a:pt x="88336" y="3329"/>
                    </a:lnTo>
                    <a:lnTo>
                      <a:pt x="88931" y="3068"/>
                    </a:lnTo>
                    <a:lnTo>
                      <a:pt x="89544" y="2845"/>
                    </a:lnTo>
                    <a:lnTo>
                      <a:pt x="90140" y="2622"/>
                    </a:lnTo>
                    <a:lnTo>
                      <a:pt x="90753" y="2399"/>
                    </a:lnTo>
                    <a:lnTo>
                      <a:pt x="91367" y="2194"/>
                    </a:lnTo>
                    <a:lnTo>
                      <a:pt x="91981" y="2008"/>
                    </a:lnTo>
                    <a:lnTo>
                      <a:pt x="92594" y="1822"/>
                    </a:lnTo>
                    <a:lnTo>
                      <a:pt x="93208" y="1674"/>
                    </a:lnTo>
                    <a:lnTo>
                      <a:pt x="93803" y="1525"/>
                    </a:lnTo>
                    <a:lnTo>
                      <a:pt x="94417" y="1395"/>
                    </a:lnTo>
                    <a:lnTo>
                      <a:pt x="95030" y="1265"/>
                    </a:lnTo>
                    <a:lnTo>
                      <a:pt x="95644" y="1153"/>
                    </a:lnTo>
                    <a:lnTo>
                      <a:pt x="96276" y="1060"/>
                    </a:lnTo>
                    <a:lnTo>
                      <a:pt x="96890" y="986"/>
                    </a:lnTo>
                    <a:lnTo>
                      <a:pt x="97504" y="911"/>
                    </a:lnTo>
                    <a:lnTo>
                      <a:pt x="98136" y="855"/>
                    </a:lnTo>
                    <a:lnTo>
                      <a:pt x="98750" y="818"/>
                    </a:lnTo>
                    <a:lnTo>
                      <a:pt x="99382" y="781"/>
                    </a:lnTo>
                    <a:lnTo>
                      <a:pt x="99996" y="762"/>
                    </a:lnTo>
                    <a:lnTo>
                      <a:pt x="100628" y="762"/>
                    </a:lnTo>
                    <a:lnTo>
                      <a:pt x="101260" y="781"/>
                    </a:lnTo>
                    <a:lnTo>
                      <a:pt x="101874" y="800"/>
                    </a:lnTo>
                    <a:lnTo>
                      <a:pt x="102506" y="855"/>
                    </a:lnTo>
                    <a:lnTo>
                      <a:pt x="102506" y="0"/>
                    </a:lnTo>
                    <a:lnTo>
                      <a:pt x="89972" y="0"/>
                    </a:lnTo>
                    <a:lnTo>
                      <a:pt x="88670" y="465"/>
                    </a:lnTo>
                    <a:lnTo>
                      <a:pt x="87387" y="967"/>
                    </a:lnTo>
                    <a:lnTo>
                      <a:pt x="86755" y="1227"/>
                    </a:lnTo>
                    <a:lnTo>
                      <a:pt x="86123" y="1506"/>
                    </a:lnTo>
                    <a:lnTo>
                      <a:pt x="85509" y="1804"/>
                    </a:lnTo>
                    <a:lnTo>
                      <a:pt x="84895" y="2101"/>
                    </a:lnTo>
                    <a:lnTo>
                      <a:pt x="84207" y="2455"/>
                    </a:lnTo>
                    <a:lnTo>
                      <a:pt x="83519" y="2827"/>
                    </a:lnTo>
                    <a:lnTo>
                      <a:pt x="82850" y="3199"/>
                    </a:lnTo>
                    <a:lnTo>
                      <a:pt x="82180" y="3589"/>
                    </a:lnTo>
                    <a:lnTo>
                      <a:pt x="80841" y="4370"/>
                    </a:lnTo>
                    <a:lnTo>
                      <a:pt x="79521" y="5189"/>
                    </a:lnTo>
                    <a:lnTo>
                      <a:pt x="78200" y="5988"/>
                    </a:lnTo>
                    <a:lnTo>
                      <a:pt x="76880" y="6788"/>
                    </a:lnTo>
                    <a:lnTo>
                      <a:pt x="75541" y="7569"/>
                    </a:lnTo>
                    <a:lnTo>
                      <a:pt x="74853" y="7941"/>
                    </a:lnTo>
                    <a:lnTo>
                      <a:pt x="74183" y="8313"/>
                    </a:lnTo>
                    <a:lnTo>
                      <a:pt x="73458" y="8666"/>
                    </a:lnTo>
                    <a:lnTo>
                      <a:pt x="72714" y="9020"/>
                    </a:lnTo>
                    <a:lnTo>
                      <a:pt x="71989" y="9354"/>
                    </a:lnTo>
                    <a:lnTo>
                      <a:pt x="71226" y="9652"/>
                    </a:lnTo>
                    <a:lnTo>
                      <a:pt x="70464" y="9912"/>
                    </a:lnTo>
                    <a:lnTo>
                      <a:pt x="69683" y="10135"/>
                    </a:lnTo>
                    <a:lnTo>
                      <a:pt x="68902" y="10340"/>
                    </a:lnTo>
                    <a:lnTo>
                      <a:pt x="68511" y="10414"/>
                    </a:lnTo>
                    <a:lnTo>
                      <a:pt x="68102" y="10489"/>
                    </a:lnTo>
                    <a:lnTo>
                      <a:pt x="67600" y="10563"/>
                    </a:lnTo>
                    <a:lnTo>
                      <a:pt x="67079" y="10619"/>
                    </a:lnTo>
                    <a:lnTo>
                      <a:pt x="66577" y="10637"/>
                    </a:lnTo>
                    <a:lnTo>
                      <a:pt x="66057" y="10656"/>
                    </a:lnTo>
                    <a:lnTo>
                      <a:pt x="65554" y="10637"/>
                    </a:lnTo>
                    <a:lnTo>
                      <a:pt x="65034" y="10619"/>
                    </a:lnTo>
                    <a:lnTo>
                      <a:pt x="64513" y="10563"/>
                    </a:lnTo>
                    <a:lnTo>
                      <a:pt x="64011" y="10507"/>
                    </a:lnTo>
                    <a:lnTo>
                      <a:pt x="62486" y="10340"/>
                    </a:lnTo>
                    <a:lnTo>
                      <a:pt x="60961" y="10191"/>
                    </a:lnTo>
                    <a:lnTo>
                      <a:pt x="60180" y="10117"/>
                    </a:lnTo>
                    <a:lnTo>
                      <a:pt x="59417" y="10061"/>
                    </a:lnTo>
                    <a:lnTo>
                      <a:pt x="58655" y="10042"/>
                    </a:lnTo>
                    <a:lnTo>
                      <a:pt x="57874" y="10042"/>
                    </a:lnTo>
                    <a:lnTo>
                      <a:pt x="57093" y="10061"/>
                    </a:lnTo>
                    <a:lnTo>
                      <a:pt x="56293" y="10117"/>
                    </a:lnTo>
                    <a:lnTo>
                      <a:pt x="55493" y="10228"/>
                    </a:lnTo>
                    <a:lnTo>
                      <a:pt x="54712" y="10358"/>
                    </a:lnTo>
                    <a:lnTo>
                      <a:pt x="53931" y="10507"/>
                    </a:lnTo>
                    <a:lnTo>
                      <a:pt x="53169" y="10712"/>
                    </a:lnTo>
                    <a:lnTo>
                      <a:pt x="52388" y="10935"/>
                    </a:lnTo>
                    <a:lnTo>
                      <a:pt x="51644" y="11177"/>
                    </a:lnTo>
                    <a:lnTo>
                      <a:pt x="51123" y="11363"/>
                    </a:lnTo>
                    <a:lnTo>
                      <a:pt x="50621" y="11567"/>
                    </a:lnTo>
                    <a:lnTo>
                      <a:pt x="50119" y="11772"/>
                    </a:lnTo>
                    <a:lnTo>
                      <a:pt x="49635" y="11995"/>
                    </a:lnTo>
                    <a:lnTo>
                      <a:pt x="48650" y="12460"/>
                    </a:lnTo>
                    <a:lnTo>
                      <a:pt x="47683" y="12962"/>
                    </a:lnTo>
                    <a:lnTo>
                      <a:pt x="46753" y="13483"/>
                    </a:lnTo>
                    <a:lnTo>
                      <a:pt x="45804" y="14041"/>
                    </a:lnTo>
                    <a:lnTo>
                      <a:pt x="44893" y="14617"/>
                    </a:lnTo>
                    <a:lnTo>
                      <a:pt x="43982" y="15212"/>
                    </a:lnTo>
                    <a:lnTo>
                      <a:pt x="42755" y="16049"/>
                    </a:lnTo>
                    <a:lnTo>
                      <a:pt x="41509" y="16905"/>
                    </a:lnTo>
                    <a:lnTo>
                      <a:pt x="40263" y="17741"/>
                    </a:lnTo>
                    <a:lnTo>
                      <a:pt x="38998" y="18560"/>
                    </a:lnTo>
                    <a:lnTo>
                      <a:pt x="38366" y="18950"/>
                    </a:lnTo>
                    <a:lnTo>
                      <a:pt x="37715" y="19341"/>
                    </a:lnTo>
                    <a:lnTo>
                      <a:pt x="37064" y="19713"/>
                    </a:lnTo>
                    <a:lnTo>
                      <a:pt x="36413" y="20066"/>
                    </a:lnTo>
                    <a:lnTo>
                      <a:pt x="35744" y="20401"/>
                    </a:lnTo>
                    <a:lnTo>
                      <a:pt x="35074" y="20717"/>
                    </a:lnTo>
                    <a:lnTo>
                      <a:pt x="34386" y="21033"/>
                    </a:lnTo>
                    <a:lnTo>
                      <a:pt x="33679" y="21312"/>
                    </a:lnTo>
                    <a:lnTo>
                      <a:pt x="32842" y="21610"/>
                    </a:lnTo>
                    <a:lnTo>
                      <a:pt x="32006" y="21907"/>
                    </a:lnTo>
                    <a:lnTo>
                      <a:pt x="31150" y="22168"/>
                    </a:lnTo>
                    <a:lnTo>
                      <a:pt x="30295" y="22409"/>
                    </a:lnTo>
                    <a:lnTo>
                      <a:pt x="29421" y="22651"/>
                    </a:lnTo>
                    <a:lnTo>
                      <a:pt x="28565" y="22874"/>
                    </a:lnTo>
                    <a:lnTo>
                      <a:pt x="26817" y="23302"/>
                    </a:lnTo>
                    <a:lnTo>
                      <a:pt x="26017" y="23469"/>
                    </a:lnTo>
                    <a:lnTo>
                      <a:pt x="25199" y="23655"/>
                    </a:lnTo>
                    <a:lnTo>
                      <a:pt x="24381" y="23804"/>
                    </a:lnTo>
                    <a:lnTo>
                      <a:pt x="23563" y="23934"/>
                    </a:lnTo>
                    <a:lnTo>
                      <a:pt x="22744" y="24027"/>
                    </a:lnTo>
                    <a:lnTo>
                      <a:pt x="21926" y="24083"/>
                    </a:lnTo>
                    <a:lnTo>
                      <a:pt x="21498" y="24102"/>
                    </a:lnTo>
                    <a:lnTo>
                      <a:pt x="21089" y="24102"/>
                    </a:lnTo>
                    <a:lnTo>
                      <a:pt x="20680" y="24083"/>
                    </a:lnTo>
                    <a:lnTo>
                      <a:pt x="20252" y="24046"/>
                    </a:lnTo>
                    <a:lnTo>
                      <a:pt x="19880" y="23990"/>
                    </a:lnTo>
                    <a:lnTo>
                      <a:pt x="19508" y="23897"/>
                    </a:lnTo>
                    <a:lnTo>
                      <a:pt x="19118" y="23785"/>
                    </a:lnTo>
                    <a:lnTo>
                      <a:pt x="18765" y="23655"/>
                    </a:lnTo>
                    <a:lnTo>
                      <a:pt x="18411" y="23506"/>
                    </a:lnTo>
                    <a:lnTo>
                      <a:pt x="18077" y="23321"/>
                    </a:lnTo>
                    <a:lnTo>
                      <a:pt x="17742" y="23116"/>
                    </a:lnTo>
                    <a:lnTo>
                      <a:pt x="17426" y="22874"/>
                    </a:lnTo>
                    <a:lnTo>
                      <a:pt x="17184" y="22651"/>
                    </a:lnTo>
                    <a:lnTo>
                      <a:pt x="16942" y="22409"/>
                    </a:lnTo>
                    <a:lnTo>
                      <a:pt x="16700" y="22168"/>
                    </a:lnTo>
                    <a:lnTo>
                      <a:pt x="16496" y="21926"/>
                    </a:lnTo>
                    <a:lnTo>
                      <a:pt x="16291" y="21665"/>
                    </a:lnTo>
                    <a:lnTo>
                      <a:pt x="16087" y="21405"/>
                    </a:lnTo>
                    <a:lnTo>
                      <a:pt x="15715" y="20847"/>
                    </a:lnTo>
                    <a:lnTo>
                      <a:pt x="15380" y="20252"/>
                    </a:lnTo>
                    <a:lnTo>
                      <a:pt x="15082" y="19657"/>
                    </a:lnTo>
                    <a:lnTo>
                      <a:pt x="14785" y="19062"/>
                    </a:lnTo>
                    <a:lnTo>
                      <a:pt x="14525" y="18448"/>
                    </a:lnTo>
                    <a:lnTo>
                      <a:pt x="14190" y="17667"/>
                    </a:lnTo>
                    <a:lnTo>
                      <a:pt x="13892" y="16867"/>
                    </a:lnTo>
                    <a:lnTo>
                      <a:pt x="13316" y="15249"/>
                    </a:lnTo>
                    <a:lnTo>
                      <a:pt x="12739" y="13632"/>
                    </a:lnTo>
                    <a:lnTo>
                      <a:pt x="12442" y="12832"/>
                    </a:lnTo>
                    <a:lnTo>
                      <a:pt x="12144" y="12032"/>
                    </a:lnTo>
                    <a:lnTo>
                      <a:pt x="11865" y="11326"/>
                    </a:lnTo>
                    <a:lnTo>
                      <a:pt x="11586" y="10600"/>
                    </a:lnTo>
                    <a:lnTo>
                      <a:pt x="11289" y="9912"/>
                    </a:lnTo>
                    <a:lnTo>
                      <a:pt x="10973" y="9205"/>
                    </a:lnTo>
                    <a:lnTo>
                      <a:pt x="10638" y="8517"/>
                    </a:lnTo>
                    <a:lnTo>
                      <a:pt x="10303" y="7829"/>
                    </a:lnTo>
                    <a:lnTo>
                      <a:pt x="9950" y="7160"/>
                    </a:lnTo>
                    <a:lnTo>
                      <a:pt x="9578" y="6490"/>
                    </a:lnTo>
                    <a:lnTo>
                      <a:pt x="9187" y="5839"/>
                    </a:lnTo>
                    <a:lnTo>
                      <a:pt x="8797" y="5207"/>
                    </a:lnTo>
                    <a:lnTo>
                      <a:pt x="8388" y="4575"/>
                    </a:lnTo>
                    <a:lnTo>
                      <a:pt x="7978" y="3961"/>
                    </a:lnTo>
                    <a:lnTo>
                      <a:pt x="7123" y="2734"/>
                    </a:lnTo>
                    <a:lnTo>
                      <a:pt x="6230" y="1525"/>
                    </a:lnTo>
                    <a:lnTo>
                      <a:pt x="5617" y="744"/>
                    </a:lnTo>
                    <a:lnTo>
                      <a:pt x="5300" y="353"/>
                    </a:ln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27"/>
              <p:cNvSpPr/>
              <p:nvPr/>
            </p:nvSpPr>
            <p:spPr>
              <a:xfrm>
                <a:off x="1247164" y="522650"/>
                <a:ext cx="4042050" cy="126692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50677" extrusionOk="0">
                    <a:moveTo>
                      <a:pt x="161681" y="0"/>
                    </a:moveTo>
                    <a:lnTo>
                      <a:pt x="161254" y="75"/>
                    </a:lnTo>
                    <a:lnTo>
                      <a:pt x="160845" y="130"/>
                    </a:lnTo>
                    <a:lnTo>
                      <a:pt x="160435" y="223"/>
                    </a:lnTo>
                    <a:lnTo>
                      <a:pt x="160026" y="316"/>
                    </a:lnTo>
                    <a:lnTo>
                      <a:pt x="159617" y="409"/>
                    </a:lnTo>
                    <a:lnTo>
                      <a:pt x="159208" y="521"/>
                    </a:lnTo>
                    <a:lnTo>
                      <a:pt x="158818" y="651"/>
                    </a:lnTo>
                    <a:lnTo>
                      <a:pt x="158408" y="781"/>
                    </a:lnTo>
                    <a:lnTo>
                      <a:pt x="158018" y="930"/>
                    </a:lnTo>
                    <a:lnTo>
                      <a:pt x="157627" y="1098"/>
                    </a:lnTo>
                    <a:lnTo>
                      <a:pt x="157237" y="1265"/>
                    </a:lnTo>
                    <a:lnTo>
                      <a:pt x="156865" y="1432"/>
                    </a:lnTo>
                    <a:lnTo>
                      <a:pt x="156474" y="1618"/>
                    </a:lnTo>
                    <a:lnTo>
                      <a:pt x="156102" y="1823"/>
                    </a:lnTo>
                    <a:lnTo>
                      <a:pt x="155749" y="2027"/>
                    </a:lnTo>
                    <a:lnTo>
                      <a:pt x="155377" y="2251"/>
                    </a:lnTo>
                    <a:lnTo>
                      <a:pt x="154838" y="2585"/>
                    </a:lnTo>
                    <a:lnTo>
                      <a:pt x="154298" y="2957"/>
                    </a:lnTo>
                    <a:lnTo>
                      <a:pt x="153796" y="3329"/>
                    </a:lnTo>
                    <a:lnTo>
                      <a:pt x="153276" y="3720"/>
                    </a:lnTo>
                    <a:lnTo>
                      <a:pt x="152792" y="4129"/>
                    </a:lnTo>
                    <a:lnTo>
                      <a:pt x="152290" y="4557"/>
                    </a:lnTo>
                    <a:lnTo>
                      <a:pt x="151342" y="5412"/>
                    </a:lnTo>
                    <a:lnTo>
                      <a:pt x="150412" y="6305"/>
                    </a:lnTo>
                    <a:lnTo>
                      <a:pt x="149482" y="7197"/>
                    </a:lnTo>
                    <a:lnTo>
                      <a:pt x="148571" y="8109"/>
                    </a:lnTo>
                    <a:lnTo>
                      <a:pt x="147641" y="9001"/>
                    </a:lnTo>
                    <a:lnTo>
                      <a:pt x="146358" y="10191"/>
                    </a:lnTo>
                    <a:lnTo>
                      <a:pt x="145074" y="11382"/>
                    </a:lnTo>
                    <a:lnTo>
                      <a:pt x="144442" y="11958"/>
                    </a:lnTo>
                    <a:lnTo>
                      <a:pt x="143773" y="12535"/>
                    </a:lnTo>
                    <a:lnTo>
                      <a:pt x="143103" y="13093"/>
                    </a:lnTo>
                    <a:lnTo>
                      <a:pt x="142415" y="13632"/>
                    </a:lnTo>
                    <a:lnTo>
                      <a:pt x="141857" y="14022"/>
                    </a:lnTo>
                    <a:lnTo>
                      <a:pt x="141281" y="14413"/>
                    </a:lnTo>
                    <a:lnTo>
                      <a:pt x="140704" y="14748"/>
                    </a:lnTo>
                    <a:lnTo>
                      <a:pt x="140090" y="15082"/>
                    </a:lnTo>
                    <a:lnTo>
                      <a:pt x="139477" y="15380"/>
                    </a:lnTo>
                    <a:lnTo>
                      <a:pt x="138844" y="15640"/>
                    </a:lnTo>
                    <a:lnTo>
                      <a:pt x="138194" y="15863"/>
                    </a:lnTo>
                    <a:lnTo>
                      <a:pt x="137543" y="16049"/>
                    </a:lnTo>
                    <a:lnTo>
                      <a:pt x="137096" y="16161"/>
                    </a:lnTo>
                    <a:lnTo>
                      <a:pt x="136669" y="16254"/>
                    </a:lnTo>
                    <a:lnTo>
                      <a:pt x="136222" y="16328"/>
                    </a:lnTo>
                    <a:lnTo>
                      <a:pt x="135776" y="16403"/>
                    </a:lnTo>
                    <a:lnTo>
                      <a:pt x="135330" y="16459"/>
                    </a:lnTo>
                    <a:lnTo>
                      <a:pt x="134902" y="16496"/>
                    </a:lnTo>
                    <a:lnTo>
                      <a:pt x="133991" y="16552"/>
                    </a:lnTo>
                    <a:lnTo>
                      <a:pt x="133098" y="16570"/>
                    </a:lnTo>
                    <a:lnTo>
                      <a:pt x="132205" y="16570"/>
                    </a:lnTo>
                    <a:lnTo>
                      <a:pt x="131313" y="16533"/>
                    </a:lnTo>
                    <a:lnTo>
                      <a:pt x="130420" y="16496"/>
                    </a:lnTo>
                    <a:lnTo>
                      <a:pt x="129044" y="16403"/>
                    </a:lnTo>
                    <a:lnTo>
                      <a:pt x="127668" y="16310"/>
                    </a:lnTo>
                    <a:lnTo>
                      <a:pt x="126292" y="16217"/>
                    </a:lnTo>
                    <a:lnTo>
                      <a:pt x="124915" y="16161"/>
                    </a:lnTo>
                    <a:lnTo>
                      <a:pt x="123614" y="16105"/>
                    </a:lnTo>
                    <a:lnTo>
                      <a:pt x="122963" y="16087"/>
                    </a:lnTo>
                    <a:lnTo>
                      <a:pt x="122312" y="16068"/>
                    </a:lnTo>
                    <a:lnTo>
                      <a:pt x="121680" y="16087"/>
                    </a:lnTo>
                    <a:lnTo>
                      <a:pt x="121029" y="16105"/>
                    </a:lnTo>
                    <a:lnTo>
                      <a:pt x="120378" y="16161"/>
                    </a:lnTo>
                    <a:lnTo>
                      <a:pt x="119745" y="16254"/>
                    </a:lnTo>
                    <a:lnTo>
                      <a:pt x="119132" y="16366"/>
                    </a:lnTo>
                    <a:lnTo>
                      <a:pt x="118537" y="16533"/>
                    </a:lnTo>
                    <a:lnTo>
                      <a:pt x="117960" y="16719"/>
                    </a:lnTo>
                    <a:lnTo>
                      <a:pt x="117384" y="16942"/>
                    </a:lnTo>
                    <a:lnTo>
                      <a:pt x="116844" y="17202"/>
                    </a:lnTo>
                    <a:lnTo>
                      <a:pt x="116305" y="17500"/>
                    </a:lnTo>
                    <a:lnTo>
                      <a:pt x="115784" y="17835"/>
                    </a:lnTo>
                    <a:lnTo>
                      <a:pt x="115282" y="18207"/>
                    </a:lnTo>
                    <a:lnTo>
                      <a:pt x="114892" y="18523"/>
                    </a:lnTo>
                    <a:lnTo>
                      <a:pt x="114520" y="18858"/>
                    </a:lnTo>
                    <a:lnTo>
                      <a:pt x="114148" y="19192"/>
                    </a:lnTo>
                    <a:lnTo>
                      <a:pt x="113794" y="19564"/>
                    </a:lnTo>
                    <a:lnTo>
                      <a:pt x="113460" y="19936"/>
                    </a:lnTo>
                    <a:lnTo>
                      <a:pt x="113144" y="20327"/>
                    </a:lnTo>
                    <a:lnTo>
                      <a:pt x="112846" y="20736"/>
                    </a:lnTo>
                    <a:lnTo>
                      <a:pt x="112548" y="21145"/>
                    </a:lnTo>
                    <a:lnTo>
                      <a:pt x="112269" y="21573"/>
                    </a:lnTo>
                    <a:lnTo>
                      <a:pt x="112009" y="22000"/>
                    </a:lnTo>
                    <a:lnTo>
                      <a:pt x="111767" y="22428"/>
                    </a:lnTo>
                    <a:lnTo>
                      <a:pt x="111526" y="22893"/>
                    </a:lnTo>
                    <a:lnTo>
                      <a:pt x="111302" y="23339"/>
                    </a:lnTo>
                    <a:lnTo>
                      <a:pt x="111098" y="23786"/>
                    </a:lnTo>
                    <a:lnTo>
                      <a:pt x="110893" y="24251"/>
                    </a:lnTo>
                    <a:lnTo>
                      <a:pt x="110707" y="24716"/>
                    </a:lnTo>
                    <a:lnTo>
                      <a:pt x="110410" y="25497"/>
                    </a:lnTo>
                    <a:lnTo>
                      <a:pt x="110131" y="26278"/>
                    </a:lnTo>
                    <a:lnTo>
                      <a:pt x="109870" y="27059"/>
                    </a:lnTo>
                    <a:lnTo>
                      <a:pt x="109647" y="27840"/>
                    </a:lnTo>
                    <a:lnTo>
                      <a:pt x="109424" y="28640"/>
                    </a:lnTo>
                    <a:lnTo>
                      <a:pt x="109220" y="29439"/>
                    </a:lnTo>
                    <a:lnTo>
                      <a:pt x="108829" y="31039"/>
                    </a:lnTo>
                    <a:lnTo>
                      <a:pt x="108104" y="34274"/>
                    </a:lnTo>
                    <a:lnTo>
                      <a:pt x="107713" y="35874"/>
                    </a:lnTo>
                    <a:lnTo>
                      <a:pt x="107490" y="36673"/>
                    </a:lnTo>
                    <a:lnTo>
                      <a:pt x="107267" y="37454"/>
                    </a:lnTo>
                    <a:lnTo>
                      <a:pt x="107062" y="38105"/>
                    </a:lnTo>
                    <a:lnTo>
                      <a:pt x="106839" y="38738"/>
                    </a:lnTo>
                    <a:lnTo>
                      <a:pt x="106597" y="39370"/>
                    </a:lnTo>
                    <a:lnTo>
                      <a:pt x="106337" y="39984"/>
                    </a:lnTo>
                    <a:lnTo>
                      <a:pt x="106040" y="40579"/>
                    </a:lnTo>
                    <a:lnTo>
                      <a:pt x="105705" y="41174"/>
                    </a:lnTo>
                    <a:lnTo>
                      <a:pt x="105537" y="41453"/>
                    </a:lnTo>
                    <a:lnTo>
                      <a:pt x="105351" y="41732"/>
                    </a:lnTo>
                    <a:lnTo>
                      <a:pt x="105147" y="42011"/>
                    </a:lnTo>
                    <a:lnTo>
                      <a:pt x="104942" y="42271"/>
                    </a:lnTo>
                    <a:lnTo>
                      <a:pt x="104756" y="42494"/>
                    </a:lnTo>
                    <a:lnTo>
                      <a:pt x="104570" y="42699"/>
                    </a:lnTo>
                    <a:lnTo>
                      <a:pt x="104366" y="42903"/>
                    </a:lnTo>
                    <a:lnTo>
                      <a:pt x="104143" y="43108"/>
                    </a:lnTo>
                    <a:lnTo>
                      <a:pt x="103919" y="43294"/>
                    </a:lnTo>
                    <a:lnTo>
                      <a:pt x="103696" y="43480"/>
                    </a:lnTo>
                    <a:lnTo>
                      <a:pt x="103455" y="43647"/>
                    </a:lnTo>
                    <a:lnTo>
                      <a:pt x="103213" y="43796"/>
                    </a:lnTo>
                    <a:lnTo>
                      <a:pt x="102971" y="43945"/>
                    </a:lnTo>
                    <a:lnTo>
                      <a:pt x="102711" y="44075"/>
                    </a:lnTo>
                    <a:lnTo>
                      <a:pt x="102450" y="44205"/>
                    </a:lnTo>
                    <a:lnTo>
                      <a:pt x="102190" y="44317"/>
                    </a:lnTo>
                    <a:lnTo>
                      <a:pt x="101930" y="44428"/>
                    </a:lnTo>
                    <a:lnTo>
                      <a:pt x="101651" y="44521"/>
                    </a:lnTo>
                    <a:lnTo>
                      <a:pt x="101372" y="44596"/>
                    </a:lnTo>
                    <a:lnTo>
                      <a:pt x="101093" y="44651"/>
                    </a:lnTo>
                    <a:lnTo>
                      <a:pt x="100739" y="44726"/>
                    </a:lnTo>
                    <a:lnTo>
                      <a:pt x="100386" y="44782"/>
                    </a:lnTo>
                    <a:lnTo>
                      <a:pt x="100033" y="44819"/>
                    </a:lnTo>
                    <a:lnTo>
                      <a:pt x="99679" y="44837"/>
                    </a:lnTo>
                    <a:lnTo>
                      <a:pt x="98973" y="44837"/>
                    </a:lnTo>
                    <a:lnTo>
                      <a:pt x="98619" y="44819"/>
                    </a:lnTo>
                    <a:lnTo>
                      <a:pt x="98266" y="44782"/>
                    </a:lnTo>
                    <a:lnTo>
                      <a:pt x="97559" y="44689"/>
                    </a:lnTo>
                    <a:lnTo>
                      <a:pt x="96853" y="44540"/>
                    </a:lnTo>
                    <a:lnTo>
                      <a:pt x="96165" y="44373"/>
                    </a:lnTo>
                    <a:lnTo>
                      <a:pt x="95495" y="44187"/>
                    </a:lnTo>
                    <a:lnTo>
                      <a:pt x="94974" y="44019"/>
                    </a:lnTo>
                    <a:lnTo>
                      <a:pt x="94454" y="43833"/>
                    </a:lnTo>
                    <a:lnTo>
                      <a:pt x="93933" y="43629"/>
                    </a:lnTo>
                    <a:lnTo>
                      <a:pt x="93431" y="43424"/>
                    </a:lnTo>
                    <a:lnTo>
                      <a:pt x="92427" y="42996"/>
                    </a:lnTo>
                    <a:lnTo>
                      <a:pt x="91422" y="42513"/>
                    </a:lnTo>
                    <a:lnTo>
                      <a:pt x="90455" y="42011"/>
                    </a:lnTo>
                    <a:lnTo>
                      <a:pt x="89488" y="41490"/>
                    </a:lnTo>
                    <a:lnTo>
                      <a:pt x="88521" y="40951"/>
                    </a:lnTo>
                    <a:lnTo>
                      <a:pt x="87573" y="40411"/>
                    </a:lnTo>
                    <a:lnTo>
                      <a:pt x="86215" y="39593"/>
                    </a:lnTo>
                    <a:lnTo>
                      <a:pt x="84858" y="38756"/>
                    </a:lnTo>
                    <a:lnTo>
                      <a:pt x="83500" y="37938"/>
                    </a:lnTo>
                    <a:lnTo>
                      <a:pt x="82143" y="37101"/>
                    </a:lnTo>
                    <a:lnTo>
                      <a:pt x="80785" y="36301"/>
                    </a:lnTo>
                    <a:lnTo>
                      <a:pt x="79390" y="35520"/>
                    </a:lnTo>
                    <a:lnTo>
                      <a:pt x="78702" y="35148"/>
                    </a:lnTo>
                    <a:lnTo>
                      <a:pt x="77995" y="34777"/>
                    </a:lnTo>
                    <a:lnTo>
                      <a:pt x="77270" y="34423"/>
                    </a:lnTo>
                    <a:lnTo>
                      <a:pt x="76563" y="34088"/>
                    </a:lnTo>
                    <a:lnTo>
                      <a:pt x="75764" y="33717"/>
                    </a:lnTo>
                    <a:lnTo>
                      <a:pt x="74983" y="33382"/>
                    </a:lnTo>
                    <a:lnTo>
                      <a:pt x="74183" y="33047"/>
                    </a:lnTo>
                    <a:lnTo>
                      <a:pt x="73365" y="32731"/>
                    </a:lnTo>
                    <a:lnTo>
                      <a:pt x="71747" y="32117"/>
                    </a:lnTo>
                    <a:lnTo>
                      <a:pt x="70110" y="31541"/>
                    </a:lnTo>
                    <a:lnTo>
                      <a:pt x="69497" y="31318"/>
                    </a:lnTo>
                    <a:lnTo>
                      <a:pt x="68883" y="31094"/>
                    </a:lnTo>
                    <a:lnTo>
                      <a:pt x="68269" y="30853"/>
                    </a:lnTo>
                    <a:lnTo>
                      <a:pt x="67674" y="30592"/>
                    </a:lnTo>
                    <a:lnTo>
                      <a:pt x="67079" y="30313"/>
                    </a:lnTo>
                    <a:lnTo>
                      <a:pt x="66503" y="29997"/>
                    </a:lnTo>
                    <a:lnTo>
                      <a:pt x="65945" y="29644"/>
                    </a:lnTo>
                    <a:lnTo>
                      <a:pt x="65684" y="29458"/>
                    </a:lnTo>
                    <a:lnTo>
                      <a:pt x="65424" y="29253"/>
                    </a:lnTo>
                    <a:lnTo>
                      <a:pt x="64922" y="28863"/>
                    </a:lnTo>
                    <a:lnTo>
                      <a:pt x="64438" y="28416"/>
                    </a:lnTo>
                    <a:lnTo>
                      <a:pt x="63992" y="27951"/>
                    </a:lnTo>
                    <a:lnTo>
                      <a:pt x="63583" y="27449"/>
                    </a:lnTo>
                    <a:lnTo>
                      <a:pt x="63192" y="26947"/>
                    </a:lnTo>
                    <a:lnTo>
                      <a:pt x="62820" y="26408"/>
                    </a:lnTo>
                    <a:lnTo>
                      <a:pt x="62486" y="25869"/>
                    </a:lnTo>
                    <a:lnTo>
                      <a:pt x="62169" y="25292"/>
                    </a:lnTo>
                    <a:lnTo>
                      <a:pt x="61816" y="24567"/>
                    </a:lnTo>
                    <a:lnTo>
                      <a:pt x="61481" y="23842"/>
                    </a:lnTo>
                    <a:lnTo>
                      <a:pt x="61165" y="23098"/>
                    </a:lnTo>
                    <a:lnTo>
                      <a:pt x="60868" y="22335"/>
                    </a:lnTo>
                    <a:lnTo>
                      <a:pt x="60291" y="20829"/>
                    </a:lnTo>
                    <a:lnTo>
                      <a:pt x="60012" y="20085"/>
                    </a:lnTo>
                    <a:lnTo>
                      <a:pt x="59715" y="19323"/>
                    </a:lnTo>
                    <a:lnTo>
                      <a:pt x="59380" y="18616"/>
                    </a:lnTo>
                    <a:lnTo>
                      <a:pt x="59213" y="18262"/>
                    </a:lnTo>
                    <a:lnTo>
                      <a:pt x="59027" y="17909"/>
                    </a:lnTo>
                    <a:lnTo>
                      <a:pt x="58841" y="17556"/>
                    </a:lnTo>
                    <a:lnTo>
                      <a:pt x="58617" y="17221"/>
                    </a:lnTo>
                    <a:lnTo>
                      <a:pt x="58394" y="16905"/>
                    </a:lnTo>
                    <a:lnTo>
                      <a:pt x="58153" y="16589"/>
                    </a:lnTo>
                    <a:lnTo>
                      <a:pt x="57892" y="16310"/>
                    </a:lnTo>
                    <a:lnTo>
                      <a:pt x="57632" y="16031"/>
                    </a:lnTo>
                    <a:lnTo>
                      <a:pt x="57074" y="15510"/>
                    </a:lnTo>
                    <a:lnTo>
                      <a:pt x="56516" y="14989"/>
                    </a:lnTo>
                    <a:lnTo>
                      <a:pt x="55939" y="14487"/>
                    </a:lnTo>
                    <a:lnTo>
                      <a:pt x="54675" y="13371"/>
                    </a:lnTo>
                    <a:lnTo>
                      <a:pt x="54043" y="12814"/>
                    </a:lnTo>
                    <a:lnTo>
                      <a:pt x="53410" y="12274"/>
                    </a:lnTo>
                    <a:lnTo>
                      <a:pt x="52759" y="11735"/>
                    </a:lnTo>
                    <a:lnTo>
                      <a:pt x="52090" y="11214"/>
                    </a:lnTo>
                    <a:lnTo>
                      <a:pt x="51402" y="10712"/>
                    </a:lnTo>
                    <a:lnTo>
                      <a:pt x="50695" y="10266"/>
                    </a:lnTo>
                    <a:lnTo>
                      <a:pt x="50230" y="9968"/>
                    </a:lnTo>
                    <a:lnTo>
                      <a:pt x="49747" y="9708"/>
                    </a:lnTo>
                    <a:lnTo>
                      <a:pt x="49263" y="9448"/>
                    </a:lnTo>
                    <a:lnTo>
                      <a:pt x="48761" y="9206"/>
                    </a:lnTo>
                    <a:lnTo>
                      <a:pt x="48278" y="8983"/>
                    </a:lnTo>
                    <a:lnTo>
                      <a:pt x="47757" y="8778"/>
                    </a:lnTo>
                    <a:lnTo>
                      <a:pt x="47255" y="8573"/>
                    </a:lnTo>
                    <a:lnTo>
                      <a:pt x="46734" y="8406"/>
                    </a:lnTo>
                    <a:lnTo>
                      <a:pt x="46213" y="8239"/>
                    </a:lnTo>
                    <a:lnTo>
                      <a:pt x="45693" y="8071"/>
                    </a:lnTo>
                    <a:lnTo>
                      <a:pt x="45153" y="7941"/>
                    </a:lnTo>
                    <a:lnTo>
                      <a:pt x="44614" y="7811"/>
                    </a:lnTo>
                    <a:lnTo>
                      <a:pt x="44075" y="7681"/>
                    </a:lnTo>
                    <a:lnTo>
                      <a:pt x="43554" y="7569"/>
                    </a:lnTo>
                    <a:lnTo>
                      <a:pt x="42996" y="7476"/>
                    </a:lnTo>
                    <a:lnTo>
                      <a:pt x="42457" y="7402"/>
                    </a:lnTo>
                    <a:lnTo>
                      <a:pt x="41620" y="7290"/>
                    </a:lnTo>
                    <a:lnTo>
                      <a:pt x="40783" y="7197"/>
                    </a:lnTo>
                    <a:lnTo>
                      <a:pt x="39928" y="7123"/>
                    </a:lnTo>
                    <a:lnTo>
                      <a:pt x="39091" y="7086"/>
                    </a:lnTo>
                    <a:lnTo>
                      <a:pt x="38235" y="7067"/>
                    </a:lnTo>
                    <a:lnTo>
                      <a:pt x="37380" y="7067"/>
                    </a:lnTo>
                    <a:lnTo>
                      <a:pt x="36543" y="7086"/>
                    </a:lnTo>
                    <a:lnTo>
                      <a:pt x="35687" y="7142"/>
                    </a:lnTo>
                    <a:lnTo>
                      <a:pt x="34851" y="7197"/>
                    </a:lnTo>
                    <a:lnTo>
                      <a:pt x="33995" y="7272"/>
                    </a:lnTo>
                    <a:lnTo>
                      <a:pt x="33158" y="7365"/>
                    </a:lnTo>
                    <a:lnTo>
                      <a:pt x="32321" y="7476"/>
                    </a:lnTo>
                    <a:lnTo>
                      <a:pt x="31485" y="7606"/>
                    </a:lnTo>
                    <a:lnTo>
                      <a:pt x="30648" y="7755"/>
                    </a:lnTo>
                    <a:lnTo>
                      <a:pt x="29811" y="7923"/>
                    </a:lnTo>
                    <a:lnTo>
                      <a:pt x="28974" y="8090"/>
                    </a:lnTo>
                    <a:lnTo>
                      <a:pt x="27933" y="8332"/>
                    </a:lnTo>
                    <a:lnTo>
                      <a:pt x="26910" y="8592"/>
                    </a:lnTo>
                    <a:lnTo>
                      <a:pt x="25868" y="8871"/>
                    </a:lnTo>
                    <a:lnTo>
                      <a:pt x="24845" y="9169"/>
                    </a:lnTo>
                    <a:lnTo>
                      <a:pt x="23823" y="9485"/>
                    </a:lnTo>
                    <a:lnTo>
                      <a:pt x="22800" y="9801"/>
                    </a:lnTo>
                    <a:lnTo>
                      <a:pt x="21796" y="10136"/>
                    </a:lnTo>
                    <a:lnTo>
                      <a:pt x="20791" y="10489"/>
                    </a:lnTo>
                    <a:lnTo>
                      <a:pt x="19787" y="10861"/>
                    </a:lnTo>
                    <a:lnTo>
                      <a:pt x="18783" y="11233"/>
                    </a:lnTo>
                    <a:lnTo>
                      <a:pt x="16793" y="12014"/>
                    </a:lnTo>
                    <a:lnTo>
                      <a:pt x="14803" y="12814"/>
                    </a:lnTo>
                    <a:lnTo>
                      <a:pt x="12850" y="13650"/>
                    </a:lnTo>
                    <a:lnTo>
                      <a:pt x="10954" y="14469"/>
                    </a:lnTo>
                    <a:lnTo>
                      <a:pt x="9057" y="15306"/>
                    </a:lnTo>
                    <a:lnTo>
                      <a:pt x="7178" y="16142"/>
                    </a:lnTo>
                    <a:lnTo>
                      <a:pt x="6230" y="16552"/>
                    </a:lnTo>
                    <a:lnTo>
                      <a:pt x="5282" y="16942"/>
                    </a:lnTo>
                    <a:lnTo>
                      <a:pt x="3980" y="17444"/>
                    </a:lnTo>
                    <a:lnTo>
                      <a:pt x="3347" y="17667"/>
                    </a:lnTo>
                    <a:lnTo>
                      <a:pt x="2678" y="17891"/>
                    </a:lnTo>
                    <a:lnTo>
                      <a:pt x="2027" y="18077"/>
                    </a:lnTo>
                    <a:lnTo>
                      <a:pt x="1358" y="18262"/>
                    </a:lnTo>
                    <a:lnTo>
                      <a:pt x="688" y="18411"/>
                    </a:lnTo>
                    <a:lnTo>
                      <a:pt x="0" y="18541"/>
                    </a:lnTo>
                    <a:lnTo>
                      <a:pt x="0" y="21201"/>
                    </a:lnTo>
                    <a:lnTo>
                      <a:pt x="539" y="21071"/>
                    </a:lnTo>
                    <a:lnTo>
                      <a:pt x="1079" y="20922"/>
                    </a:lnTo>
                    <a:lnTo>
                      <a:pt x="1599" y="20754"/>
                    </a:lnTo>
                    <a:lnTo>
                      <a:pt x="2120" y="20587"/>
                    </a:lnTo>
                    <a:lnTo>
                      <a:pt x="2641" y="20401"/>
                    </a:lnTo>
                    <a:lnTo>
                      <a:pt x="3143" y="20197"/>
                    </a:lnTo>
                    <a:lnTo>
                      <a:pt x="4166" y="19769"/>
                    </a:lnTo>
                    <a:lnTo>
                      <a:pt x="5170" y="19323"/>
                    </a:lnTo>
                    <a:lnTo>
                      <a:pt x="6174" y="18858"/>
                    </a:lnTo>
                    <a:lnTo>
                      <a:pt x="8164" y="17909"/>
                    </a:lnTo>
                    <a:lnTo>
                      <a:pt x="9577" y="17221"/>
                    </a:lnTo>
                    <a:lnTo>
                      <a:pt x="11009" y="16552"/>
                    </a:lnTo>
                    <a:lnTo>
                      <a:pt x="12441" y="15882"/>
                    </a:lnTo>
                    <a:lnTo>
                      <a:pt x="13873" y="15231"/>
                    </a:lnTo>
                    <a:lnTo>
                      <a:pt x="15324" y="14617"/>
                    </a:lnTo>
                    <a:lnTo>
                      <a:pt x="16774" y="14004"/>
                    </a:lnTo>
                    <a:lnTo>
                      <a:pt x="18244" y="13427"/>
                    </a:lnTo>
                    <a:lnTo>
                      <a:pt x="19713" y="12869"/>
                    </a:lnTo>
                    <a:lnTo>
                      <a:pt x="21275" y="12330"/>
                    </a:lnTo>
                    <a:lnTo>
                      <a:pt x="22856" y="11809"/>
                    </a:lnTo>
                    <a:lnTo>
                      <a:pt x="24436" y="11326"/>
                    </a:lnTo>
                    <a:lnTo>
                      <a:pt x="25236" y="11103"/>
                    </a:lnTo>
                    <a:lnTo>
                      <a:pt x="26036" y="10880"/>
                    </a:lnTo>
                    <a:lnTo>
                      <a:pt x="26835" y="10694"/>
                    </a:lnTo>
                    <a:lnTo>
                      <a:pt x="27654" y="10508"/>
                    </a:lnTo>
                    <a:lnTo>
                      <a:pt x="28453" y="10340"/>
                    </a:lnTo>
                    <a:lnTo>
                      <a:pt x="29272" y="10173"/>
                    </a:lnTo>
                    <a:lnTo>
                      <a:pt x="30090" y="10043"/>
                    </a:lnTo>
                    <a:lnTo>
                      <a:pt x="30908" y="9931"/>
                    </a:lnTo>
                    <a:lnTo>
                      <a:pt x="31726" y="9819"/>
                    </a:lnTo>
                    <a:lnTo>
                      <a:pt x="32545" y="9745"/>
                    </a:lnTo>
                    <a:lnTo>
                      <a:pt x="33177" y="9708"/>
                    </a:lnTo>
                    <a:lnTo>
                      <a:pt x="33791" y="9671"/>
                    </a:lnTo>
                    <a:lnTo>
                      <a:pt x="34404" y="9652"/>
                    </a:lnTo>
                    <a:lnTo>
                      <a:pt x="35018" y="9652"/>
                    </a:lnTo>
                    <a:lnTo>
                      <a:pt x="35650" y="9689"/>
                    </a:lnTo>
                    <a:lnTo>
                      <a:pt x="36264" y="9708"/>
                    </a:lnTo>
                    <a:lnTo>
                      <a:pt x="36878" y="9764"/>
                    </a:lnTo>
                    <a:lnTo>
                      <a:pt x="37491" y="9838"/>
                    </a:lnTo>
                    <a:lnTo>
                      <a:pt x="38105" y="9931"/>
                    </a:lnTo>
                    <a:lnTo>
                      <a:pt x="38719" y="10043"/>
                    </a:lnTo>
                    <a:lnTo>
                      <a:pt x="39314" y="10173"/>
                    </a:lnTo>
                    <a:lnTo>
                      <a:pt x="39909" y="10322"/>
                    </a:lnTo>
                    <a:lnTo>
                      <a:pt x="40504" y="10489"/>
                    </a:lnTo>
                    <a:lnTo>
                      <a:pt x="41099" y="10694"/>
                    </a:lnTo>
                    <a:lnTo>
                      <a:pt x="41676" y="10898"/>
                    </a:lnTo>
                    <a:lnTo>
                      <a:pt x="42252" y="11140"/>
                    </a:lnTo>
                    <a:lnTo>
                      <a:pt x="42736" y="11344"/>
                    </a:lnTo>
                    <a:lnTo>
                      <a:pt x="43219" y="11586"/>
                    </a:lnTo>
                    <a:lnTo>
                      <a:pt x="43684" y="11847"/>
                    </a:lnTo>
                    <a:lnTo>
                      <a:pt x="44149" y="12107"/>
                    </a:lnTo>
                    <a:lnTo>
                      <a:pt x="44595" y="12386"/>
                    </a:lnTo>
                    <a:lnTo>
                      <a:pt x="45042" y="12683"/>
                    </a:lnTo>
                    <a:lnTo>
                      <a:pt x="45469" y="13000"/>
                    </a:lnTo>
                    <a:lnTo>
                      <a:pt x="45897" y="13316"/>
                    </a:lnTo>
                    <a:lnTo>
                      <a:pt x="46306" y="13650"/>
                    </a:lnTo>
                    <a:lnTo>
                      <a:pt x="46715" y="14004"/>
                    </a:lnTo>
                    <a:lnTo>
                      <a:pt x="47106" y="14357"/>
                    </a:lnTo>
                    <a:lnTo>
                      <a:pt x="47496" y="14729"/>
                    </a:lnTo>
                    <a:lnTo>
                      <a:pt x="47868" y="15101"/>
                    </a:lnTo>
                    <a:lnTo>
                      <a:pt x="48240" y="15492"/>
                    </a:lnTo>
                    <a:lnTo>
                      <a:pt x="48612" y="15882"/>
                    </a:lnTo>
                    <a:lnTo>
                      <a:pt x="48947" y="16273"/>
                    </a:lnTo>
                    <a:lnTo>
                      <a:pt x="49505" y="16924"/>
                    </a:lnTo>
                    <a:lnTo>
                      <a:pt x="50044" y="17593"/>
                    </a:lnTo>
                    <a:lnTo>
                      <a:pt x="51141" y="18895"/>
                    </a:lnTo>
                    <a:lnTo>
                      <a:pt x="51681" y="19546"/>
                    </a:lnTo>
                    <a:lnTo>
                      <a:pt x="52257" y="20178"/>
                    </a:lnTo>
                    <a:lnTo>
                      <a:pt x="52834" y="20810"/>
                    </a:lnTo>
                    <a:lnTo>
                      <a:pt x="53447" y="21387"/>
                    </a:lnTo>
                    <a:lnTo>
                      <a:pt x="53764" y="21684"/>
                    </a:lnTo>
                    <a:lnTo>
                      <a:pt x="54061" y="21945"/>
                    </a:lnTo>
                    <a:lnTo>
                      <a:pt x="54693" y="22465"/>
                    </a:lnTo>
                    <a:lnTo>
                      <a:pt x="55344" y="22986"/>
                    </a:lnTo>
                    <a:lnTo>
                      <a:pt x="55977" y="23507"/>
                    </a:lnTo>
                    <a:lnTo>
                      <a:pt x="56200" y="23711"/>
                    </a:lnTo>
                    <a:lnTo>
                      <a:pt x="56404" y="23916"/>
                    </a:lnTo>
                    <a:lnTo>
                      <a:pt x="56814" y="24344"/>
                    </a:lnTo>
                    <a:lnTo>
                      <a:pt x="57204" y="24790"/>
                    </a:lnTo>
                    <a:lnTo>
                      <a:pt x="57576" y="25236"/>
                    </a:lnTo>
                    <a:lnTo>
                      <a:pt x="58413" y="26315"/>
                    </a:lnTo>
                    <a:lnTo>
                      <a:pt x="59250" y="27375"/>
                    </a:lnTo>
                    <a:lnTo>
                      <a:pt x="59677" y="27914"/>
                    </a:lnTo>
                    <a:lnTo>
                      <a:pt x="60124" y="28435"/>
                    </a:lnTo>
                    <a:lnTo>
                      <a:pt x="60570" y="28937"/>
                    </a:lnTo>
                    <a:lnTo>
                      <a:pt x="61054" y="29421"/>
                    </a:lnTo>
                    <a:lnTo>
                      <a:pt x="61537" y="29886"/>
                    </a:lnTo>
                    <a:lnTo>
                      <a:pt x="62039" y="30332"/>
                    </a:lnTo>
                    <a:lnTo>
                      <a:pt x="62541" y="30760"/>
                    </a:lnTo>
                    <a:lnTo>
                      <a:pt x="63081" y="31169"/>
                    </a:lnTo>
                    <a:lnTo>
                      <a:pt x="63639" y="31541"/>
                    </a:lnTo>
                    <a:lnTo>
                      <a:pt x="64215" y="31894"/>
                    </a:lnTo>
                    <a:lnTo>
                      <a:pt x="64792" y="32210"/>
                    </a:lnTo>
                    <a:lnTo>
                      <a:pt x="65405" y="32508"/>
                    </a:lnTo>
                    <a:lnTo>
                      <a:pt x="66075" y="32805"/>
                    </a:lnTo>
                    <a:lnTo>
                      <a:pt x="66763" y="33103"/>
                    </a:lnTo>
                    <a:lnTo>
                      <a:pt x="68139" y="33642"/>
                    </a:lnTo>
                    <a:lnTo>
                      <a:pt x="69534" y="34181"/>
                    </a:lnTo>
                    <a:lnTo>
                      <a:pt x="70222" y="34460"/>
                    </a:lnTo>
                    <a:lnTo>
                      <a:pt x="70910" y="34739"/>
                    </a:lnTo>
                    <a:lnTo>
                      <a:pt x="71728" y="35111"/>
                    </a:lnTo>
                    <a:lnTo>
                      <a:pt x="72547" y="35483"/>
                    </a:lnTo>
                    <a:lnTo>
                      <a:pt x="73346" y="35892"/>
                    </a:lnTo>
                    <a:lnTo>
                      <a:pt x="74146" y="36301"/>
                    </a:lnTo>
                    <a:lnTo>
                      <a:pt x="74946" y="36729"/>
                    </a:lnTo>
                    <a:lnTo>
                      <a:pt x="75727" y="37157"/>
                    </a:lnTo>
                    <a:lnTo>
                      <a:pt x="76508" y="37622"/>
                    </a:lnTo>
                    <a:lnTo>
                      <a:pt x="77270" y="38087"/>
                    </a:lnTo>
                    <a:lnTo>
                      <a:pt x="78200" y="38663"/>
                    </a:lnTo>
                    <a:lnTo>
                      <a:pt x="79093" y="39258"/>
                    </a:lnTo>
                    <a:lnTo>
                      <a:pt x="80897" y="40486"/>
                    </a:lnTo>
                    <a:lnTo>
                      <a:pt x="84467" y="42959"/>
                    </a:lnTo>
                    <a:lnTo>
                      <a:pt x="86252" y="44187"/>
                    </a:lnTo>
                    <a:lnTo>
                      <a:pt x="87164" y="44782"/>
                    </a:lnTo>
                    <a:lnTo>
                      <a:pt x="88056" y="45377"/>
                    </a:lnTo>
                    <a:lnTo>
                      <a:pt x="88986" y="45953"/>
                    </a:lnTo>
                    <a:lnTo>
                      <a:pt x="89897" y="46530"/>
                    </a:lnTo>
                    <a:lnTo>
                      <a:pt x="90846" y="47069"/>
                    </a:lnTo>
                    <a:lnTo>
                      <a:pt x="91776" y="47608"/>
                    </a:lnTo>
                    <a:lnTo>
                      <a:pt x="92743" y="48129"/>
                    </a:lnTo>
                    <a:lnTo>
                      <a:pt x="93710" y="48613"/>
                    </a:lnTo>
                    <a:lnTo>
                      <a:pt x="94714" y="49059"/>
                    </a:lnTo>
                    <a:lnTo>
                      <a:pt x="95216" y="49282"/>
                    </a:lnTo>
                    <a:lnTo>
                      <a:pt x="95718" y="49487"/>
                    </a:lnTo>
                    <a:lnTo>
                      <a:pt x="96220" y="49673"/>
                    </a:lnTo>
                    <a:lnTo>
                      <a:pt x="96741" y="49859"/>
                    </a:lnTo>
                    <a:lnTo>
                      <a:pt x="97262" y="50026"/>
                    </a:lnTo>
                    <a:lnTo>
                      <a:pt x="97782" y="50175"/>
                    </a:lnTo>
                    <a:lnTo>
                      <a:pt x="98303" y="50305"/>
                    </a:lnTo>
                    <a:lnTo>
                      <a:pt x="98843" y="50417"/>
                    </a:lnTo>
                    <a:lnTo>
                      <a:pt x="99382" y="50528"/>
                    </a:lnTo>
                    <a:lnTo>
                      <a:pt x="99921" y="50603"/>
                    </a:lnTo>
                    <a:lnTo>
                      <a:pt x="100535" y="50658"/>
                    </a:lnTo>
                    <a:lnTo>
                      <a:pt x="101167" y="50677"/>
                    </a:lnTo>
                    <a:lnTo>
                      <a:pt x="101781" y="50677"/>
                    </a:lnTo>
                    <a:lnTo>
                      <a:pt x="102413" y="50640"/>
                    </a:lnTo>
                    <a:lnTo>
                      <a:pt x="103027" y="50547"/>
                    </a:lnTo>
                    <a:lnTo>
                      <a:pt x="103343" y="50491"/>
                    </a:lnTo>
                    <a:lnTo>
                      <a:pt x="103641" y="50435"/>
                    </a:lnTo>
                    <a:lnTo>
                      <a:pt x="103938" y="50342"/>
                    </a:lnTo>
                    <a:lnTo>
                      <a:pt x="104236" y="50249"/>
                    </a:lnTo>
                    <a:lnTo>
                      <a:pt x="104533" y="50138"/>
                    </a:lnTo>
                    <a:lnTo>
                      <a:pt x="104831" y="50026"/>
                    </a:lnTo>
                    <a:lnTo>
                      <a:pt x="105128" y="49877"/>
                    </a:lnTo>
                    <a:lnTo>
                      <a:pt x="105444" y="49728"/>
                    </a:lnTo>
                    <a:lnTo>
                      <a:pt x="105742" y="49561"/>
                    </a:lnTo>
                    <a:lnTo>
                      <a:pt x="106021" y="49375"/>
                    </a:lnTo>
                    <a:lnTo>
                      <a:pt x="106300" y="49189"/>
                    </a:lnTo>
                    <a:lnTo>
                      <a:pt x="106560" y="48966"/>
                    </a:lnTo>
                    <a:lnTo>
                      <a:pt x="106821" y="48761"/>
                    </a:lnTo>
                    <a:lnTo>
                      <a:pt x="107081" y="48520"/>
                    </a:lnTo>
                    <a:lnTo>
                      <a:pt x="107323" y="48278"/>
                    </a:lnTo>
                    <a:lnTo>
                      <a:pt x="107564" y="48036"/>
                    </a:lnTo>
                    <a:lnTo>
                      <a:pt x="107788" y="47776"/>
                    </a:lnTo>
                    <a:lnTo>
                      <a:pt x="107992" y="47515"/>
                    </a:lnTo>
                    <a:lnTo>
                      <a:pt x="108197" y="47236"/>
                    </a:lnTo>
                    <a:lnTo>
                      <a:pt x="108401" y="46958"/>
                    </a:lnTo>
                    <a:lnTo>
                      <a:pt x="108587" y="46679"/>
                    </a:lnTo>
                    <a:lnTo>
                      <a:pt x="108755" y="46381"/>
                    </a:lnTo>
                    <a:lnTo>
                      <a:pt x="108959" y="46009"/>
                    </a:lnTo>
                    <a:lnTo>
                      <a:pt x="109164" y="45619"/>
                    </a:lnTo>
                    <a:lnTo>
                      <a:pt x="109350" y="45247"/>
                    </a:lnTo>
                    <a:lnTo>
                      <a:pt x="109517" y="44856"/>
                    </a:lnTo>
                    <a:lnTo>
                      <a:pt x="109833" y="44056"/>
                    </a:lnTo>
                    <a:lnTo>
                      <a:pt x="110131" y="43238"/>
                    </a:lnTo>
                    <a:lnTo>
                      <a:pt x="110373" y="42420"/>
                    </a:lnTo>
                    <a:lnTo>
                      <a:pt x="110596" y="41602"/>
                    </a:lnTo>
                    <a:lnTo>
                      <a:pt x="110800" y="40765"/>
                    </a:lnTo>
                    <a:lnTo>
                      <a:pt x="110986" y="39928"/>
                    </a:lnTo>
                    <a:lnTo>
                      <a:pt x="111228" y="38700"/>
                    </a:lnTo>
                    <a:lnTo>
                      <a:pt x="111433" y="37473"/>
                    </a:lnTo>
                    <a:lnTo>
                      <a:pt x="111860" y="35018"/>
                    </a:lnTo>
                    <a:lnTo>
                      <a:pt x="112065" y="33791"/>
                    </a:lnTo>
                    <a:lnTo>
                      <a:pt x="112288" y="32564"/>
                    </a:lnTo>
                    <a:lnTo>
                      <a:pt x="112530" y="31336"/>
                    </a:lnTo>
                    <a:lnTo>
                      <a:pt x="112827" y="30127"/>
                    </a:lnTo>
                    <a:lnTo>
                      <a:pt x="113069" y="29253"/>
                    </a:lnTo>
                    <a:lnTo>
                      <a:pt x="113330" y="28379"/>
                    </a:lnTo>
                    <a:lnTo>
                      <a:pt x="113627" y="27524"/>
                    </a:lnTo>
                    <a:lnTo>
                      <a:pt x="113962" y="26668"/>
                    </a:lnTo>
                    <a:lnTo>
                      <a:pt x="114129" y="26259"/>
                    </a:lnTo>
                    <a:lnTo>
                      <a:pt x="114334" y="25831"/>
                    </a:lnTo>
                    <a:lnTo>
                      <a:pt x="114538" y="25441"/>
                    </a:lnTo>
                    <a:lnTo>
                      <a:pt x="114743" y="25032"/>
                    </a:lnTo>
                    <a:lnTo>
                      <a:pt x="114985" y="24641"/>
                    </a:lnTo>
                    <a:lnTo>
                      <a:pt x="115226" y="24251"/>
                    </a:lnTo>
                    <a:lnTo>
                      <a:pt x="115487" y="23879"/>
                    </a:lnTo>
                    <a:lnTo>
                      <a:pt x="115747" y="23507"/>
                    </a:lnTo>
                    <a:lnTo>
                      <a:pt x="116156" y="23005"/>
                    </a:lnTo>
                    <a:lnTo>
                      <a:pt x="116603" y="22540"/>
                    </a:lnTo>
                    <a:lnTo>
                      <a:pt x="117086" y="22093"/>
                    </a:lnTo>
                    <a:lnTo>
                      <a:pt x="117328" y="21870"/>
                    </a:lnTo>
                    <a:lnTo>
                      <a:pt x="117588" y="21684"/>
                    </a:lnTo>
                    <a:lnTo>
                      <a:pt x="117849" y="21480"/>
                    </a:lnTo>
                    <a:lnTo>
                      <a:pt x="118109" y="21294"/>
                    </a:lnTo>
                    <a:lnTo>
                      <a:pt x="118388" y="21126"/>
                    </a:lnTo>
                    <a:lnTo>
                      <a:pt x="118667" y="20978"/>
                    </a:lnTo>
                    <a:lnTo>
                      <a:pt x="118964" y="20829"/>
                    </a:lnTo>
                    <a:lnTo>
                      <a:pt x="119262" y="20680"/>
                    </a:lnTo>
                    <a:lnTo>
                      <a:pt x="119559" y="20550"/>
                    </a:lnTo>
                    <a:lnTo>
                      <a:pt x="119857" y="20438"/>
                    </a:lnTo>
                    <a:lnTo>
                      <a:pt x="120378" y="20290"/>
                    </a:lnTo>
                    <a:lnTo>
                      <a:pt x="120917" y="20159"/>
                    </a:lnTo>
                    <a:lnTo>
                      <a:pt x="121438" y="20085"/>
                    </a:lnTo>
                    <a:lnTo>
                      <a:pt x="121996" y="20029"/>
                    </a:lnTo>
                    <a:lnTo>
                      <a:pt x="122535" y="19992"/>
                    </a:lnTo>
                    <a:lnTo>
                      <a:pt x="123074" y="19973"/>
                    </a:lnTo>
                    <a:lnTo>
                      <a:pt x="123614" y="19992"/>
                    </a:lnTo>
                    <a:lnTo>
                      <a:pt x="124153" y="20029"/>
                    </a:lnTo>
                    <a:lnTo>
                      <a:pt x="125157" y="20141"/>
                    </a:lnTo>
                    <a:lnTo>
                      <a:pt x="126161" y="20271"/>
                    </a:lnTo>
                    <a:lnTo>
                      <a:pt x="127147" y="20457"/>
                    </a:lnTo>
                    <a:lnTo>
                      <a:pt x="128133" y="20661"/>
                    </a:lnTo>
                    <a:lnTo>
                      <a:pt x="129118" y="20885"/>
                    </a:lnTo>
                    <a:lnTo>
                      <a:pt x="130104" y="21126"/>
                    </a:lnTo>
                    <a:lnTo>
                      <a:pt x="132057" y="21610"/>
                    </a:lnTo>
                    <a:lnTo>
                      <a:pt x="132931" y="21814"/>
                    </a:lnTo>
                    <a:lnTo>
                      <a:pt x="133805" y="22019"/>
                    </a:lnTo>
                    <a:lnTo>
                      <a:pt x="134697" y="22205"/>
                    </a:lnTo>
                    <a:lnTo>
                      <a:pt x="135571" y="22372"/>
                    </a:lnTo>
                    <a:lnTo>
                      <a:pt x="136464" y="22503"/>
                    </a:lnTo>
                    <a:lnTo>
                      <a:pt x="137357" y="22596"/>
                    </a:lnTo>
                    <a:lnTo>
                      <a:pt x="137803" y="22633"/>
                    </a:lnTo>
                    <a:lnTo>
                      <a:pt x="138249" y="22651"/>
                    </a:lnTo>
                    <a:lnTo>
                      <a:pt x="139644" y="22651"/>
                    </a:lnTo>
                    <a:lnTo>
                      <a:pt x="140109" y="22633"/>
                    </a:lnTo>
                    <a:lnTo>
                      <a:pt x="140593" y="22596"/>
                    </a:lnTo>
                    <a:lnTo>
                      <a:pt x="141057" y="22521"/>
                    </a:lnTo>
                    <a:lnTo>
                      <a:pt x="141522" y="22447"/>
                    </a:lnTo>
                    <a:lnTo>
                      <a:pt x="141987" y="22354"/>
                    </a:lnTo>
                    <a:lnTo>
                      <a:pt x="142452" y="22242"/>
                    </a:lnTo>
                    <a:lnTo>
                      <a:pt x="142917" y="22112"/>
                    </a:lnTo>
                    <a:lnTo>
                      <a:pt x="143159" y="22056"/>
                    </a:lnTo>
                    <a:lnTo>
                      <a:pt x="143475" y="21945"/>
                    </a:lnTo>
                    <a:lnTo>
                      <a:pt x="144535" y="21517"/>
                    </a:lnTo>
                    <a:lnTo>
                      <a:pt x="144777" y="21405"/>
                    </a:lnTo>
                    <a:lnTo>
                      <a:pt x="145372" y="21126"/>
                    </a:lnTo>
                    <a:lnTo>
                      <a:pt x="145948" y="20810"/>
                    </a:lnTo>
                    <a:lnTo>
                      <a:pt x="146525" y="20476"/>
                    </a:lnTo>
                    <a:lnTo>
                      <a:pt x="147064" y="20122"/>
                    </a:lnTo>
                    <a:lnTo>
                      <a:pt x="147790" y="19639"/>
                    </a:lnTo>
                    <a:lnTo>
                      <a:pt x="148478" y="19137"/>
                    </a:lnTo>
                    <a:lnTo>
                      <a:pt x="149166" y="18597"/>
                    </a:lnTo>
                    <a:lnTo>
                      <a:pt x="149817" y="18058"/>
                    </a:lnTo>
                    <a:lnTo>
                      <a:pt x="150468" y="17481"/>
                    </a:lnTo>
                    <a:lnTo>
                      <a:pt x="151081" y="16886"/>
                    </a:lnTo>
                    <a:lnTo>
                      <a:pt x="151676" y="16273"/>
                    </a:lnTo>
                    <a:lnTo>
                      <a:pt x="152234" y="15622"/>
                    </a:lnTo>
                    <a:lnTo>
                      <a:pt x="152867" y="14896"/>
                    </a:lnTo>
                    <a:lnTo>
                      <a:pt x="153462" y="14171"/>
                    </a:lnTo>
                    <a:lnTo>
                      <a:pt x="154689" y="12683"/>
                    </a:lnTo>
                    <a:lnTo>
                      <a:pt x="155303" y="11958"/>
                    </a:lnTo>
                    <a:lnTo>
                      <a:pt x="155916" y="11214"/>
                    </a:lnTo>
                    <a:lnTo>
                      <a:pt x="156567" y="10508"/>
                    </a:lnTo>
                    <a:lnTo>
                      <a:pt x="157218" y="9801"/>
                    </a:lnTo>
                    <a:lnTo>
                      <a:pt x="157702" y="9336"/>
                    </a:lnTo>
                    <a:lnTo>
                      <a:pt x="158185" y="8871"/>
                    </a:lnTo>
                    <a:lnTo>
                      <a:pt x="158687" y="8425"/>
                    </a:lnTo>
                    <a:lnTo>
                      <a:pt x="159208" y="7997"/>
                    </a:lnTo>
                    <a:lnTo>
                      <a:pt x="159747" y="7588"/>
                    </a:lnTo>
                    <a:lnTo>
                      <a:pt x="160287" y="7197"/>
                    </a:lnTo>
                    <a:lnTo>
                      <a:pt x="160863" y="6825"/>
                    </a:lnTo>
                    <a:lnTo>
                      <a:pt x="161440" y="6491"/>
                    </a:lnTo>
                    <a:lnTo>
                      <a:pt x="161570" y="6416"/>
                    </a:lnTo>
                    <a:lnTo>
                      <a:pt x="161681" y="6342"/>
                    </a:lnTo>
                    <a:lnTo>
                      <a:pt x="1616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27"/>
              <p:cNvSpPr/>
              <p:nvPr/>
            </p:nvSpPr>
            <p:spPr>
              <a:xfrm>
                <a:off x="1232225" y="905275"/>
                <a:ext cx="4042050" cy="1195800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7832" extrusionOk="0">
                    <a:moveTo>
                      <a:pt x="31782" y="1"/>
                    </a:moveTo>
                    <a:lnTo>
                      <a:pt x="31261" y="38"/>
                    </a:lnTo>
                    <a:lnTo>
                      <a:pt x="30555" y="94"/>
                    </a:lnTo>
                    <a:lnTo>
                      <a:pt x="29848" y="187"/>
                    </a:lnTo>
                    <a:lnTo>
                      <a:pt x="29160" y="280"/>
                    </a:lnTo>
                    <a:lnTo>
                      <a:pt x="28453" y="410"/>
                    </a:lnTo>
                    <a:lnTo>
                      <a:pt x="27765" y="540"/>
                    </a:lnTo>
                    <a:lnTo>
                      <a:pt x="27077" y="689"/>
                    </a:lnTo>
                    <a:lnTo>
                      <a:pt x="26389" y="856"/>
                    </a:lnTo>
                    <a:lnTo>
                      <a:pt x="25701" y="1042"/>
                    </a:lnTo>
                    <a:lnTo>
                      <a:pt x="25013" y="1247"/>
                    </a:lnTo>
                    <a:lnTo>
                      <a:pt x="24343" y="1451"/>
                    </a:lnTo>
                    <a:lnTo>
                      <a:pt x="23674" y="1674"/>
                    </a:lnTo>
                    <a:lnTo>
                      <a:pt x="22986" y="1897"/>
                    </a:lnTo>
                    <a:lnTo>
                      <a:pt x="21665" y="2400"/>
                    </a:lnTo>
                    <a:lnTo>
                      <a:pt x="20345" y="2939"/>
                    </a:lnTo>
                    <a:lnTo>
                      <a:pt x="19062" y="3497"/>
                    </a:lnTo>
                    <a:lnTo>
                      <a:pt x="17797" y="4092"/>
                    </a:lnTo>
                    <a:lnTo>
                      <a:pt x="16551" y="4724"/>
                    </a:lnTo>
                    <a:lnTo>
                      <a:pt x="15324" y="5375"/>
                    </a:lnTo>
                    <a:lnTo>
                      <a:pt x="14096" y="6063"/>
                    </a:lnTo>
                    <a:lnTo>
                      <a:pt x="12906" y="6788"/>
                    </a:lnTo>
                    <a:lnTo>
                      <a:pt x="11716" y="7551"/>
                    </a:lnTo>
                    <a:lnTo>
                      <a:pt x="10544" y="8313"/>
                    </a:lnTo>
                    <a:lnTo>
                      <a:pt x="7959" y="10080"/>
                    </a:lnTo>
                    <a:lnTo>
                      <a:pt x="6676" y="10973"/>
                    </a:lnTo>
                    <a:lnTo>
                      <a:pt x="5375" y="11847"/>
                    </a:lnTo>
                    <a:lnTo>
                      <a:pt x="4054" y="12702"/>
                    </a:lnTo>
                    <a:lnTo>
                      <a:pt x="2734" y="13521"/>
                    </a:lnTo>
                    <a:lnTo>
                      <a:pt x="1376" y="14320"/>
                    </a:lnTo>
                    <a:lnTo>
                      <a:pt x="688" y="14711"/>
                    </a:lnTo>
                    <a:lnTo>
                      <a:pt x="0" y="15083"/>
                    </a:lnTo>
                    <a:lnTo>
                      <a:pt x="0" y="17947"/>
                    </a:lnTo>
                    <a:lnTo>
                      <a:pt x="632" y="17593"/>
                    </a:lnTo>
                    <a:lnTo>
                      <a:pt x="1246" y="17203"/>
                    </a:lnTo>
                    <a:lnTo>
                      <a:pt x="2455" y="16403"/>
                    </a:lnTo>
                    <a:lnTo>
                      <a:pt x="3868" y="15417"/>
                    </a:lnTo>
                    <a:lnTo>
                      <a:pt x="5282" y="14432"/>
                    </a:lnTo>
                    <a:lnTo>
                      <a:pt x="8052" y="12405"/>
                    </a:lnTo>
                    <a:lnTo>
                      <a:pt x="10284" y="10750"/>
                    </a:lnTo>
                    <a:lnTo>
                      <a:pt x="11418" y="9931"/>
                    </a:lnTo>
                    <a:lnTo>
                      <a:pt x="12534" y="9132"/>
                    </a:lnTo>
                    <a:lnTo>
                      <a:pt x="13687" y="8351"/>
                    </a:lnTo>
                    <a:lnTo>
                      <a:pt x="14840" y="7588"/>
                    </a:lnTo>
                    <a:lnTo>
                      <a:pt x="16031" y="6863"/>
                    </a:lnTo>
                    <a:lnTo>
                      <a:pt x="16626" y="6509"/>
                    </a:lnTo>
                    <a:lnTo>
                      <a:pt x="17239" y="6175"/>
                    </a:lnTo>
                    <a:lnTo>
                      <a:pt x="17927" y="5803"/>
                    </a:lnTo>
                    <a:lnTo>
                      <a:pt x="18615" y="5431"/>
                    </a:lnTo>
                    <a:lnTo>
                      <a:pt x="19322" y="5078"/>
                    </a:lnTo>
                    <a:lnTo>
                      <a:pt x="20029" y="4743"/>
                    </a:lnTo>
                    <a:lnTo>
                      <a:pt x="20736" y="4408"/>
                    </a:lnTo>
                    <a:lnTo>
                      <a:pt x="21461" y="4092"/>
                    </a:lnTo>
                    <a:lnTo>
                      <a:pt x="22186" y="3794"/>
                    </a:lnTo>
                    <a:lnTo>
                      <a:pt x="22911" y="3515"/>
                    </a:lnTo>
                    <a:lnTo>
                      <a:pt x="23655" y="3236"/>
                    </a:lnTo>
                    <a:lnTo>
                      <a:pt x="24399" y="2976"/>
                    </a:lnTo>
                    <a:lnTo>
                      <a:pt x="25143" y="2734"/>
                    </a:lnTo>
                    <a:lnTo>
                      <a:pt x="25887" y="2511"/>
                    </a:lnTo>
                    <a:lnTo>
                      <a:pt x="26649" y="2307"/>
                    </a:lnTo>
                    <a:lnTo>
                      <a:pt x="27412" y="2121"/>
                    </a:lnTo>
                    <a:lnTo>
                      <a:pt x="28174" y="1953"/>
                    </a:lnTo>
                    <a:lnTo>
                      <a:pt x="28955" y="1804"/>
                    </a:lnTo>
                    <a:lnTo>
                      <a:pt x="29439" y="1730"/>
                    </a:lnTo>
                    <a:lnTo>
                      <a:pt x="29922" y="1656"/>
                    </a:lnTo>
                    <a:lnTo>
                      <a:pt x="30425" y="1600"/>
                    </a:lnTo>
                    <a:lnTo>
                      <a:pt x="30927" y="1563"/>
                    </a:lnTo>
                    <a:lnTo>
                      <a:pt x="31410" y="1526"/>
                    </a:lnTo>
                    <a:lnTo>
                      <a:pt x="31912" y="1507"/>
                    </a:lnTo>
                    <a:lnTo>
                      <a:pt x="32414" y="1507"/>
                    </a:lnTo>
                    <a:lnTo>
                      <a:pt x="32917" y="1526"/>
                    </a:lnTo>
                    <a:lnTo>
                      <a:pt x="33400" y="1563"/>
                    </a:lnTo>
                    <a:lnTo>
                      <a:pt x="33902" y="1619"/>
                    </a:lnTo>
                    <a:lnTo>
                      <a:pt x="34386" y="1693"/>
                    </a:lnTo>
                    <a:lnTo>
                      <a:pt x="34869" y="1786"/>
                    </a:lnTo>
                    <a:lnTo>
                      <a:pt x="35353" y="1897"/>
                    </a:lnTo>
                    <a:lnTo>
                      <a:pt x="35836" y="2046"/>
                    </a:lnTo>
                    <a:lnTo>
                      <a:pt x="36301" y="2195"/>
                    </a:lnTo>
                    <a:lnTo>
                      <a:pt x="36766" y="2381"/>
                    </a:lnTo>
                    <a:lnTo>
                      <a:pt x="37119" y="2530"/>
                    </a:lnTo>
                    <a:lnTo>
                      <a:pt x="37473" y="2697"/>
                    </a:lnTo>
                    <a:lnTo>
                      <a:pt x="37807" y="2883"/>
                    </a:lnTo>
                    <a:lnTo>
                      <a:pt x="38142" y="3069"/>
                    </a:lnTo>
                    <a:lnTo>
                      <a:pt x="38477" y="3274"/>
                    </a:lnTo>
                    <a:lnTo>
                      <a:pt x="38793" y="3478"/>
                    </a:lnTo>
                    <a:lnTo>
                      <a:pt x="39109" y="3701"/>
                    </a:lnTo>
                    <a:lnTo>
                      <a:pt x="39407" y="3943"/>
                    </a:lnTo>
                    <a:lnTo>
                      <a:pt x="39704" y="4185"/>
                    </a:lnTo>
                    <a:lnTo>
                      <a:pt x="40002" y="4445"/>
                    </a:lnTo>
                    <a:lnTo>
                      <a:pt x="40281" y="4706"/>
                    </a:lnTo>
                    <a:lnTo>
                      <a:pt x="40560" y="4966"/>
                    </a:lnTo>
                    <a:lnTo>
                      <a:pt x="41081" y="5542"/>
                    </a:lnTo>
                    <a:lnTo>
                      <a:pt x="41564" y="6119"/>
                    </a:lnTo>
                    <a:lnTo>
                      <a:pt x="41973" y="6640"/>
                    </a:lnTo>
                    <a:lnTo>
                      <a:pt x="42364" y="7179"/>
                    </a:lnTo>
                    <a:lnTo>
                      <a:pt x="42717" y="7718"/>
                    </a:lnTo>
                    <a:lnTo>
                      <a:pt x="43070" y="8276"/>
                    </a:lnTo>
                    <a:lnTo>
                      <a:pt x="43405" y="8853"/>
                    </a:lnTo>
                    <a:lnTo>
                      <a:pt x="43740" y="9411"/>
                    </a:lnTo>
                    <a:lnTo>
                      <a:pt x="44354" y="10582"/>
                    </a:lnTo>
                    <a:lnTo>
                      <a:pt x="44949" y="11754"/>
                    </a:lnTo>
                    <a:lnTo>
                      <a:pt x="45544" y="12944"/>
                    </a:lnTo>
                    <a:lnTo>
                      <a:pt x="46139" y="14116"/>
                    </a:lnTo>
                    <a:lnTo>
                      <a:pt x="46753" y="15269"/>
                    </a:lnTo>
                    <a:lnTo>
                      <a:pt x="47069" y="15827"/>
                    </a:lnTo>
                    <a:lnTo>
                      <a:pt x="47403" y="16384"/>
                    </a:lnTo>
                    <a:lnTo>
                      <a:pt x="47738" y="16924"/>
                    </a:lnTo>
                    <a:lnTo>
                      <a:pt x="48092" y="17463"/>
                    </a:lnTo>
                    <a:lnTo>
                      <a:pt x="48445" y="17984"/>
                    </a:lnTo>
                    <a:lnTo>
                      <a:pt x="48835" y="18504"/>
                    </a:lnTo>
                    <a:lnTo>
                      <a:pt x="49207" y="19025"/>
                    </a:lnTo>
                    <a:lnTo>
                      <a:pt x="49617" y="19527"/>
                    </a:lnTo>
                    <a:lnTo>
                      <a:pt x="50026" y="20011"/>
                    </a:lnTo>
                    <a:lnTo>
                      <a:pt x="50453" y="20494"/>
                    </a:lnTo>
                    <a:lnTo>
                      <a:pt x="50900" y="20959"/>
                    </a:lnTo>
                    <a:lnTo>
                      <a:pt x="51346" y="21424"/>
                    </a:lnTo>
                    <a:lnTo>
                      <a:pt x="51811" y="21852"/>
                    </a:lnTo>
                    <a:lnTo>
                      <a:pt x="52294" y="22280"/>
                    </a:lnTo>
                    <a:lnTo>
                      <a:pt x="52797" y="22689"/>
                    </a:lnTo>
                    <a:lnTo>
                      <a:pt x="53299" y="23079"/>
                    </a:lnTo>
                    <a:lnTo>
                      <a:pt x="53596" y="23303"/>
                    </a:lnTo>
                    <a:lnTo>
                      <a:pt x="53912" y="23507"/>
                    </a:lnTo>
                    <a:lnTo>
                      <a:pt x="54545" y="23898"/>
                    </a:lnTo>
                    <a:lnTo>
                      <a:pt x="55196" y="24251"/>
                    </a:lnTo>
                    <a:lnTo>
                      <a:pt x="55865" y="24586"/>
                    </a:lnTo>
                    <a:lnTo>
                      <a:pt x="56535" y="24883"/>
                    </a:lnTo>
                    <a:lnTo>
                      <a:pt x="57223" y="25181"/>
                    </a:lnTo>
                    <a:lnTo>
                      <a:pt x="58599" y="25757"/>
                    </a:lnTo>
                    <a:lnTo>
                      <a:pt x="60328" y="26464"/>
                    </a:lnTo>
                    <a:lnTo>
                      <a:pt x="62058" y="27152"/>
                    </a:lnTo>
                    <a:lnTo>
                      <a:pt x="62913" y="27505"/>
                    </a:lnTo>
                    <a:lnTo>
                      <a:pt x="63787" y="27859"/>
                    </a:lnTo>
                    <a:lnTo>
                      <a:pt x="64624" y="28231"/>
                    </a:lnTo>
                    <a:lnTo>
                      <a:pt x="65480" y="28640"/>
                    </a:lnTo>
                    <a:lnTo>
                      <a:pt x="66093" y="28937"/>
                    </a:lnTo>
                    <a:lnTo>
                      <a:pt x="66707" y="29254"/>
                    </a:lnTo>
                    <a:lnTo>
                      <a:pt x="67916" y="29904"/>
                    </a:lnTo>
                    <a:lnTo>
                      <a:pt x="69106" y="30592"/>
                    </a:lnTo>
                    <a:lnTo>
                      <a:pt x="70278" y="31299"/>
                    </a:lnTo>
                    <a:lnTo>
                      <a:pt x="71375" y="32006"/>
                    </a:lnTo>
                    <a:lnTo>
                      <a:pt x="72454" y="32731"/>
                    </a:lnTo>
                    <a:lnTo>
                      <a:pt x="73532" y="33456"/>
                    </a:lnTo>
                    <a:lnTo>
                      <a:pt x="74592" y="34200"/>
                    </a:lnTo>
                    <a:lnTo>
                      <a:pt x="76694" y="35725"/>
                    </a:lnTo>
                    <a:lnTo>
                      <a:pt x="78795" y="37250"/>
                    </a:lnTo>
                    <a:lnTo>
                      <a:pt x="80897" y="38775"/>
                    </a:lnTo>
                    <a:lnTo>
                      <a:pt x="81957" y="39519"/>
                    </a:lnTo>
                    <a:lnTo>
                      <a:pt x="83017" y="40263"/>
                    </a:lnTo>
                    <a:lnTo>
                      <a:pt x="84095" y="41007"/>
                    </a:lnTo>
                    <a:lnTo>
                      <a:pt x="85174" y="41713"/>
                    </a:lnTo>
                    <a:lnTo>
                      <a:pt x="86252" y="42420"/>
                    </a:lnTo>
                    <a:lnTo>
                      <a:pt x="87368" y="43108"/>
                    </a:lnTo>
                    <a:lnTo>
                      <a:pt x="88391" y="43722"/>
                    </a:lnTo>
                    <a:lnTo>
                      <a:pt x="89432" y="44298"/>
                    </a:lnTo>
                    <a:lnTo>
                      <a:pt x="90493" y="44856"/>
                    </a:lnTo>
                    <a:lnTo>
                      <a:pt x="91553" y="45377"/>
                    </a:lnTo>
                    <a:lnTo>
                      <a:pt x="92650" y="45861"/>
                    </a:lnTo>
                    <a:lnTo>
                      <a:pt x="93189" y="46084"/>
                    </a:lnTo>
                    <a:lnTo>
                      <a:pt x="93747" y="46307"/>
                    </a:lnTo>
                    <a:lnTo>
                      <a:pt x="94305" y="46511"/>
                    </a:lnTo>
                    <a:lnTo>
                      <a:pt x="94881" y="46716"/>
                    </a:lnTo>
                    <a:lnTo>
                      <a:pt x="95439" y="46883"/>
                    </a:lnTo>
                    <a:lnTo>
                      <a:pt x="96016" y="47051"/>
                    </a:lnTo>
                    <a:lnTo>
                      <a:pt x="97001" y="47293"/>
                    </a:lnTo>
                    <a:lnTo>
                      <a:pt x="97485" y="47404"/>
                    </a:lnTo>
                    <a:lnTo>
                      <a:pt x="97987" y="47497"/>
                    </a:lnTo>
                    <a:lnTo>
                      <a:pt x="98489" y="47590"/>
                    </a:lnTo>
                    <a:lnTo>
                      <a:pt x="98991" y="47664"/>
                    </a:lnTo>
                    <a:lnTo>
                      <a:pt x="99493" y="47720"/>
                    </a:lnTo>
                    <a:lnTo>
                      <a:pt x="99996" y="47776"/>
                    </a:lnTo>
                    <a:lnTo>
                      <a:pt x="100498" y="47813"/>
                    </a:lnTo>
                    <a:lnTo>
                      <a:pt x="101000" y="47832"/>
                    </a:lnTo>
                    <a:lnTo>
                      <a:pt x="102004" y="47832"/>
                    </a:lnTo>
                    <a:lnTo>
                      <a:pt x="102506" y="47813"/>
                    </a:lnTo>
                    <a:lnTo>
                      <a:pt x="103008" y="47776"/>
                    </a:lnTo>
                    <a:lnTo>
                      <a:pt x="103510" y="47739"/>
                    </a:lnTo>
                    <a:lnTo>
                      <a:pt x="104012" y="47664"/>
                    </a:lnTo>
                    <a:lnTo>
                      <a:pt x="104756" y="47553"/>
                    </a:lnTo>
                    <a:lnTo>
                      <a:pt x="105482" y="47404"/>
                    </a:lnTo>
                    <a:lnTo>
                      <a:pt x="106188" y="47237"/>
                    </a:lnTo>
                    <a:lnTo>
                      <a:pt x="106895" y="47032"/>
                    </a:lnTo>
                    <a:lnTo>
                      <a:pt x="107602" y="46772"/>
                    </a:lnTo>
                    <a:lnTo>
                      <a:pt x="108290" y="46493"/>
                    </a:lnTo>
                    <a:lnTo>
                      <a:pt x="108959" y="46177"/>
                    </a:lnTo>
                    <a:lnTo>
                      <a:pt x="109610" y="45823"/>
                    </a:lnTo>
                    <a:lnTo>
                      <a:pt x="110317" y="45414"/>
                    </a:lnTo>
                    <a:lnTo>
                      <a:pt x="111005" y="44949"/>
                    </a:lnTo>
                    <a:lnTo>
                      <a:pt x="111656" y="44447"/>
                    </a:lnTo>
                    <a:lnTo>
                      <a:pt x="112307" y="43926"/>
                    </a:lnTo>
                    <a:lnTo>
                      <a:pt x="112920" y="43387"/>
                    </a:lnTo>
                    <a:lnTo>
                      <a:pt x="113515" y="42811"/>
                    </a:lnTo>
                    <a:lnTo>
                      <a:pt x="114092" y="42216"/>
                    </a:lnTo>
                    <a:lnTo>
                      <a:pt x="114650" y="41602"/>
                    </a:lnTo>
                    <a:lnTo>
                      <a:pt x="115096" y="41100"/>
                    </a:lnTo>
                    <a:lnTo>
                      <a:pt x="115524" y="40560"/>
                    </a:lnTo>
                    <a:lnTo>
                      <a:pt x="115933" y="40040"/>
                    </a:lnTo>
                    <a:lnTo>
                      <a:pt x="116324" y="39482"/>
                    </a:lnTo>
                    <a:lnTo>
                      <a:pt x="116714" y="38924"/>
                    </a:lnTo>
                    <a:lnTo>
                      <a:pt x="117067" y="38366"/>
                    </a:lnTo>
                    <a:lnTo>
                      <a:pt x="117439" y="37789"/>
                    </a:lnTo>
                    <a:lnTo>
                      <a:pt x="117774" y="37213"/>
                    </a:lnTo>
                    <a:lnTo>
                      <a:pt x="118128" y="36636"/>
                    </a:lnTo>
                    <a:lnTo>
                      <a:pt x="118444" y="36041"/>
                    </a:lnTo>
                    <a:lnTo>
                      <a:pt x="119076" y="34833"/>
                    </a:lnTo>
                    <a:lnTo>
                      <a:pt x="119652" y="33624"/>
                    </a:lnTo>
                    <a:lnTo>
                      <a:pt x="120229" y="32396"/>
                    </a:lnTo>
                    <a:lnTo>
                      <a:pt x="120843" y="31020"/>
                    </a:lnTo>
                    <a:lnTo>
                      <a:pt x="121456" y="29644"/>
                    </a:lnTo>
                    <a:lnTo>
                      <a:pt x="121791" y="28975"/>
                    </a:lnTo>
                    <a:lnTo>
                      <a:pt x="122126" y="28305"/>
                    </a:lnTo>
                    <a:lnTo>
                      <a:pt x="122498" y="27636"/>
                    </a:lnTo>
                    <a:lnTo>
                      <a:pt x="122870" y="26985"/>
                    </a:lnTo>
                    <a:lnTo>
                      <a:pt x="123204" y="26483"/>
                    </a:lnTo>
                    <a:lnTo>
                      <a:pt x="123558" y="25999"/>
                    </a:lnTo>
                    <a:lnTo>
                      <a:pt x="123948" y="25534"/>
                    </a:lnTo>
                    <a:lnTo>
                      <a:pt x="124357" y="25088"/>
                    </a:lnTo>
                    <a:lnTo>
                      <a:pt x="124804" y="24679"/>
                    </a:lnTo>
                    <a:lnTo>
                      <a:pt x="125269" y="24288"/>
                    </a:lnTo>
                    <a:lnTo>
                      <a:pt x="125510" y="24102"/>
                    </a:lnTo>
                    <a:lnTo>
                      <a:pt x="125771" y="23935"/>
                    </a:lnTo>
                    <a:lnTo>
                      <a:pt x="126031" y="23786"/>
                    </a:lnTo>
                    <a:lnTo>
                      <a:pt x="126292" y="23637"/>
                    </a:lnTo>
                    <a:lnTo>
                      <a:pt x="126552" y="23507"/>
                    </a:lnTo>
                    <a:lnTo>
                      <a:pt x="126812" y="23395"/>
                    </a:lnTo>
                    <a:lnTo>
                      <a:pt x="127073" y="23303"/>
                    </a:lnTo>
                    <a:lnTo>
                      <a:pt x="127352" y="23210"/>
                    </a:lnTo>
                    <a:lnTo>
                      <a:pt x="127631" y="23154"/>
                    </a:lnTo>
                    <a:lnTo>
                      <a:pt x="127909" y="23098"/>
                    </a:lnTo>
                    <a:lnTo>
                      <a:pt x="128188" y="23061"/>
                    </a:lnTo>
                    <a:lnTo>
                      <a:pt x="128467" y="23024"/>
                    </a:lnTo>
                    <a:lnTo>
                      <a:pt x="129044" y="23005"/>
                    </a:lnTo>
                    <a:lnTo>
                      <a:pt x="129620" y="23024"/>
                    </a:lnTo>
                    <a:lnTo>
                      <a:pt x="130178" y="23061"/>
                    </a:lnTo>
                    <a:lnTo>
                      <a:pt x="130736" y="23117"/>
                    </a:lnTo>
                    <a:lnTo>
                      <a:pt x="131573" y="23265"/>
                    </a:lnTo>
                    <a:lnTo>
                      <a:pt x="132410" y="23433"/>
                    </a:lnTo>
                    <a:lnTo>
                      <a:pt x="133247" y="23619"/>
                    </a:lnTo>
                    <a:lnTo>
                      <a:pt x="134065" y="23842"/>
                    </a:lnTo>
                    <a:lnTo>
                      <a:pt x="134883" y="24065"/>
                    </a:lnTo>
                    <a:lnTo>
                      <a:pt x="135683" y="24307"/>
                    </a:lnTo>
                    <a:lnTo>
                      <a:pt x="137301" y="24809"/>
                    </a:lnTo>
                    <a:lnTo>
                      <a:pt x="140555" y="25850"/>
                    </a:lnTo>
                    <a:lnTo>
                      <a:pt x="142173" y="26352"/>
                    </a:lnTo>
                    <a:lnTo>
                      <a:pt x="143810" y="26817"/>
                    </a:lnTo>
                    <a:lnTo>
                      <a:pt x="145465" y="27264"/>
                    </a:lnTo>
                    <a:lnTo>
                      <a:pt x="146283" y="27468"/>
                    </a:lnTo>
                    <a:lnTo>
                      <a:pt x="147101" y="27673"/>
                    </a:lnTo>
                    <a:lnTo>
                      <a:pt x="147938" y="27840"/>
                    </a:lnTo>
                    <a:lnTo>
                      <a:pt x="148775" y="28008"/>
                    </a:lnTo>
                    <a:lnTo>
                      <a:pt x="149612" y="28175"/>
                    </a:lnTo>
                    <a:lnTo>
                      <a:pt x="150449" y="28305"/>
                    </a:lnTo>
                    <a:lnTo>
                      <a:pt x="151360" y="28417"/>
                    </a:lnTo>
                    <a:lnTo>
                      <a:pt x="151806" y="28454"/>
                    </a:lnTo>
                    <a:lnTo>
                      <a:pt x="152253" y="28491"/>
                    </a:lnTo>
                    <a:lnTo>
                      <a:pt x="152718" y="28510"/>
                    </a:lnTo>
                    <a:lnTo>
                      <a:pt x="153164" y="28510"/>
                    </a:lnTo>
                    <a:lnTo>
                      <a:pt x="153610" y="28491"/>
                    </a:lnTo>
                    <a:lnTo>
                      <a:pt x="154075" y="28472"/>
                    </a:lnTo>
                    <a:lnTo>
                      <a:pt x="154522" y="28435"/>
                    </a:lnTo>
                    <a:lnTo>
                      <a:pt x="154968" y="28398"/>
                    </a:lnTo>
                    <a:lnTo>
                      <a:pt x="155414" y="28324"/>
                    </a:lnTo>
                    <a:lnTo>
                      <a:pt x="155861" y="28249"/>
                    </a:lnTo>
                    <a:lnTo>
                      <a:pt x="156307" y="28156"/>
                    </a:lnTo>
                    <a:lnTo>
                      <a:pt x="156753" y="28026"/>
                    </a:lnTo>
                    <a:lnTo>
                      <a:pt x="157181" y="27915"/>
                    </a:lnTo>
                    <a:lnTo>
                      <a:pt x="157609" y="27766"/>
                    </a:lnTo>
                    <a:lnTo>
                      <a:pt x="158167" y="27543"/>
                    </a:lnTo>
                    <a:lnTo>
                      <a:pt x="158706" y="27301"/>
                    </a:lnTo>
                    <a:lnTo>
                      <a:pt x="159227" y="27040"/>
                    </a:lnTo>
                    <a:lnTo>
                      <a:pt x="159747" y="26743"/>
                    </a:lnTo>
                    <a:lnTo>
                      <a:pt x="160249" y="26427"/>
                    </a:lnTo>
                    <a:lnTo>
                      <a:pt x="160733" y="26092"/>
                    </a:lnTo>
                    <a:lnTo>
                      <a:pt x="161217" y="25739"/>
                    </a:lnTo>
                    <a:lnTo>
                      <a:pt x="161681" y="25385"/>
                    </a:lnTo>
                    <a:lnTo>
                      <a:pt x="161681" y="21685"/>
                    </a:lnTo>
                    <a:lnTo>
                      <a:pt x="161235" y="22057"/>
                    </a:lnTo>
                    <a:lnTo>
                      <a:pt x="160807" y="22447"/>
                    </a:lnTo>
                    <a:lnTo>
                      <a:pt x="160361" y="22838"/>
                    </a:lnTo>
                    <a:lnTo>
                      <a:pt x="160138" y="23005"/>
                    </a:lnTo>
                    <a:lnTo>
                      <a:pt x="159915" y="23191"/>
                    </a:lnTo>
                    <a:lnTo>
                      <a:pt x="159561" y="23433"/>
                    </a:lnTo>
                    <a:lnTo>
                      <a:pt x="159227" y="23656"/>
                    </a:lnTo>
                    <a:lnTo>
                      <a:pt x="158855" y="23879"/>
                    </a:lnTo>
                    <a:lnTo>
                      <a:pt x="158501" y="24084"/>
                    </a:lnTo>
                    <a:lnTo>
                      <a:pt x="158129" y="24288"/>
                    </a:lnTo>
                    <a:lnTo>
                      <a:pt x="157739" y="24456"/>
                    </a:lnTo>
                    <a:lnTo>
                      <a:pt x="157367" y="24623"/>
                    </a:lnTo>
                    <a:lnTo>
                      <a:pt x="156958" y="24772"/>
                    </a:lnTo>
                    <a:lnTo>
                      <a:pt x="156567" y="24920"/>
                    </a:lnTo>
                    <a:lnTo>
                      <a:pt x="156177" y="25032"/>
                    </a:lnTo>
                    <a:lnTo>
                      <a:pt x="155768" y="25144"/>
                    </a:lnTo>
                    <a:lnTo>
                      <a:pt x="155358" y="25237"/>
                    </a:lnTo>
                    <a:lnTo>
                      <a:pt x="154949" y="25311"/>
                    </a:lnTo>
                    <a:lnTo>
                      <a:pt x="154522" y="25385"/>
                    </a:lnTo>
                    <a:lnTo>
                      <a:pt x="154113" y="25423"/>
                    </a:lnTo>
                    <a:lnTo>
                      <a:pt x="153685" y="25460"/>
                    </a:lnTo>
                    <a:lnTo>
                      <a:pt x="153257" y="25478"/>
                    </a:lnTo>
                    <a:lnTo>
                      <a:pt x="152811" y="25497"/>
                    </a:lnTo>
                    <a:lnTo>
                      <a:pt x="151937" y="25497"/>
                    </a:lnTo>
                    <a:lnTo>
                      <a:pt x="151081" y="25441"/>
                    </a:lnTo>
                    <a:lnTo>
                      <a:pt x="150207" y="25348"/>
                    </a:lnTo>
                    <a:lnTo>
                      <a:pt x="149333" y="25237"/>
                    </a:lnTo>
                    <a:lnTo>
                      <a:pt x="148478" y="25106"/>
                    </a:lnTo>
                    <a:lnTo>
                      <a:pt x="147604" y="24958"/>
                    </a:lnTo>
                    <a:lnTo>
                      <a:pt x="146748" y="24790"/>
                    </a:lnTo>
                    <a:lnTo>
                      <a:pt x="145930" y="24623"/>
                    </a:lnTo>
                    <a:lnTo>
                      <a:pt x="145130" y="24437"/>
                    </a:lnTo>
                    <a:lnTo>
                      <a:pt x="144312" y="24232"/>
                    </a:lnTo>
                    <a:lnTo>
                      <a:pt x="143512" y="24028"/>
                    </a:lnTo>
                    <a:lnTo>
                      <a:pt x="142713" y="23805"/>
                    </a:lnTo>
                    <a:lnTo>
                      <a:pt x="141913" y="23563"/>
                    </a:lnTo>
                    <a:lnTo>
                      <a:pt x="140332" y="23061"/>
                    </a:lnTo>
                    <a:lnTo>
                      <a:pt x="138751" y="22540"/>
                    </a:lnTo>
                    <a:lnTo>
                      <a:pt x="137171" y="21982"/>
                    </a:lnTo>
                    <a:lnTo>
                      <a:pt x="134028" y="20885"/>
                    </a:lnTo>
                    <a:lnTo>
                      <a:pt x="132875" y="20513"/>
                    </a:lnTo>
                    <a:lnTo>
                      <a:pt x="131722" y="20160"/>
                    </a:lnTo>
                    <a:lnTo>
                      <a:pt x="131145" y="19992"/>
                    </a:lnTo>
                    <a:lnTo>
                      <a:pt x="130569" y="19843"/>
                    </a:lnTo>
                    <a:lnTo>
                      <a:pt x="129974" y="19695"/>
                    </a:lnTo>
                    <a:lnTo>
                      <a:pt x="129379" y="19583"/>
                    </a:lnTo>
                    <a:lnTo>
                      <a:pt x="128914" y="19509"/>
                    </a:lnTo>
                    <a:lnTo>
                      <a:pt x="128430" y="19453"/>
                    </a:lnTo>
                    <a:lnTo>
                      <a:pt x="127928" y="19416"/>
                    </a:lnTo>
                    <a:lnTo>
                      <a:pt x="127445" y="19397"/>
                    </a:lnTo>
                    <a:lnTo>
                      <a:pt x="126961" y="19416"/>
                    </a:lnTo>
                    <a:lnTo>
                      <a:pt x="126478" y="19472"/>
                    </a:lnTo>
                    <a:lnTo>
                      <a:pt x="125994" y="19565"/>
                    </a:lnTo>
                    <a:lnTo>
                      <a:pt x="125771" y="19620"/>
                    </a:lnTo>
                    <a:lnTo>
                      <a:pt x="125529" y="19695"/>
                    </a:lnTo>
                    <a:lnTo>
                      <a:pt x="125232" y="19788"/>
                    </a:lnTo>
                    <a:lnTo>
                      <a:pt x="124953" y="19918"/>
                    </a:lnTo>
                    <a:lnTo>
                      <a:pt x="124674" y="20048"/>
                    </a:lnTo>
                    <a:lnTo>
                      <a:pt x="124395" y="20197"/>
                    </a:lnTo>
                    <a:lnTo>
                      <a:pt x="124134" y="20346"/>
                    </a:lnTo>
                    <a:lnTo>
                      <a:pt x="123893" y="20532"/>
                    </a:lnTo>
                    <a:lnTo>
                      <a:pt x="123632" y="20718"/>
                    </a:lnTo>
                    <a:lnTo>
                      <a:pt x="123390" y="20903"/>
                    </a:lnTo>
                    <a:lnTo>
                      <a:pt x="123167" y="21108"/>
                    </a:lnTo>
                    <a:lnTo>
                      <a:pt x="122944" y="21331"/>
                    </a:lnTo>
                    <a:lnTo>
                      <a:pt x="122740" y="21554"/>
                    </a:lnTo>
                    <a:lnTo>
                      <a:pt x="122535" y="21778"/>
                    </a:lnTo>
                    <a:lnTo>
                      <a:pt x="122330" y="22019"/>
                    </a:lnTo>
                    <a:lnTo>
                      <a:pt x="122144" y="22280"/>
                    </a:lnTo>
                    <a:lnTo>
                      <a:pt x="121977" y="22521"/>
                    </a:lnTo>
                    <a:lnTo>
                      <a:pt x="121810" y="22782"/>
                    </a:lnTo>
                    <a:lnTo>
                      <a:pt x="121605" y="23117"/>
                    </a:lnTo>
                    <a:lnTo>
                      <a:pt x="121419" y="23451"/>
                    </a:lnTo>
                    <a:lnTo>
                      <a:pt x="121066" y="24139"/>
                    </a:lnTo>
                    <a:lnTo>
                      <a:pt x="120750" y="24846"/>
                    </a:lnTo>
                    <a:lnTo>
                      <a:pt x="120471" y="25571"/>
                    </a:lnTo>
                    <a:lnTo>
                      <a:pt x="120192" y="26297"/>
                    </a:lnTo>
                    <a:lnTo>
                      <a:pt x="119931" y="27022"/>
                    </a:lnTo>
                    <a:lnTo>
                      <a:pt x="119429" y="28491"/>
                    </a:lnTo>
                    <a:lnTo>
                      <a:pt x="119002" y="29793"/>
                    </a:lnTo>
                    <a:lnTo>
                      <a:pt x="118555" y="31076"/>
                    </a:lnTo>
                    <a:lnTo>
                      <a:pt x="118072" y="32378"/>
                    </a:lnTo>
                    <a:lnTo>
                      <a:pt x="117811" y="33010"/>
                    </a:lnTo>
                    <a:lnTo>
                      <a:pt x="117551" y="33642"/>
                    </a:lnTo>
                    <a:lnTo>
                      <a:pt x="117291" y="34275"/>
                    </a:lnTo>
                    <a:lnTo>
                      <a:pt x="116993" y="34888"/>
                    </a:lnTo>
                    <a:lnTo>
                      <a:pt x="116696" y="35502"/>
                    </a:lnTo>
                    <a:lnTo>
                      <a:pt x="116379" y="36116"/>
                    </a:lnTo>
                    <a:lnTo>
                      <a:pt x="116063" y="36729"/>
                    </a:lnTo>
                    <a:lnTo>
                      <a:pt x="115710" y="37306"/>
                    </a:lnTo>
                    <a:lnTo>
                      <a:pt x="115357" y="37901"/>
                    </a:lnTo>
                    <a:lnTo>
                      <a:pt x="114985" y="38478"/>
                    </a:lnTo>
                    <a:lnTo>
                      <a:pt x="114594" y="39017"/>
                    </a:lnTo>
                    <a:lnTo>
                      <a:pt x="114204" y="39538"/>
                    </a:lnTo>
                    <a:lnTo>
                      <a:pt x="113813" y="40058"/>
                    </a:lnTo>
                    <a:lnTo>
                      <a:pt x="113385" y="40560"/>
                    </a:lnTo>
                    <a:lnTo>
                      <a:pt x="112939" y="41044"/>
                    </a:lnTo>
                    <a:lnTo>
                      <a:pt x="112474" y="41527"/>
                    </a:lnTo>
                    <a:lnTo>
                      <a:pt x="112009" y="41974"/>
                    </a:lnTo>
                    <a:lnTo>
                      <a:pt x="111526" y="42420"/>
                    </a:lnTo>
                    <a:lnTo>
                      <a:pt x="111005" y="42848"/>
                    </a:lnTo>
                    <a:lnTo>
                      <a:pt x="110484" y="43238"/>
                    </a:lnTo>
                    <a:lnTo>
                      <a:pt x="109945" y="43610"/>
                    </a:lnTo>
                    <a:lnTo>
                      <a:pt x="109406" y="43964"/>
                    </a:lnTo>
                    <a:lnTo>
                      <a:pt x="108829" y="44280"/>
                    </a:lnTo>
                    <a:lnTo>
                      <a:pt x="108234" y="44577"/>
                    </a:lnTo>
                    <a:lnTo>
                      <a:pt x="107639" y="44838"/>
                    </a:lnTo>
                    <a:lnTo>
                      <a:pt x="107025" y="45061"/>
                    </a:lnTo>
                    <a:lnTo>
                      <a:pt x="106467" y="45247"/>
                    </a:lnTo>
                    <a:lnTo>
                      <a:pt x="105909" y="45396"/>
                    </a:lnTo>
                    <a:lnTo>
                      <a:pt x="105351" y="45526"/>
                    </a:lnTo>
                    <a:lnTo>
                      <a:pt x="104775" y="45637"/>
                    </a:lnTo>
                    <a:lnTo>
                      <a:pt x="104217" y="45712"/>
                    </a:lnTo>
                    <a:lnTo>
                      <a:pt x="103641" y="45786"/>
                    </a:lnTo>
                    <a:lnTo>
                      <a:pt x="103064" y="45823"/>
                    </a:lnTo>
                    <a:lnTo>
                      <a:pt x="102488" y="45842"/>
                    </a:lnTo>
                    <a:lnTo>
                      <a:pt x="101911" y="45861"/>
                    </a:lnTo>
                    <a:lnTo>
                      <a:pt x="101335" y="45842"/>
                    </a:lnTo>
                    <a:lnTo>
                      <a:pt x="100758" y="45805"/>
                    </a:lnTo>
                    <a:lnTo>
                      <a:pt x="100181" y="45749"/>
                    </a:lnTo>
                    <a:lnTo>
                      <a:pt x="99605" y="45675"/>
                    </a:lnTo>
                    <a:lnTo>
                      <a:pt x="99047" y="45582"/>
                    </a:lnTo>
                    <a:lnTo>
                      <a:pt x="98471" y="45470"/>
                    </a:lnTo>
                    <a:lnTo>
                      <a:pt x="97913" y="45358"/>
                    </a:lnTo>
                    <a:lnTo>
                      <a:pt x="97318" y="45191"/>
                    </a:lnTo>
                    <a:lnTo>
                      <a:pt x="96741" y="45042"/>
                    </a:lnTo>
                    <a:lnTo>
                      <a:pt x="96146" y="44856"/>
                    </a:lnTo>
                    <a:lnTo>
                      <a:pt x="95569" y="44652"/>
                    </a:lnTo>
                    <a:lnTo>
                      <a:pt x="94993" y="44447"/>
                    </a:lnTo>
                    <a:lnTo>
                      <a:pt x="94435" y="44224"/>
                    </a:lnTo>
                    <a:lnTo>
                      <a:pt x="93859" y="44001"/>
                    </a:lnTo>
                    <a:lnTo>
                      <a:pt x="93301" y="43759"/>
                    </a:lnTo>
                    <a:lnTo>
                      <a:pt x="92185" y="43238"/>
                    </a:lnTo>
                    <a:lnTo>
                      <a:pt x="91106" y="42680"/>
                    </a:lnTo>
                    <a:lnTo>
                      <a:pt x="90028" y="42104"/>
                    </a:lnTo>
                    <a:lnTo>
                      <a:pt x="88968" y="41490"/>
                    </a:lnTo>
                    <a:lnTo>
                      <a:pt x="87833" y="40802"/>
                    </a:lnTo>
                    <a:lnTo>
                      <a:pt x="86717" y="40096"/>
                    </a:lnTo>
                    <a:lnTo>
                      <a:pt x="85602" y="39370"/>
                    </a:lnTo>
                    <a:lnTo>
                      <a:pt x="84504" y="38626"/>
                    </a:lnTo>
                    <a:lnTo>
                      <a:pt x="83426" y="37864"/>
                    </a:lnTo>
                    <a:lnTo>
                      <a:pt x="82347" y="37101"/>
                    </a:lnTo>
                    <a:lnTo>
                      <a:pt x="80208" y="35539"/>
                    </a:lnTo>
                    <a:lnTo>
                      <a:pt x="78070" y="33959"/>
                    </a:lnTo>
                    <a:lnTo>
                      <a:pt x="75931" y="32396"/>
                    </a:lnTo>
                    <a:lnTo>
                      <a:pt x="74853" y="31615"/>
                    </a:lnTo>
                    <a:lnTo>
                      <a:pt x="73755" y="30853"/>
                    </a:lnTo>
                    <a:lnTo>
                      <a:pt x="72677" y="30109"/>
                    </a:lnTo>
                    <a:lnTo>
                      <a:pt x="71561" y="29365"/>
                    </a:lnTo>
                    <a:lnTo>
                      <a:pt x="70371" y="28603"/>
                    </a:lnTo>
                    <a:lnTo>
                      <a:pt x="69143" y="27877"/>
                    </a:lnTo>
                    <a:lnTo>
                      <a:pt x="68530" y="27543"/>
                    </a:lnTo>
                    <a:lnTo>
                      <a:pt x="67897" y="27189"/>
                    </a:lnTo>
                    <a:lnTo>
                      <a:pt x="67265" y="26873"/>
                    </a:lnTo>
                    <a:lnTo>
                      <a:pt x="66633" y="26557"/>
                    </a:lnTo>
                    <a:lnTo>
                      <a:pt x="65740" y="26148"/>
                    </a:lnTo>
                    <a:lnTo>
                      <a:pt x="64847" y="25739"/>
                    </a:lnTo>
                    <a:lnTo>
                      <a:pt x="63955" y="25348"/>
                    </a:lnTo>
                    <a:lnTo>
                      <a:pt x="63043" y="24976"/>
                    </a:lnTo>
                    <a:lnTo>
                      <a:pt x="61221" y="24232"/>
                    </a:lnTo>
                    <a:lnTo>
                      <a:pt x="59417" y="23507"/>
                    </a:lnTo>
                    <a:lnTo>
                      <a:pt x="58190" y="23005"/>
                    </a:lnTo>
                    <a:lnTo>
                      <a:pt x="56962" y="22484"/>
                    </a:lnTo>
                    <a:lnTo>
                      <a:pt x="56349" y="22205"/>
                    </a:lnTo>
                    <a:lnTo>
                      <a:pt x="55754" y="21926"/>
                    </a:lnTo>
                    <a:lnTo>
                      <a:pt x="55158" y="21647"/>
                    </a:lnTo>
                    <a:lnTo>
                      <a:pt x="54563" y="21331"/>
                    </a:lnTo>
                    <a:lnTo>
                      <a:pt x="53931" y="20978"/>
                    </a:lnTo>
                    <a:lnTo>
                      <a:pt x="53317" y="20587"/>
                    </a:lnTo>
                    <a:lnTo>
                      <a:pt x="52722" y="20160"/>
                    </a:lnTo>
                    <a:lnTo>
                      <a:pt x="52164" y="19695"/>
                    </a:lnTo>
                    <a:lnTo>
                      <a:pt x="51606" y="19230"/>
                    </a:lnTo>
                    <a:lnTo>
                      <a:pt x="51086" y="18709"/>
                    </a:lnTo>
                    <a:lnTo>
                      <a:pt x="50584" y="18188"/>
                    </a:lnTo>
                    <a:lnTo>
                      <a:pt x="50100" y="17630"/>
                    </a:lnTo>
                    <a:lnTo>
                      <a:pt x="49672" y="17110"/>
                    </a:lnTo>
                    <a:lnTo>
                      <a:pt x="49282" y="16570"/>
                    </a:lnTo>
                    <a:lnTo>
                      <a:pt x="48891" y="16031"/>
                    </a:lnTo>
                    <a:lnTo>
                      <a:pt x="48519" y="15473"/>
                    </a:lnTo>
                    <a:lnTo>
                      <a:pt x="48166" y="14897"/>
                    </a:lnTo>
                    <a:lnTo>
                      <a:pt x="47813" y="14320"/>
                    </a:lnTo>
                    <a:lnTo>
                      <a:pt x="47496" y="13744"/>
                    </a:lnTo>
                    <a:lnTo>
                      <a:pt x="47162" y="13149"/>
                    </a:lnTo>
                    <a:lnTo>
                      <a:pt x="46548" y="11977"/>
                    </a:lnTo>
                    <a:lnTo>
                      <a:pt x="45934" y="10768"/>
                    </a:lnTo>
                    <a:lnTo>
                      <a:pt x="45321" y="9578"/>
                    </a:lnTo>
                    <a:lnTo>
                      <a:pt x="44688" y="8388"/>
                    </a:lnTo>
                    <a:lnTo>
                      <a:pt x="44168" y="7439"/>
                    </a:lnTo>
                    <a:lnTo>
                      <a:pt x="43870" y="6974"/>
                    </a:lnTo>
                    <a:lnTo>
                      <a:pt x="43591" y="6509"/>
                    </a:lnTo>
                    <a:lnTo>
                      <a:pt x="43275" y="6063"/>
                    </a:lnTo>
                    <a:lnTo>
                      <a:pt x="42959" y="5617"/>
                    </a:lnTo>
                    <a:lnTo>
                      <a:pt x="42643" y="5171"/>
                    </a:lnTo>
                    <a:lnTo>
                      <a:pt x="42289" y="4743"/>
                    </a:lnTo>
                    <a:lnTo>
                      <a:pt x="41955" y="4334"/>
                    </a:lnTo>
                    <a:lnTo>
                      <a:pt x="41583" y="3925"/>
                    </a:lnTo>
                    <a:lnTo>
                      <a:pt x="41192" y="3534"/>
                    </a:lnTo>
                    <a:lnTo>
                      <a:pt x="40802" y="3162"/>
                    </a:lnTo>
                    <a:lnTo>
                      <a:pt x="40392" y="2790"/>
                    </a:lnTo>
                    <a:lnTo>
                      <a:pt x="39965" y="2455"/>
                    </a:lnTo>
                    <a:lnTo>
                      <a:pt x="39537" y="2139"/>
                    </a:lnTo>
                    <a:lnTo>
                      <a:pt x="39072" y="1823"/>
                    </a:lnTo>
                    <a:lnTo>
                      <a:pt x="38644" y="1563"/>
                    </a:lnTo>
                    <a:lnTo>
                      <a:pt x="38179" y="1321"/>
                    </a:lnTo>
                    <a:lnTo>
                      <a:pt x="37733" y="1098"/>
                    </a:lnTo>
                    <a:lnTo>
                      <a:pt x="37268" y="893"/>
                    </a:lnTo>
                    <a:lnTo>
                      <a:pt x="36785" y="726"/>
                    </a:lnTo>
                    <a:lnTo>
                      <a:pt x="36301" y="558"/>
                    </a:lnTo>
                    <a:lnTo>
                      <a:pt x="35818" y="428"/>
                    </a:lnTo>
                    <a:lnTo>
                      <a:pt x="35316" y="298"/>
                    </a:lnTo>
                    <a:lnTo>
                      <a:pt x="34813" y="205"/>
                    </a:lnTo>
                    <a:lnTo>
                      <a:pt x="34311" y="131"/>
                    </a:lnTo>
                    <a:lnTo>
                      <a:pt x="33809" y="56"/>
                    </a:lnTo>
                    <a:lnTo>
                      <a:pt x="33307" y="19"/>
                    </a:lnTo>
                    <a:lnTo>
                      <a:pt x="3278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27"/>
              <p:cNvSpPr/>
              <p:nvPr/>
            </p:nvSpPr>
            <p:spPr>
              <a:xfrm>
                <a:off x="1232225" y="1104275"/>
                <a:ext cx="4042050" cy="1221375"/>
              </a:xfrm>
              <a:custGeom>
                <a:avLst/>
                <a:gdLst/>
                <a:ahLst/>
                <a:cxnLst/>
                <a:rect l="l" t="t" r="r" b="b"/>
                <a:pathLst>
                  <a:path w="161682" h="48855" extrusionOk="0">
                    <a:moveTo>
                      <a:pt x="31261" y="0"/>
                    </a:moveTo>
                    <a:lnTo>
                      <a:pt x="30592" y="37"/>
                    </a:lnTo>
                    <a:lnTo>
                      <a:pt x="29922" y="112"/>
                    </a:lnTo>
                    <a:lnTo>
                      <a:pt x="29253" y="223"/>
                    </a:lnTo>
                    <a:lnTo>
                      <a:pt x="28583" y="353"/>
                    </a:lnTo>
                    <a:lnTo>
                      <a:pt x="27933" y="521"/>
                    </a:lnTo>
                    <a:lnTo>
                      <a:pt x="27282" y="707"/>
                    </a:lnTo>
                    <a:lnTo>
                      <a:pt x="26649" y="911"/>
                    </a:lnTo>
                    <a:lnTo>
                      <a:pt x="26017" y="1134"/>
                    </a:lnTo>
                    <a:lnTo>
                      <a:pt x="25403" y="1376"/>
                    </a:lnTo>
                    <a:lnTo>
                      <a:pt x="24808" y="1618"/>
                    </a:lnTo>
                    <a:lnTo>
                      <a:pt x="24213" y="1897"/>
                    </a:lnTo>
                    <a:lnTo>
                      <a:pt x="23618" y="2176"/>
                    </a:lnTo>
                    <a:lnTo>
                      <a:pt x="23023" y="2473"/>
                    </a:lnTo>
                    <a:lnTo>
                      <a:pt x="22446" y="2790"/>
                    </a:lnTo>
                    <a:lnTo>
                      <a:pt x="21870" y="3106"/>
                    </a:lnTo>
                    <a:lnTo>
                      <a:pt x="21312" y="3459"/>
                    </a:lnTo>
                    <a:lnTo>
                      <a:pt x="20736" y="3794"/>
                    </a:lnTo>
                    <a:lnTo>
                      <a:pt x="20196" y="4166"/>
                    </a:lnTo>
                    <a:lnTo>
                      <a:pt x="19638" y="4519"/>
                    </a:lnTo>
                    <a:lnTo>
                      <a:pt x="19099" y="4910"/>
                    </a:lnTo>
                    <a:lnTo>
                      <a:pt x="18039" y="5691"/>
                    </a:lnTo>
                    <a:lnTo>
                      <a:pt x="17016" y="6490"/>
                    </a:lnTo>
                    <a:lnTo>
                      <a:pt x="15993" y="7327"/>
                    </a:lnTo>
                    <a:lnTo>
                      <a:pt x="14989" y="8164"/>
                    </a:lnTo>
                    <a:lnTo>
                      <a:pt x="13985" y="9001"/>
                    </a:lnTo>
                    <a:lnTo>
                      <a:pt x="12014" y="10712"/>
                    </a:lnTo>
                    <a:lnTo>
                      <a:pt x="10024" y="12441"/>
                    </a:lnTo>
                    <a:lnTo>
                      <a:pt x="7736" y="14431"/>
                    </a:lnTo>
                    <a:lnTo>
                      <a:pt x="6583" y="15435"/>
                    </a:lnTo>
                    <a:lnTo>
                      <a:pt x="5412" y="16421"/>
                    </a:lnTo>
                    <a:lnTo>
                      <a:pt x="4221" y="17388"/>
                    </a:lnTo>
                    <a:lnTo>
                      <a:pt x="3031" y="18337"/>
                    </a:lnTo>
                    <a:lnTo>
                      <a:pt x="2418" y="18802"/>
                    </a:lnTo>
                    <a:lnTo>
                      <a:pt x="1804" y="19248"/>
                    </a:lnTo>
                    <a:lnTo>
                      <a:pt x="1172" y="19676"/>
                    </a:lnTo>
                    <a:lnTo>
                      <a:pt x="539" y="20103"/>
                    </a:lnTo>
                    <a:lnTo>
                      <a:pt x="279" y="20271"/>
                    </a:lnTo>
                    <a:lnTo>
                      <a:pt x="0" y="20401"/>
                    </a:lnTo>
                    <a:lnTo>
                      <a:pt x="0" y="23525"/>
                    </a:lnTo>
                    <a:lnTo>
                      <a:pt x="744" y="23135"/>
                    </a:lnTo>
                    <a:lnTo>
                      <a:pt x="1451" y="22725"/>
                    </a:lnTo>
                    <a:lnTo>
                      <a:pt x="2157" y="22316"/>
                    </a:lnTo>
                    <a:lnTo>
                      <a:pt x="2864" y="21870"/>
                    </a:lnTo>
                    <a:lnTo>
                      <a:pt x="3552" y="21405"/>
                    </a:lnTo>
                    <a:lnTo>
                      <a:pt x="4221" y="20940"/>
                    </a:lnTo>
                    <a:lnTo>
                      <a:pt x="4872" y="20457"/>
                    </a:lnTo>
                    <a:lnTo>
                      <a:pt x="5542" y="19955"/>
                    </a:lnTo>
                    <a:lnTo>
                      <a:pt x="6174" y="19434"/>
                    </a:lnTo>
                    <a:lnTo>
                      <a:pt x="6825" y="18913"/>
                    </a:lnTo>
                    <a:lnTo>
                      <a:pt x="8071" y="17853"/>
                    </a:lnTo>
                    <a:lnTo>
                      <a:pt x="9317" y="16756"/>
                    </a:lnTo>
                    <a:lnTo>
                      <a:pt x="10544" y="15659"/>
                    </a:lnTo>
                    <a:lnTo>
                      <a:pt x="12162" y="14208"/>
                    </a:lnTo>
                    <a:lnTo>
                      <a:pt x="13799" y="12758"/>
                    </a:lnTo>
                    <a:lnTo>
                      <a:pt x="15435" y="11326"/>
                    </a:lnTo>
                    <a:lnTo>
                      <a:pt x="17091" y="9931"/>
                    </a:lnTo>
                    <a:lnTo>
                      <a:pt x="18020" y="9150"/>
                    </a:lnTo>
                    <a:lnTo>
                      <a:pt x="18969" y="8406"/>
                    </a:lnTo>
                    <a:lnTo>
                      <a:pt x="19936" y="7681"/>
                    </a:lnTo>
                    <a:lnTo>
                      <a:pt x="20903" y="6974"/>
                    </a:lnTo>
                    <a:lnTo>
                      <a:pt x="21907" y="6304"/>
                    </a:lnTo>
                    <a:lnTo>
                      <a:pt x="22428" y="5970"/>
                    </a:lnTo>
                    <a:lnTo>
                      <a:pt x="22930" y="5654"/>
                    </a:lnTo>
                    <a:lnTo>
                      <a:pt x="23451" y="5356"/>
                    </a:lnTo>
                    <a:lnTo>
                      <a:pt x="23990" y="5077"/>
                    </a:lnTo>
                    <a:lnTo>
                      <a:pt x="24529" y="4798"/>
                    </a:lnTo>
                    <a:lnTo>
                      <a:pt x="25069" y="4538"/>
                    </a:lnTo>
                    <a:lnTo>
                      <a:pt x="25868" y="4184"/>
                    </a:lnTo>
                    <a:lnTo>
                      <a:pt x="26687" y="3868"/>
                    </a:lnTo>
                    <a:lnTo>
                      <a:pt x="27505" y="3589"/>
                    </a:lnTo>
                    <a:lnTo>
                      <a:pt x="27933" y="3459"/>
                    </a:lnTo>
                    <a:lnTo>
                      <a:pt x="28360" y="3347"/>
                    </a:lnTo>
                    <a:lnTo>
                      <a:pt x="28769" y="3236"/>
                    </a:lnTo>
                    <a:lnTo>
                      <a:pt x="29197" y="3162"/>
                    </a:lnTo>
                    <a:lnTo>
                      <a:pt x="29625" y="3087"/>
                    </a:lnTo>
                    <a:lnTo>
                      <a:pt x="30071" y="3013"/>
                    </a:lnTo>
                    <a:lnTo>
                      <a:pt x="30499" y="2976"/>
                    </a:lnTo>
                    <a:lnTo>
                      <a:pt x="30927" y="2938"/>
                    </a:lnTo>
                    <a:lnTo>
                      <a:pt x="31801" y="2938"/>
                    </a:lnTo>
                    <a:lnTo>
                      <a:pt x="32191" y="2976"/>
                    </a:lnTo>
                    <a:lnTo>
                      <a:pt x="32563" y="3013"/>
                    </a:lnTo>
                    <a:lnTo>
                      <a:pt x="32935" y="3069"/>
                    </a:lnTo>
                    <a:lnTo>
                      <a:pt x="33307" y="3162"/>
                    </a:lnTo>
                    <a:lnTo>
                      <a:pt x="33660" y="3255"/>
                    </a:lnTo>
                    <a:lnTo>
                      <a:pt x="34014" y="3366"/>
                    </a:lnTo>
                    <a:lnTo>
                      <a:pt x="34367" y="3496"/>
                    </a:lnTo>
                    <a:lnTo>
                      <a:pt x="34720" y="3645"/>
                    </a:lnTo>
                    <a:lnTo>
                      <a:pt x="35055" y="3812"/>
                    </a:lnTo>
                    <a:lnTo>
                      <a:pt x="35390" y="3980"/>
                    </a:lnTo>
                    <a:lnTo>
                      <a:pt x="35706" y="4184"/>
                    </a:lnTo>
                    <a:lnTo>
                      <a:pt x="36022" y="4389"/>
                    </a:lnTo>
                    <a:lnTo>
                      <a:pt x="36338" y="4593"/>
                    </a:lnTo>
                    <a:lnTo>
                      <a:pt x="36636" y="4835"/>
                    </a:lnTo>
                    <a:lnTo>
                      <a:pt x="36933" y="5077"/>
                    </a:lnTo>
                    <a:lnTo>
                      <a:pt x="37212" y="5319"/>
                    </a:lnTo>
                    <a:lnTo>
                      <a:pt x="37715" y="5821"/>
                    </a:lnTo>
                    <a:lnTo>
                      <a:pt x="38198" y="6323"/>
                    </a:lnTo>
                    <a:lnTo>
                      <a:pt x="38682" y="6862"/>
                    </a:lnTo>
                    <a:lnTo>
                      <a:pt x="39128" y="7420"/>
                    </a:lnTo>
                    <a:lnTo>
                      <a:pt x="39556" y="7978"/>
                    </a:lnTo>
                    <a:lnTo>
                      <a:pt x="39965" y="8555"/>
                    </a:lnTo>
                    <a:lnTo>
                      <a:pt x="40374" y="9131"/>
                    </a:lnTo>
                    <a:lnTo>
                      <a:pt x="40783" y="9726"/>
                    </a:lnTo>
                    <a:lnTo>
                      <a:pt x="41769" y="11270"/>
                    </a:lnTo>
                    <a:lnTo>
                      <a:pt x="42717" y="12832"/>
                    </a:lnTo>
                    <a:lnTo>
                      <a:pt x="43628" y="14431"/>
                    </a:lnTo>
                    <a:lnTo>
                      <a:pt x="44521" y="16031"/>
                    </a:lnTo>
                    <a:lnTo>
                      <a:pt x="45135" y="17184"/>
                    </a:lnTo>
                    <a:lnTo>
                      <a:pt x="45767" y="18337"/>
                    </a:lnTo>
                    <a:lnTo>
                      <a:pt x="46381" y="19490"/>
                    </a:lnTo>
                    <a:lnTo>
                      <a:pt x="46994" y="20643"/>
                    </a:lnTo>
                    <a:lnTo>
                      <a:pt x="47645" y="21777"/>
                    </a:lnTo>
                    <a:lnTo>
                      <a:pt x="48333" y="22911"/>
                    </a:lnTo>
                    <a:lnTo>
                      <a:pt x="48687" y="23451"/>
                    </a:lnTo>
                    <a:lnTo>
                      <a:pt x="49040" y="24009"/>
                    </a:lnTo>
                    <a:lnTo>
                      <a:pt x="49412" y="24529"/>
                    </a:lnTo>
                    <a:lnTo>
                      <a:pt x="49802" y="25069"/>
                    </a:lnTo>
                    <a:lnTo>
                      <a:pt x="50230" y="25589"/>
                    </a:lnTo>
                    <a:lnTo>
                      <a:pt x="50695" y="26110"/>
                    </a:lnTo>
                    <a:lnTo>
                      <a:pt x="51160" y="26594"/>
                    </a:lnTo>
                    <a:lnTo>
                      <a:pt x="51662" y="27059"/>
                    </a:lnTo>
                    <a:lnTo>
                      <a:pt x="52201" y="27505"/>
                    </a:lnTo>
                    <a:lnTo>
                      <a:pt x="52462" y="27691"/>
                    </a:lnTo>
                    <a:lnTo>
                      <a:pt x="52741" y="27895"/>
                    </a:lnTo>
                    <a:lnTo>
                      <a:pt x="53038" y="28081"/>
                    </a:lnTo>
                    <a:lnTo>
                      <a:pt x="53336" y="28249"/>
                    </a:lnTo>
                    <a:lnTo>
                      <a:pt x="53633" y="28416"/>
                    </a:lnTo>
                    <a:lnTo>
                      <a:pt x="53950" y="28565"/>
                    </a:lnTo>
                    <a:lnTo>
                      <a:pt x="54433" y="28788"/>
                    </a:lnTo>
                    <a:lnTo>
                      <a:pt x="54954" y="28974"/>
                    </a:lnTo>
                    <a:lnTo>
                      <a:pt x="55456" y="29141"/>
                    </a:lnTo>
                    <a:lnTo>
                      <a:pt x="55995" y="29290"/>
                    </a:lnTo>
                    <a:lnTo>
                      <a:pt x="57037" y="29569"/>
                    </a:lnTo>
                    <a:lnTo>
                      <a:pt x="57557" y="29718"/>
                    </a:lnTo>
                    <a:lnTo>
                      <a:pt x="58078" y="29867"/>
                    </a:lnTo>
                    <a:lnTo>
                      <a:pt x="58766" y="30071"/>
                    </a:lnTo>
                    <a:lnTo>
                      <a:pt x="59436" y="30313"/>
                    </a:lnTo>
                    <a:lnTo>
                      <a:pt x="60105" y="30555"/>
                    </a:lnTo>
                    <a:lnTo>
                      <a:pt x="60775" y="30815"/>
                    </a:lnTo>
                    <a:lnTo>
                      <a:pt x="61426" y="31113"/>
                    </a:lnTo>
                    <a:lnTo>
                      <a:pt x="62076" y="31410"/>
                    </a:lnTo>
                    <a:lnTo>
                      <a:pt x="62709" y="31745"/>
                    </a:lnTo>
                    <a:lnTo>
                      <a:pt x="63341" y="32080"/>
                    </a:lnTo>
                    <a:lnTo>
                      <a:pt x="63955" y="32433"/>
                    </a:lnTo>
                    <a:lnTo>
                      <a:pt x="64568" y="32786"/>
                    </a:lnTo>
                    <a:lnTo>
                      <a:pt x="65164" y="33177"/>
                    </a:lnTo>
                    <a:lnTo>
                      <a:pt x="65759" y="33567"/>
                    </a:lnTo>
                    <a:lnTo>
                      <a:pt x="66354" y="33977"/>
                    </a:lnTo>
                    <a:lnTo>
                      <a:pt x="66930" y="34386"/>
                    </a:lnTo>
                    <a:lnTo>
                      <a:pt x="67507" y="34813"/>
                    </a:lnTo>
                    <a:lnTo>
                      <a:pt x="68065" y="35241"/>
                    </a:lnTo>
                    <a:lnTo>
                      <a:pt x="69125" y="36097"/>
                    </a:lnTo>
                    <a:lnTo>
                      <a:pt x="70166" y="36971"/>
                    </a:lnTo>
                    <a:lnTo>
                      <a:pt x="71170" y="37863"/>
                    </a:lnTo>
                    <a:lnTo>
                      <a:pt x="72156" y="38793"/>
                    </a:lnTo>
                    <a:lnTo>
                      <a:pt x="73142" y="39742"/>
                    </a:lnTo>
                    <a:lnTo>
                      <a:pt x="74090" y="40690"/>
                    </a:lnTo>
                    <a:lnTo>
                      <a:pt x="75038" y="41676"/>
                    </a:lnTo>
                    <a:lnTo>
                      <a:pt x="75968" y="42661"/>
                    </a:lnTo>
                    <a:lnTo>
                      <a:pt x="76638" y="43368"/>
                    </a:lnTo>
                    <a:lnTo>
                      <a:pt x="77326" y="44075"/>
                    </a:lnTo>
                    <a:lnTo>
                      <a:pt x="78033" y="44763"/>
                    </a:lnTo>
                    <a:lnTo>
                      <a:pt x="78758" y="45414"/>
                    </a:lnTo>
                    <a:lnTo>
                      <a:pt x="79130" y="45730"/>
                    </a:lnTo>
                    <a:lnTo>
                      <a:pt x="79502" y="46027"/>
                    </a:lnTo>
                    <a:lnTo>
                      <a:pt x="79892" y="46325"/>
                    </a:lnTo>
                    <a:lnTo>
                      <a:pt x="80301" y="46604"/>
                    </a:lnTo>
                    <a:lnTo>
                      <a:pt x="80711" y="46883"/>
                    </a:lnTo>
                    <a:lnTo>
                      <a:pt x="81138" y="47125"/>
                    </a:lnTo>
                    <a:lnTo>
                      <a:pt x="81566" y="47366"/>
                    </a:lnTo>
                    <a:lnTo>
                      <a:pt x="82012" y="47590"/>
                    </a:lnTo>
                    <a:lnTo>
                      <a:pt x="82626" y="47850"/>
                    </a:lnTo>
                    <a:lnTo>
                      <a:pt x="83258" y="48092"/>
                    </a:lnTo>
                    <a:lnTo>
                      <a:pt x="83891" y="48278"/>
                    </a:lnTo>
                    <a:lnTo>
                      <a:pt x="84542" y="48445"/>
                    </a:lnTo>
                    <a:lnTo>
                      <a:pt x="85192" y="48575"/>
                    </a:lnTo>
                    <a:lnTo>
                      <a:pt x="85862" y="48687"/>
                    </a:lnTo>
                    <a:lnTo>
                      <a:pt x="86531" y="48761"/>
                    </a:lnTo>
                    <a:lnTo>
                      <a:pt x="87201" y="48817"/>
                    </a:lnTo>
                    <a:lnTo>
                      <a:pt x="88131" y="48854"/>
                    </a:lnTo>
                    <a:lnTo>
                      <a:pt x="90028" y="48854"/>
                    </a:lnTo>
                    <a:lnTo>
                      <a:pt x="90957" y="48817"/>
                    </a:lnTo>
                    <a:lnTo>
                      <a:pt x="91906" y="48780"/>
                    </a:lnTo>
                    <a:lnTo>
                      <a:pt x="92854" y="48705"/>
                    </a:lnTo>
                    <a:lnTo>
                      <a:pt x="93784" y="48631"/>
                    </a:lnTo>
                    <a:lnTo>
                      <a:pt x="94733" y="48557"/>
                    </a:lnTo>
                    <a:lnTo>
                      <a:pt x="96332" y="48371"/>
                    </a:lnTo>
                    <a:lnTo>
                      <a:pt x="97950" y="48129"/>
                    </a:lnTo>
                    <a:lnTo>
                      <a:pt x="98750" y="47999"/>
                    </a:lnTo>
                    <a:lnTo>
                      <a:pt x="99549" y="47869"/>
                    </a:lnTo>
                    <a:lnTo>
                      <a:pt x="100349" y="47701"/>
                    </a:lnTo>
                    <a:lnTo>
                      <a:pt x="101149" y="47534"/>
                    </a:lnTo>
                    <a:lnTo>
                      <a:pt x="101930" y="47366"/>
                    </a:lnTo>
                    <a:lnTo>
                      <a:pt x="102729" y="47162"/>
                    </a:lnTo>
                    <a:lnTo>
                      <a:pt x="103510" y="46957"/>
                    </a:lnTo>
                    <a:lnTo>
                      <a:pt x="104291" y="46734"/>
                    </a:lnTo>
                    <a:lnTo>
                      <a:pt x="105072" y="46492"/>
                    </a:lnTo>
                    <a:lnTo>
                      <a:pt x="105835" y="46251"/>
                    </a:lnTo>
                    <a:lnTo>
                      <a:pt x="106616" y="45972"/>
                    </a:lnTo>
                    <a:lnTo>
                      <a:pt x="107378" y="45693"/>
                    </a:lnTo>
                    <a:lnTo>
                      <a:pt x="108067" y="45414"/>
                    </a:lnTo>
                    <a:lnTo>
                      <a:pt x="108736" y="45098"/>
                    </a:lnTo>
                    <a:lnTo>
                      <a:pt x="109406" y="44763"/>
                    </a:lnTo>
                    <a:lnTo>
                      <a:pt x="110056" y="44409"/>
                    </a:lnTo>
                    <a:lnTo>
                      <a:pt x="110707" y="44056"/>
                    </a:lnTo>
                    <a:lnTo>
                      <a:pt x="111340" y="43666"/>
                    </a:lnTo>
                    <a:lnTo>
                      <a:pt x="111953" y="43256"/>
                    </a:lnTo>
                    <a:lnTo>
                      <a:pt x="112567" y="42847"/>
                    </a:lnTo>
                    <a:lnTo>
                      <a:pt x="113181" y="42401"/>
                    </a:lnTo>
                    <a:lnTo>
                      <a:pt x="113776" y="41973"/>
                    </a:lnTo>
                    <a:lnTo>
                      <a:pt x="114352" y="41508"/>
                    </a:lnTo>
                    <a:lnTo>
                      <a:pt x="114929" y="41043"/>
                    </a:lnTo>
                    <a:lnTo>
                      <a:pt x="115505" y="40560"/>
                    </a:lnTo>
                    <a:lnTo>
                      <a:pt x="116063" y="40076"/>
                    </a:lnTo>
                    <a:lnTo>
                      <a:pt x="117160" y="39091"/>
                    </a:lnTo>
                    <a:lnTo>
                      <a:pt x="118128" y="38180"/>
                    </a:lnTo>
                    <a:lnTo>
                      <a:pt x="119076" y="37250"/>
                    </a:lnTo>
                    <a:lnTo>
                      <a:pt x="120936" y="35353"/>
                    </a:lnTo>
                    <a:lnTo>
                      <a:pt x="121865" y="34404"/>
                    </a:lnTo>
                    <a:lnTo>
                      <a:pt x="122814" y="33474"/>
                    </a:lnTo>
                    <a:lnTo>
                      <a:pt x="123781" y="32563"/>
                    </a:lnTo>
                    <a:lnTo>
                      <a:pt x="124264" y="32117"/>
                    </a:lnTo>
                    <a:lnTo>
                      <a:pt x="124767" y="31689"/>
                    </a:lnTo>
                    <a:lnTo>
                      <a:pt x="125287" y="31243"/>
                    </a:lnTo>
                    <a:lnTo>
                      <a:pt x="125808" y="30834"/>
                    </a:lnTo>
                    <a:lnTo>
                      <a:pt x="126347" y="30425"/>
                    </a:lnTo>
                    <a:lnTo>
                      <a:pt x="126905" y="30034"/>
                    </a:lnTo>
                    <a:lnTo>
                      <a:pt x="127463" y="29662"/>
                    </a:lnTo>
                    <a:lnTo>
                      <a:pt x="128040" y="29327"/>
                    </a:lnTo>
                    <a:lnTo>
                      <a:pt x="128635" y="29011"/>
                    </a:lnTo>
                    <a:lnTo>
                      <a:pt x="129248" y="28732"/>
                    </a:lnTo>
                    <a:lnTo>
                      <a:pt x="129937" y="28453"/>
                    </a:lnTo>
                    <a:lnTo>
                      <a:pt x="130643" y="28193"/>
                    </a:lnTo>
                    <a:lnTo>
                      <a:pt x="131368" y="27970"/>
                    </a:lnTo>
                    <a:lnTo>
                      <a:pt x="132094" y="27784"/>
                    </a:lnTo>
                    <a:lnTo>
                      <a:pt x="132819" y="27635"/>
                    </a:lnTo>
                    <a:lnTo>
                      <a:pt x="133563" y="27505"/>
                    </a:lnTo>
                    <a:lnTo>
                      <a:pt x="134307" y="27412"/>
                    </a:lnTo>
                    <a:lnTo>
                      <a:pt x="135051" y="27356"/>
                    </a:lnTo>
                    <a:lnTo>
                      <a:pt x="135534" y="27319"/>
                    </a:lnTo>
                    <a:lnTo>
                      <a:pt x="136501" y="27319"/>
                    </a:lnTo>
                    <a:lnTo>
                      <a:pt x="136985" y="27338"/>
                    </a:lnTo>
                    <a:lnTo>
                      <a:pt x="137970" y="27393"/>
                    </a:lnTo>
                    <a:lnTo>
                      <a:pt x="138937" y="27468"/>
                    </a:lnTo>
                    <a:lnTo>
                      <a:pt x="139904" y="27579"/>
                    </a:lnTo>
                    <a:lnTo>
                      <a:pt x="140872" y="27709"/>
                    </a:lnTo>
                    <a:lnTo>
                      <a:pt x="142806" y="27988"/>
                    </a:lnTo>
                    <a:lnTo>
                      <a:pt x="143624" y="28081"/>
                    </a:lnTo>
                    <a:lnTo>
                      <a:pt x="144461" y="28156"/>
                    </a:lnTo>
                    <a:lnTo>
                      <a:pt x="145298" y="28212"/>
                    </a:lnTo>
                    <a:lnTo>
                      <a:pt x="146116" y="28249"/>
                    </a:lnTo>
                    <a:lnTo>
                      <a:pt x="146953" y="28267"/>
                    </a:lnTo>
                    <a:lnTo>
                      <a:pt x="147790" y="28267"/>
                    </a:lnTo>
                    <a:lnTo>
                      <a:pt x="148626" y="28230"/>
                    </a:lnTo>
                    <a:lnTo>
                      <a:pt x="149445" y="28193"/>
                    </a:lnTo>
                    <a:lnTo>
                      <a:pt x="150282" y="28119"/>
                    </a:lnTo>
                    <a:lnTo>
                      <a:pt x="151118" y="28026"/>
                    </a:lnTo>
                    <a:lnTo>
                      <a:pt x="151937" y="27914"/>
                    </a:lnTo>
                    <a:lnTo>
                      <a:pt x="152755" y="27784"/>
                    </a:lnTo>
                    <a:lnTo>
                      <a:pt x="153573" y="27635"/>
                    </a:lnTo>
                    <a:lnTo>
                      <a:pt x="154391" y="27468"/>
                    </a:lnTo>
                    <a:lnTo>
                      <a:pt x="155210" y="27282"/>
                    </a:lnTo>
                    <a:lnTo>
                      <a:pt x="156009" y="27059"/>
                    </a:lnTo>
                    <a:lnTo>
                      <a:pt x="156753" y="26835"/>
                    </a:lnTo>
                    <a:lnTo>
                      <a:pt x="157497" y="26594"/>
                    </a:lnTo>
                    <a:lnTo>
                      <a:pt x="158222" y="26315"/>
                    </a:lnTo>
                    <a:lnTo>
                      <a:pt x="158929" y="26017"/>
                    </a:lnTo>
                    <a:lnTo>
                      <a:pt x="159636" y="25682"/>
                    </a:lnTo>
                    <a:lnTo>
                      <a:pt x="160342" y="25329"/>
                    </a:lnTo>
                    <a:lnTo>
                      <a:pt x="161012" y="24939"/>
                    </a:lnTo>
                    <a:lnTo>
                      <a:pt x="161681" y="24548"/>
                    </a:lnTo>
                    <a:lnTo>
                      <a:pt x="161681" y="23469"/>
                    </a:lnTo>
                    <a:lnTo>
                      <a:pt x="161161" y="23786"/>
                    </a:lnTo>
                    <a:lnTo>
                      <a:pt x="160640" y="24102"/>
                    </a:lnTo>
                    <a:lnTo>
                      <a:pt x="160119" y="24381"/>
                    </a:lnTo>
                    <a:lnTo>
                      <a:pt x="159580" y="24660"/>
                    </a:lnTo>
                    <a:lnTo>
                      <a:pt x="159022" y="24920"/>
                    </a:lnTo>
                    <a:lnTo>
                      <a:pt x="158483" y="25162"/>
                    </a:lnTo>
                    <a:lnTo>
                      <a:pt x="157925" y="25385"/>
                    </a:lnTo>
                    <a:lnTo>
                      <a:pt x="157348" y="25589"/>
                    </a:lnTo>
                    <a:lnTo>
                      <a:pt x="156883" y="25738"/>
                    </a:lnTo>
                    <a:lnTo>
                      <a:pt x="156419" y="25868"/>
                    </a:lnTo>
                    <a:lnTo>
                      <a:pt x="155954" y="25999"/>
                    </a:lnTo>
                    <a:lnTo>
                      <a:pt x="155489" y="26110"/>
                    </a:lnTo>
                    <a:lnTo>
                      <a:pt x="154540" y="26296"/>
                    </a:lnTo>
                    <a:lnTo>
                      <a:pt x="153573" y="26445"/>
                    </a:lnTo>
                    <a:lnTo>
                      <a:pt x="152606" y="26556"/>
                    </a:lnTo>
                    <a:lnTo>
                      <a:pt x="151639" y="26631"/>
                    </a:lnTo>
                    <a:lnTo>
                      <a:pt x="150672" y="26668"/>
                    </a:lnTo>
                    <a:lnTo>
                      <a:pt x="149705" y="26668"/>
                    </a:lnTo>
                    <a:lnTo>
                      <a:pt x="148757" y="26631"/>
                    </a:lnTo>
                    <a:lnTo>
                      <a:pt x="147808" y="26556"/>
                    </a:lnTo>
                    <a:lnTo>
                      <a:pt x="146860" y="26463"/>
                    </a:lnTo>
                    <a:lnTo>
                      <a:pt x="145911" y="26333"/>
                    </a:lnTo>
                    <a:lnTo>
                      <a:pt x="144981" y="26166"/>
                    </a:lnTo>
                    <a:lnTo>
                      <a:pt x="144033" y="25999"/>
                    </a:lnTo>
                    <a:lnTo>
                      <a:pt x="143103" y="25813"/>
                    </a:lnTo>
                    <a:lnTo>
                      <a:pt x="142173" y="25608"/>
                    </a:lnTo>
                    <a:lnTo>
                      <a:pt x="140202" y="25180"/>
                    </a:lnTo>
                    <a:lnTo>
                      <a:pt x="139198" y="24994"/>
                    </a:lnTo>
                    <a:lnTo>
                      <a:pt x="138212" y="24827"/>
                    </a:lnTo>
                    <a:lnTo>
                      <a:pt x="137208" y="24678"/>
                    </a:lnTo>
                    <a:lnTo>
                      <a:pt x="136204" y="24585"/>
                    </a:lnTo>
                    <a:lnTo>
                      <a:pt x="135702" y="24548"/>
                    </a:lnTo>
                    <a:lnTo>
                      <a:pt x="135199" y="24511"/>
                    </a:lnTo>
                    <a:lnTo>
                      <a:pt x="134697" y="24492"/>
                    </a:lnTo>
                    <a:lnTo>
                      <a:pt x="134195" y="24492"/>
                    </a:lnTo>
                    <a:lnTo>
                      <a:pt x="133563" y="24511"/>
                    </a:lnTo>
                    <a:lnTo>
                      <a:pt x="132949" y="24567"/>
                    </a:lnTo>
                    <a:lnTo>
                      <a:pt x="132317" y="24660"/>
                    </a:lnTo>
                    <a:lnTo>
                      <a:pt x="131703" y="24771"/>
                    </a:lnTo>
                    <a:lnTo>
                      <a:pt x="131108" y="24920"/>
                    </a:lnTo>
                    <a:lnTo>
                      <a:pt x="130513" y="25124"/>
                    </a:lnTo>
                    <a:lnTo>
                      <a:pt x="129918" y="25348"/>
                    </a:lnTo>
                    <a:lnTo>
                      <a:pt x="129360" y="25608"/>
                    </a:lnTo>
                    <a:lnTo>
                      <a:pt x="128784" y="25906"/>
                    </a:lnTo>
                    <a:lnTo>
                      <a:pt x="128226" y="26240"/>
                    </a:lnTo>
                    <a:lnTo>
                      <a:pt x="127686" y="26594"/>
                    </a:lnTo>
                    <a:lnTo>
                      <a:pt x="127166" y="26984"/>
                    </a:lnTo>
                    <a:lnTo>
                      <a:pt x="126663" y="27393"/>
                    </a:lnTo>
                    <a:lnTo>
                      <a:pt x="126161" y="27821"/>
                    </a:lnTo>
                    <a:lnTo>
                      <a:pt x="125678" y="28249"/>
                    </a:lnTo>
                    <a:lnTo>
                      <a:pt x="125213" y="28695"/>
                    </a:lnTo>
                    <a:lnTo>
                      <a:pt x="124692" y="29234"/>
                    </a:lnTo>
                    <a:lnTo>
                      <a:pt x="124171" y="29774"/>
                    </a:lnTo>
                    <a:lnTo>
                      <a:pt x="123651" y="30332"/>
                    </a:lnTo>
                    <a:lnTo>
                      <a:pt x="123149" y="30890"/>
                    </a:lnTo>
                    <a:lnTo>
                      <a:pt x="122163" y="32024"/>
                    </a:lnTo>
                    <a:lnTo>
                      <a:pt x="121177" y="33158"/>
                    </a:lnTo>
                    <a:lnTo>
                      <a:pt x="120266" y="34181"/>
                    </a:lnTo>
                    <a:lnTo>
                      <a:pt x="119355" y="35204"/>
                    </a:lnTo>
                    <a:lnTo>
                      <a:pt x="118425" y="36190"/>
                    </a:lnTo>
                    <a:lnTo>
                      <a:pt x="117477" y="37175"/>
                    </a:lnTo>
                    <a:lnTo>
                      <a:pt x="116491" y="38124"/>
                    </a:lnTo>
                    <a:lnTo>
                      <a:pt x="115487" y="39054"/>
                    </a:lnTo>
                    <a:lnTo>
                      <a:pt x="114985" y="39500"/>
                    </a:lnTo>
                    <a:lnTo>
                      <a:pt x="114464" y="39946"/>
                    </a:lnTo>
                    <a:lnTo>
                      <a:pt x="113925" y="40374"/>
                    </a:lnTo>
                    <a:lnTo>
                      <a:pt x="113385" y="40802"/>
                    </a:lnTo>
                    <a:lnTo>
                      <a:pt x="112716" y="41285"/>
                    </a:lnTo>
                    <a:lnTo>
                      <a:pt x="112046" y="41769"/>
                    </a:lnTo>
                    <a:lnTo>
                      <a:pt x="111358" y="42234"/>
                    </a:lnTo>
                    <a:lnTo>
                      <a:pt x="110633" y="42661"/>
                    </a:lnTo>
                    <a:lnTo>
                      <a:pt x="109926" y="43070"/>
                    </a:lnTo>
                    <a:lnTo>
                      <a:pt x="109182" y="43461"/>
                    </a:lnTo>
                    <a:lnTo>
                      <a:pt x="108439" y="43814"/>
                    </a:lnTo>
                    <a:lnTo>
                      <a:pt x="107657" y="44131"/>
                    </a:lnTo>
                    <a:lnTo>
                      <a:pt x="106839" y="44428"/>
                    </a:lnTo>
                    <a:lnTo>
                      <a:pt x="106021" y="44688"/>
                    </a:lnTo>
                    <a:lnTo>
                      <a:pt x="105184" y="44949"/>
                    </a:lnTo>
                    <a:lnTo>
                      <a:pt x="104347" y="45172"/>
                    </a:lnTo>
                    <a:lnTo>
                      <a:pt x="103492" y="45377"/>
                    </a:lnTo>
                    <a:lnTo>
                      <a:pt x="102655" y="45562"/>
                    </a:lnTo>
                    <a:lnTo>
                      <a:pt x="101799" y="45711"/>
                    </a:lnTo>
                    <a:lnTo>
                      <a:pt x="100925" y="45860"/>
                    </a:lnTo>
                    <a:lnTo>
                      <a:pt x="100070" y="45972"/>
                    </a:lnTo>
                    <a:lnTo>
                      <a:pt x="99196" y="46046"/>
                    </a:lnTo>
                    <a:lnTo>
                      <a:pt x="98340" y="46120"/>
                    </a:lnTo>
                    <a:lnTo>
                      <a:pt x="97466" y="46158"/>
                    </a:lnTo>
                    <a:lnTo>
                      <a:pt x="96592" y="46176"/>
                    </a:lnTo>
                    <a:lnTo>
                      <a:pt x="95718" y="46176"/>
                    </a:lnTo>
                    <a:lnTo>
                      <a:pt x="94844" y="46158"/>
                    </a:lnTo>
                    <a:lnTo>
                      <a:pt x="93989" y="46102"/>
                    </a:lnTo>
                    <a:lnTo>
                      <a:pt x="92947" y="46027"/>
                    </a:lnTo>
                    <a:lnTo>
                      <a:pt x="91924" y="45897"/>
                    </a:lnTo>
                    <a:lnTo>
                      <a:pt x="90883" y="45711"/>
                    </a:lnTo>
                    <a:lnTo>
                      <a:pt x="89879" y="45507"/>
                    </a:lnTo>
                    <a:lnTo>
                      <a:pt x="89377" y="45377"/>
                    </a:lnTo>
                    <a:lnTo>
                      <a:pt x="88875" y="45246"/>
                    </a:lnTo>
                    <a:lnTo>
                      <a:pt x="88372" y="45116"/>
                    </a:lnTo>
                    <a:lnTo>
                      <a:pt x="87870" y="44949"/>
                    </a:lnTo>
                    <a:lnTo>
                      <a:pt x="87387" y="44781"/>
                    </a:lnTo>
                    <a:lnTo>
                      <a:pt x="86885" y="44614"/>
                    </a:lnTo>
                    <a:lnTo>
                      <a:pt x="86401" y="44409"/>
                    </a:lnTo>
                    <a:lnTo>
                      <a:pt x="85918" y="44224"/>
                    </a:lnTo>
                    <a:lnTo>
                      <a:pt x="85434" y="44000"/>
                    </a:lnTo>
                    <a:lnTo>
                      <a:pt x="84951" y="43759"/>
                    </a:lnTo>
                    <a:lnTo>
                      <a:pt x="84467" y="43517"/>
                    </a:lnTo>
                    <a:lnTo>
                      <a:pt x="83984" y="43275"/>
                    </a:lnTo>
                    <a:lnTo>
                      <a:pt x="83054" y="42736"/>
                    </a:lnTo>
                    <a:lnTo>
                      <a:pt x="82124" y="42178"/>
                    </a:lnTo>
                    <a:lnTo>
                      <a:pt x="81231" y="41583"/>
                    </a:lnTo>
                    <a:lnTo>
                      <a:pt x="80339" y="40969"/>
                    </a:lnTo>
                    <a:lnTo>
                      <a:pt x="79465" y="40337"/>
                    </a:lnTo>
                    <a:lnTo>
                      <a:pt x="78590" y="39704"/>
                    </a:lnTo>
                    <a:lnTo>
                      <a:pt x="77400" y="38793"/>
                    </a:lnTo>
                    <a:lnTo>
                      <a:pt x="76210" y="37882"/>
                    </a:lnTo>
                    <a:lnTo>
                      <a:pt x="73867" y="36022"/>
                    </a:lnTo>
                    <a:lnTo>
                      <a:pt x="72677" y="35111"/>
                    </a:lnTo>
                    <a:lnTo>
                      <a:pt x="71486" y="34200"/>
                    </a:lnTo>
                    <a:lnTo>
                      <a:pt x="70296" y="33289"/>
                    </a:lnTo>
                    <a:lnTo>
                      <a:pt x="69069" y="32414"/>
                    </a:lnTo>
                    <a:lnTo>
                      <a:pt x="67730" y="31503"/>
                    </a:lnTo>
                    <a:lnTo>
                      <a:pt x="67042" y="31057"/>
                    </a:lnTo>
                    <a:lnTo>
                      <a:pt x="66354" y="30629"/>
                    </a:lnTo>
                    <a:lnTo>
                      <a:pt x="65647" y="30201"/>
                    </a:lnTo>
                    <a:lnTo>
                      <a:pt x="64940" y="29792"/>
                    </a:lnTo>
                    <a:lnTo>
                      <a:pt x="64234" y="29420"/>
                    </a:lnTo>
                    <a:lnTo>
                      <a:pt x="63508" y="29048"/>
                    </a:lnTo>
                    <a:lnTo>
                      <a:pt x="62839" y="28732"/>
                    </a:lnTo>
                    <a:lnTo>
                      <a:pt x="62151" y="28416"/>
                    </a:lnTo>
                    <a:lnTo>
                      <a:pt x="61463" y="28119"/>
                    </a:lnTo>
                    <a:lnTo>
                      <a:pt x="60775" y="27840"/>
                    </a:lnTo>
                    <a:lnTo>
                      <a:pt x="60087" y="27579"/>
                    </a:lnTo>
                    <a:lnTo>
                      <a:pt x="59380" y="27319"/>
                    </a:lnTo>
                    <a:lnTo>
                      <a:pt x="57985" y="26817"/>
                    </a:lnTo>
                    <a:lnTo>
                      <a:pt x="57167" y="26556"/>
                    </a:lnTo>
                    <a:lnTo>
                      <a:pt x="56349" y="26315"/>
                    </a:lnTo>
                    <a:lnTo>
                      <a:pt x="55549" y="26036"/>
                    </a:lnTo>
                    <a:lnTo>
                      <a:pt x="55158" y="25887"/>
                    </a:lnTo>
                    <a:lnTo>
                      <a:pt x="54768" y="25701"/>
                    </a:lnTo>
                    <a:lnTo>
                      <a:pt x="54266" y="25459"/>
                    </a:lnTo>
                    <a:lnTo>
                      <a:pt x="53782" y="25180"/>
                    </a:lnTo>
                    <a:lnTo>
                      <a:pt x="53336" y="24883"/>
                    </a:lnTo>
                    <a:lnTo>
                      <a:pt x="52890" y="24548"/>
                    </a:lnTo>
                    <a:lnTo>
                      <a:pt x="52480" y="24195"/>
                    </a:lnTo>
                    <a:lnTo>
                      <a:pt x="52071" y="23823"/>
                    </a:lnTo>
                    <a:lnTo>
                      <a:pt x="51681" y="23432"/>
                    </a:lnTo>
                    <a:lnTo>
                      <a:pt x="51309" y="23023"/>
                    </a:lnTo>
                    <a:lnTo>
                      <a:pt x="50807" y="22428"/>
                    </a:lnTo>
                    <a:lnTo>
                      <a:pt x="50342" y="21833"/>
                    </a:lnTo>
                    <a:lnTo>
                      <a:pt x="49895" y="21219"/>
                    </a:lnTo>
                    <a:lnTo>
                      <a:pt x="49449" y="20587"/>
                    </a:lnTo>
                    <a:lnTo>
                      <a:pt x="49021" y="19955"/>
                    </a:lnTo>
                    <a:lnTo>
                      <a:pt x="48612" y="19304"/>
                    </a:lnTo>
                    <a:lnTo>
                      <a:pt x="47813" y="18002"/>
                    </a:lnTo>
                    <a:lnTo>
                      <a:pt x="46269" y="15398"/>
                    </a:lnTo>
                    <a:lnTo>
                      <a:pt x="44744" y="12776"/>
                    </a:lnTo>
                    <a:lnTo>
                      <a:pt x="43201" y="10173"/>
                    </a:lnTo>
                    <a:lnTo>
                      <a:pt x="41657" y="7569"/>
                    </a:lnTo>
                    <a:lnTo>
                      <a:pt x="41192" y="6844"/>
                    </a:lnTo>
                    <a:lnTo>
                      <a:pt x="40746" y="6137"/>
                    </a:lnTo>
                    <a:lnTo>
                      <a:pt x="40262" y="5430"/>
                    </a:lnTo>
                    <a:lnTo>
                      <a:pt x="39760" y="4742"/>
                    </a:lnTo>
                    <a:lnTo>
                      <a:pt x="39239" y="4073"/>
                    </a:lnTo>
                    <a:lnTo>
                      <a:pt x="38682" y="3440"/>
                    </a:lnTo>
                    <a:lnTo>
                      <a:pt x="38403" y="3124"/>
                    </a:lnTo>
                    <a:lnTo>
                      <a:pt x="38105" y="2827"/>
                    </a:lnTo>
                    <a:lnTo>
                      <a:pt x="37789" y="2529"/>
                    </a:lnTo>
                    <a:lnTo>
                      <a:pt x="37473" y="2250"/>
                    </a:lnTo>
                    <a:lnTo>
                      <a:pt x="37212" y="2027"/>
                    </a:lnTo>
                    <a:lnTo>
                      <a:pt x="36952" y="1823"/>
                    </a:lnTo>
                    <a:lnTo>
                      <a:pt x="36673" y="1618"/>
                    </a:lnTo>
                    <a:lnTo>
                      <a:pt x="36394" y="1432"/>
                    </a:lnTo>
                    <a:lnTo>
                      <a:pt x="36115" y="1265"/>
                    </a:lnTo>
                    <a:lnTo>
                      <a:pt x="35818" y="1097"/>
                    </a:lnTo>
                    <a:lnTo>
                      <a:pt x="35520" y="948"/>
                    </a:lnTo>
                    <a:lnTo>
                      <a:pt x="35204" y="800"/>
                    </a:lnTo>
                    <a:lnTo>
                      <a:pt x="34906" y="670"/>
                    </a:lnTo>
                    <a:lnTo>
                      <a:pt x="34590" y="539"/>
                    </a:lnTo>
                    <a:lnTo>
                      <a:pt x="34274" y="428"/>
                    </a:lnTo>
                    <a:lnTo>
                      <a:pt x="33939" y="335"/>
                    </a:lnTo>
                    <a:lnTo>
                      <a:pt x="33623" y="260"/>
                    </a:lnTo>
                    <a:lnTo>
                      <a:pt x="33288" y="186"/>
                    </a:lnTo>
                    <a:lnTo>
                      <a:pt x="32954" y="130"/>
                    </a:lnTo>
                    <a:lnTo>
                      <a:pt x="32619" y="74"/>
                    </a:lnTo>
                    <a:lnTo>
                      <a:pt x="32284" y="37"/>
                    </a:lnTo>
                    <a:lnTo>
                      <a:pt x="31949" y="19"/>
                    </a:lnTo>
                    <a:lnTo>
                      <a:pt x="31596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27"/>
              <p:cNvSpPr/>
              <p:nvPr/>
            </p:nvSpPr>
            <p:spPr>
              <a:xfrm>
                <a:off x="1232225" y="1742600"/>
                <a:ext cx="1548200" cy="1189775"/>
              </a:xfrm>
              <a:custGeom>
                <a:avLst/>
                <a:gdLst/>
                <a:ahLst/>
                <a:cxnLst/>
                <a:rect l="l" t="t" r="r" b="b"/>
                <a:pathLst>
                  <a:path w="61928" h="47591" extrusionOk="0">
                    <a:moveTo>
                      <a:pt x="29383" y="1"/>
                    </a:moveTo>
                    <a:lnTo>
                      <a:pt x="29086" y="38"/>
                    </a:lnTo>
                    <a:lnTo>
                      <a:pt x="28807" y="75"/>
                    </a:lnTo>
                    <a:lnTo>
                      <a:pt x="28397" y="168"/>
                    </a:lnTo>
                    <a:lnTo>
                      <a:pt x="28007" y="261"/>
                    </a:lnTo>
                    <a:lnTo>
                      <a:pt x="27635" y="373"/>
                    </a:lnTo>
                    <a:lnTo>
                      <a:pt x="27244" y="503"/>
                    </a:lnTo>
                    <a:lnTo>
                      <a:pt x="26873" y="633"/>
                    </a:lnTo>
                    <a:lnTo>
                      <a:pt x="26501" y="782"/>
                    </a:lnTo>
                    <a:lnTo>
                      <a:pt x="25757" y="1116"/>
                    </a:lnTo>
                    <a:lnTo>
                      <a:pt x="25031" y="1470"/>
                    </a:lnTo>
                    <a:lnTo>
                      <a:pt x="24325" y="1842"/>
                    </a:lnTo>
                    <a:lnTo>
                      <a:pt x="22911" y="2623"/>
                    </a:lnTo>
                    <a:lnTo>
                      <a:pt x="21628" y="3329"/>
                    </a:lnTo>
                    <a:lnTo>
                      <a:pt x="20959" y="3664"/>
                    </a:lnTo>
                    <a:lnTo>
                      <a:pt x="20308" y="3980"/>
                    </a:lnTo>
                    <a:lnTo>
                      <a:pt x="19638" y="4296"/>
                    </a:lnTo>
                    <a:lnTo>
                      <a:pt x="18969" y="4575"/>
                    </a:lnTo>
                    <a:lnTo>
                      <a:pt x="18281" y="4854"/>
                    </a:lnTo>
                    <a:lnTo>
                      <a:pt x="17593" y="5096"/>
                    </a:lnTo>
                    <a:lnTo>
                      <a:pt x="17091" y="5245"/>
                    </a:lnTo>
                    <a:lnTo>
                      <a:pt x="16588" y="5394"/>
                    </a:lnTo>
                    <a:lnTo>
                      <a:pt x="16086" y="5524"/>
                    </a:lnTo>
                    <a:lnTo>
                      <a:pt x="15584" y="5654"/>
                    </a:lnTo>
                    <a:lnTo>
                      <a:pt x="15063" y="5747"/>
                    </a:lnTo>
                    <a:lnTo>
                      <a:pt x="14561" y="5859"/>
                    </a:lnTo>
                    <a:lnTo>
                      <a:pt x="13539" y="6026"/>
                    </a:lnTo>
                    <a:lnTo>
                      <a:pt x="12497" y="6138"/>
                    </a:lnTo>
                    <a:lnTo>
                      <a:pt x="11456" y="6249"/>
                    </a:lnTo>
                    <a:lnTo>
                      <a:pt x="10433" y="6324"/>
                    </a:lnTo>
                    <a:lnTo>
                      <a:pt x="9391" y="6361"/>
                    </a:lnTo>
                    <a:lnTo>
                      <a:pt x="7048" y="6417"/>
                    </a:lnTo>
                    <a:lnTo>
                      <a:pt x="4686" y="6491"/>
                    </a:lnTo>
                    <a:lnTo>
                      <a:pt x="3515" y="6528"/>
                    </a:lnTo>
                    <a:lnTo>
                      <a:pt x="2343" y="6584"/>
                    </a:lnTo>
                    <a:lnTo>
                      <a:pt x="1172" y="6677"/>
                    </a:lnTo>
                    <a:lnTo>
                      <a:pt x="0" y="6788"/>
                    </a:lnTo>
                    <a:lnTo>
                      <a:pt x="0" y="9206"/>
                    </a:lnTo>
                    <a:lnTo>
                      <a:pt x="577" y="9187"/>
                    </a:lnTo>
                    <a:lnTo>
                      <a:pt x="1153" y="9187"/>
                    </a:lnTo>
                    <a:lnTo>
                      <a:pt x="1730" y="9206"/>
                    </a:lnTo>
                    <a:lnTo>
                      <a:pt x="2306" y="9243"/>
                    </a:lnTo>
                    <a:lnTo>
                      <a:pt x="2883" y="9280"/>
                    </a:lnTo>
                    <a:lnTo>
                      <a:pt x="3440" y="9336"/>
                    </a:lnTo>
                    <a:lnTo>
                      <a:pt x="4593" y="9485"/>
                    </a:lnTo>
                    <a:lnTo>
                      <a:pt x="5375" y="9597"/>
                    </a:lnTo>
                    <a:lnTo>
                      <a:pt x="6174" y="9745"/>
                    </a:lnTo>
                    <a:lnTo>
                      <a:pt x="6955" y="9913"/>
                    </a:lnTo>
                    <a:lnTo>
                      <a:pt x="7736" y="10080"/>
                    </a:lnTo>
                    <a:lnTo>
                      <a:pt x="8499" y="10285"/>
                    </a:lnTo>
                    <a:lnTo>
                      <a:pt x="9280" y="10489"/>
                    </a:lnTo>
                    <a:lnTo>
                      <a:pt x="10823" y="10917"/>
                    </a:lnTo>
                    <a:lnTo>
                      <a:pt x="12348" y="11401"/>
                    </a:lnTo>
                    <a:lnTo>
                      <a:pt x="13873" y="11884"/>
                    </a:lnTo>
                    <a:lnTo>
                      <a:pt x="16923" y="12870"/>
                    </a:lnTo>
                    <a:lnTo>
                      <a:pt x="17723" y="13130"/>
                    </a:lnTo>
                    <a:lnTo>
                      <a:pt x="18541" y="13372"/>
                    </a:lnTo>
                    <a:lnTo>
                      <a:pt x="19359" y="13614"/>
                    </a:lnTo>
                    <a:lnTo>
                      <a:pt x="20178" y="13818"/>
                    </a:lnTo>
                    <a:lnTo>
                      <a:pt x="21014" y="14041"/>
                    </a:lnTo>
                    <a:lnTo>
                      <a:pt x="21833" y="14227"/>
                    </a:lnTo>
                    <a:lnTo>
                      <a:pt x="22670" y="14413"/>
                    </a:lnTo>
                    <a:lnTo>
                      <a:pt x="23506" y="14581"/>
                    </a:lnTo>
                    <a:lnTo>
                      <a:pt x="25292" y="14915"/>
                    </a:lnTo>
                    <a:lnTo>
                      <a:pt x="26203" y="15083"/>
                    </a:lnTo>
                    <a:lnTo>
                      <a:pt x="27096" y="15269"/>
                    </a:lnTo>
                    <a:lnTo>
                      <a:pt x="27988" y="15473"/>
                    </a:lnTo>
                    <a:lnTo>
                      <a:pt x="28862" y="15696"/>
                    </a:lnTo>
                    <a:lnTo>
                      <a:pt x="29736" y="15957"/>
                    </a:lnTo>
                    <a:lnTo>
                      <a:pt x="30183" y="16106"/>
                    </a:lnTo>
                    <a:lnTo>
                      <a:pt x="30610" y="16254"/>
                    </a:lnTo>
                    <a:lnTo>
                      <a:pt x="31596" y="16645"/>
                    </a:lnTo>
                    <a:lnTo>
                      <a:pt x="32210" y="16887"/>
                    </a:lnTo>
                    <a:lnTo>
                      <a:pt x="32805" y="17166"/>
                    </a:lnTo>
                    <a:lnTo>
                      <a:pt x="33995" y="17723"/>
                    </a:lnTo>
                    <a:lnTo>
                      <a:pt x="35185" y="18300"/>
                    </a:lnTo>
                    <a:lnTo>
                      <a:pt x="36376" y="18876"/>
                    </a:lnTo>
                    <a:lnTo>
                      <a:pt x="36971" y="19155"/>
                    </a:lnTo>
                    <a:lnTo>
                      <a:pt x="37566" y="19434"/>
                    </a:lnTo>
                    <a:lnTo>
                      <a:pt x="38179" y="19695"/>
                    </a:lnTo>
                    <a:lnTo>
                      <a:pt x="38775" y="19936"/>
                    </a:lnTo>
                    <a:lnTo>
                      <a:pt x="39407" y="20160"/>
                    </a:lnTo>
                    <a:lnTo>
                      <a:pt x="40021" y="20346"/>
                    </a:lnTo>
                    <a:lnTo>
                      <a:pt x="40671" y="20532"/>
                    </a:lnTo>
                    <a:lnTo>
                      <a:pt x="41304" y="20662"/>
                    </a:lnTo>
                    <a:lnTo>
                      <a:pt x="41862" y="20773"/>
                    </a:lnTo>
                    <a:lnTo>
                      <a:pt x="42401" y="20848"/>
                    </a:lnTo>
                    <a:lnTo>
                      <a:pt x="42959" y="20922"/>
                    </a:lnTo>
                    <a:lnTo>
                      <a:pt x="43498" y="20959"/>
                    </a:lnTo>
                    <a:lnTo>
                      <a:pt x="44056" y="20978"/>
                    </a:lnTo>
                    <a:lnTo>
                      <a:pt x="44614" y="20997"/>
                    </a:lnTo>
                    <a:lnTo>
                      <a:pt x="45153" y="20997"/>
                    </a:lnTo>
                    <a:lnTo>
                      <a:pt x="45711" y="20978"/>
                    </a:lnTo>
                    <a:lnTo>
                      <a:pt x="46808" y="20922"/>
                    </a:lnTo>
                    <a:lnTo>
                      <a:pt x="47924" y="20829"/>
                    </a:lnTo>
                    <a:lnTo>
                      <a:pt x="50119" y="20625"/>
                    </a:lnTo>
                    <a:lnTo>
                      <a:pt x="51365" y="20513"/>
                    </a:lnTo>
                    <a:lnTo>
                      <a:pt x="51997" y="20457"/>
                    </a:lnTo>
                    <a:lnTo>
                      <a:pt x="52629" y="20420"/>
                    </a:lnTo>
                    <a:lnTo>
                      <a:pt x="53243" y="20420"/>
                    </a:lnTo>
                    <a:lnTo>
                      <a:pt x="53559" y="20439"/>
                    </a:lnTo>
                    <a:lnTo>
                      <a:pt x="53875" y="20457"/>
                    </a:lnTo>
                    <a:lnTo>
                      <a:pt x="54173" y="20494"/>
                    </a:lnTo>
                    <a:lnTo>
                      <a:pt x="54489" y="20550"/>
                    </a:lnTo>
                    <a:lnTo>
                      <a:pt x="54786" y="20625"/>
                    </a:lnTo>
                    <a:lnTo>
                      <a:pt x="55103" y="20718"/>
                    </a:lnTo>
                    <a:lnTo>
                      <a:pt x="55344" y="20792"/>
                    </a:lnTo>
                    <a:lnTo>
                      <a:pt x="55568" y="20904"/>
                    </a:lnTo>
                    <a:lnTo>
                      <a:pt x="55809" y="21015"/>
                    </a:lnTo>
                    <a:lnTo>
                      <a:pt x="56032" y="21145"/>
                    </a:lnTo>
                    <a:lnTo>
                      <a:pt x="56237" y="21294"/>
                    </a:lnTo>
                    <a:lnTo>
                      <a:pt x="56442" y="21443"/>
                    </a:lnTo>
                    <a:lnTo>
                      <a:pt x="56628" y="21610"/>
                    </a:lnTo>
                    <a:lnTo>
                      <a:pt x="56814" y="21778"/>
                    </a:lnTo>
                    <a:lnTo>
                      <a:pt x="56999" y="21964"/>
                    </a:lnTo>
                    <a:lnTo>
                      <a:pt x="57167" y="22168"/>
                    </a:lnTo>
                    <a:lnTo>
                      <a:pt x="57316" y="22373"/>
                    </a:lnTo>
                    <a:lnTo>
                      <a:pt x="57464" y="22577"/>
                    </a:lnTo>
                    <a:lnTo>
                      <a:pt x="57743" y="23005"/>
                    </a:lnTo>
                    <a:lnTo>
                      <a:pt x="57967" y="23470"/>
                    </a:lnTo>
                    <a:lnTo>
                      <a:pt x="58115" y="23805"/>
                    </a:lnTo>
                    <a:lnTo>
                      <a:pt x="58264" y="24158"/>
                    </a:lnTo>
                    <a:lnTo>
                      <a:pt x="58376" y="24511"/>
                    </a:lnTo>
                    <a:lnTo>
                      <a:pt x="58487" y="24865"/>
                    </a:lnTo>
                    <a:lnTo>
                      <a:pt x="58580" y="25218"/>
                    </a:lnTo>
                    <a:lnTo>
                      <a:pt x="58655" y="25571"/>
                    </a:lnTo>
                    <a:lnTo>
                      <a:pt x="58729" y="25943"/>
                    </a:lnTo>
                    <a:lnTo>
                      <a:pt x="58785" y="26315"/>
                    </a:lnTo>
                    <a:lnTo>
                      <a:pt x="58878" y="27041"/>
                    </a:lnTo>
                    <a:lnTo>
                      <a:pt x="58915" y="27784"/>
                    </a:lnTo>
                    <a:lnTo>
                      <a:pt x="58952" y="28528"/>
                    </a:lnTo>
                    <a:lnTo>
                      <a:pt x="58952" y="29272"/>
                    </a:lnTo>
                    <a:lnTo>
                      <a:pt x="58934" y="30314"/>
                    </a:lnTo>
                    <a:lnTo>
                      <a:pt x="58878" y="31355"/>
                    </a:lnTo>
                    <a:lnTo>
                      <a:pt x="58803" y="32396"/>
                    </a:lnTo>
                    <a:lnTo>
                      <a:pt x="58729" y="33419"/>
                    </a:lnTo>
                    <a:lnTo>
                      <a:pt x="58524" y="35502"/>
                    </a:lnTo>
                    <a:lnTo>
                      <a:pt x="58338" y="37566"/>
                    </a:lnTo>
                    <a:lnTo>
                      <a:pt x="58227" y="38831"/>
                    </a:lnTo>
                    <a:lnTo>
                      <a:pt x="58153" y="40077"/>
                    </a:lnTo>
                    <a:lnTo>
                      <a:pt x="58078" y="41342"/>
                    </a:lnTo>
                    <a:lnTo>
                      <a:pt x="58060" y="42606"/>
                    </a:lnTo>
                    <a:lnTo>
                      <a:pt x="58060" y="43220"/>
                    </a:lnTo>
                    <a:lnTo>
                      <a:pt x="58078" y="43852"/>
                    </a:lnTo>
                    <a:lnTo>
                      <a:pt x="58115" y="44484"/>
                    </a:lnTo>
                    <a:lnTo>
                      <a:pt x="58171" y="45117"/>
                    </a:lnTo>
                    <a:lnTo>
                      <a:pt x="58227" y="45730"/>
                    </a:lnTo>
                    <a:lnTo>
                      <a:pt x="58301" y="46363"/>
                    </a:lnTo>
                    <a:lnTo>
                      <a:pt x="58413" y="46976"/>
                    </a:lnTo>
                    <a:lnTo>
                      <a:pt x="58524" y="47590"/>
                    </a:lnTo>
                    <a:lnTo>
                      <a:pt x="61723" y="47590"/>
                    </a:lnTo>
                    <a:lnTo>
                      <a:pt x="61556" y="47181"/>
                    </a:lnTo>
                    <a:lnTo>
                      <a:pt x="61407" y="46772"/>
                    </a:lnTo>
                    <a:lnTo>
                      <a:pt x="61295" y="46344"/>
                    </a:lnTo>
                    <a:lnTo>
                      <a:pt x="61202" y="45916"/>
                    </a:lnTo>
                    <a:lnTo>
                      <a:pt x="61109" y="45470"/>
                    </a:lnTo>
                    <a:lnTo>
                      <a:pt x="61035" y="45042"/>
                    </a:lnTo>
                    <a:lnTo>
                      <a:pt x="60923" y="44168"/>
                    </a:lnTo>
                    <a:lnTo>
                      <a:pt x="60868" y="43406"/>
                    </a:lnTo>
                    <a:lnTo>
                      <a:pt x="60830" y="42643"/>
                    </a:lnTo>
                    <a:lnTo>
                      <a:pt x="60793" y="41899"/>
                    </a:lnTo>
                    <a:lnTo>
                      <a:pt x="60793" y="41137"/>
                    </a:lnTo>
                    <a:lnTo>
                      <a:pt x="60812" y="40375"/>
                    </a:lnTo>
                    <a:lnTo>
                      <a:pt x="60849" y="39631"/>
                    </a:lnTo>
                    <a:lnTo>
                      <a:pt x="60905" y="38868"/>
                    </a:lnTo>
                    <a:lnTo>
                      <a:pt x="60961" y="38106"/>
                    </a:lnTo>
                    <a:lnTo>
                      <a:pt x="61091" y="36599"/>
                    </a:lnTo>
                    <a:lnTo>
                      <a:pt x="61258" y="35093"/>
                    </a:lnTo>
                    <a:lnTo>
                      <a:pt x="61426" y="33587"/>
                    </a:lnTo>
                    <a:lnTo>
                      <a:pt x="61593" y="32080"/>
                    </a:lnTo>
                    <a:lnTo>
                      <a:pt x="61705" y="31113"/>
                    </a:lnTo>
                    <a:lnTo>
                      <a:pt x="61779" y="30128"/>
                    </a:lnTo>
                    <a:lnTo>
                      <a:pt x="61853" y="29142"/>
                    </a:lnTo>
                    <a:lnTo>
                      <a:pt x="61909" y="28156"/>
                    </a:lnTo>
                    <a:lnTo>
                      <a:pt x="61928" y="27171"/>
                    </a:lnTo>
                    <a:lnTo>
                      <a:pt x="61928" y="26185"/>
                    </a:lnTo>
                    <a:lnTo>
                      <a:pt x="61909" y="25683"/>
                    </a:lnTo>
                    <a:lnTo>
                      <a:pt x="61872" y="25199"/>
                    </a:lnTo>
                    <a:lnTo>
                      <a:pt x="61816" y="24716"/>
                    </a:lnTo>
                    <a:lnTo>
                      <a:pt x="61760" y="24214"/>
                    </a:lnTo>
                    <a:lnTo>
                      <a:pt x="61649" y="23470"/>
                    </a:lnTo>
                    <a:lnTo>
                      <a:pt x="61500" y="22745"/>
                    </a:lnTo>
                    <a:lnTo>
                      <a:pt x="61295" y="22019"/>
                    </a:lnTo>
                    <a:lnTo>
                      <a:pt x="61184" y="21666"/>
                    </a:lnTo>
                    <a:lnTo>
                      <a:pt x="61054" y="21313"/>
                    </a:lnTo>
                    <a:lnTo>
                      <a:pt x="60923" y="20959"/>
                    </a:lnTo>
                    <a:lnTo>
                      <a:pt x="60775" y="20625"/>
                    </a:lnTo>
                    <a:lnTo>
                      <a:pt x="60607" y="20290"/>
                    </a:lnTo>
                    <a:lnTo>
                      <a:pt x="60440" y="19955"/>
                    </a:lnTo>
                    <a:lnTo>
                      <a:pt x="60254" y="19639"/>
                    </a:lnTo>
                    <a:lnTo>
                      <a:pt x="60049" y="19323"/>
                    </a:lnTo>
                    <a:lnTo>
                      <a:pt x="59845" y="19007"/>
                    </a:lnTo>
                    <a:lnTo>
                      <a:pt x="59622" y="18709"/>
                    </a:lnTo>
                    <a:lnTo>
                      <a:pt x="59417" y="18486"/>
                    </a:lnTo>
                    <a:lnTo>
                      <a:pt x="59231" y="18263"/>
                    </a:lnTo>
                    <a:lnTo>
                      <a:pt x="59027" y="18040"/>
                    </a:lnTo>
                    <a:lnTo>
                      <a:pt x="58803" y="17835"/>
                    </a:lnTo>
                    <a:lnTo>
                      <a:pt x="58580" y="17630"/>
                    </a:lnTo>
                    <a:lnTo>
                      <a:pt x="58357" y="17445"/>
                    </a:lnTo>
                    <a:lnTo>
                      <a:pt x="58115" y="17277"/>
                    </a:lnTo>
                    <a:lnTo>
                      <a:pt x="57874" y="17110"/>
                    </a:lnTo>
                    <a:lnTo>
                      <a:pt x="57613" y="16942"/>
                    </a:lnTo>
                    <a:lnTo>
                      <a:pt x="57353" y="16794"/>
                    </a:lnTo>
                    <a:lnTo>
                      <a:pt x="57092" y="16663"/>
                    </a:lnTo>
                    <a:lnTo>
                      <a:pt x="56832" y="16552"/>
                    </a:lnTo>
                    <a:lnTo>
                      <a:pt x="56553" y="16440"/>
                    </a:lnTo>
                    <a:lnTo>
                      <a:pt x="56274" y="16347"/>
                    </a:lnTo>
                    <a:lnTo>
                      <a:pt x="55977" y="16254"/>
                    </a:lnTo>
                    <a:lnTo>
                      <a:pt x="55698" y="16199"/>
                    </a:lnTo>
                    <a:lnTo>
                      <a:pt x="55196" y="16106"/>
                    </a:lnTo>
                    <a:lnTo>
                      <a:pt x="54675" y="16050"/>
                    </a:lnTo>
                    <a:lnTo>
                      <a:pt x="54173" y="16013"/>
                    </a:lnTo>
                    <a:lnTo>
                      <a:pt x="53671" y="15994"/>
                    </a:lnTo>
                    <a:lnTo>
                      <a:pt x="52648" y="15994"/>
                    </a:lnTo>
                    <a:lnTo>
                      <a:pt x="52146" y="15975"/>
                    </a:lnTo>
                    <a:lnTo>
                      <a:pt x="51625" y="15957"/>
                    </a:lnTo>
                    <a:lnTo>
                      <a:pt x="50825" y="15920"/>
                    </a:lnTo>
                    <a:lnTo>
                      <a:pt x="50007" y="15827"/>
                    </a:lnTo>
                    <a:lnTo>
                      <a:pt x="49207" y="15715"/>
                    </a:lnTo>
                    <a:lnTo>
                      <a:pt x="48408" y="15548"/>
                    </a:lnTo>
                    <a:lnTo>
                      <a:pt x="47999" y="15455"/>
                    </a:lnTo>
                    <a:lnTo>
                      <a:pt x="47608" y="15343"/>
                    </a:lnTo>
                    <a:lnTo>
                      <a:pt x="47218" y="15231"/>
                    </a:lnTo>
                    <a:lnTo>
                      <a:pt x="46827" y="15101"/>
                    </a:lnTo>
                    <a:lnTo>
                      <a:pt x="46455" y="14953"/>
                    </a:lnTo>
                    <a:lnTo>
                      <a:pt x="46083" y="14804"/>
                    </a:lnTo>
                    <a:lnTo>
                      <a:pt x="45711" y="14636"/>
                    </a:lnTo>
                    <a:lnTo>
                      <a:pt x="45339" y="14450"/>
                    </a:lnTo>
                    <a:lnTo>
                      <a:pt x="44744" y="14116"/>
                    </a:lnTo>
                    <a:lnTo>
                      <a:pt x="44186" y="13762"/>
                    </a:lnTo>
                    <a:lnTo>
                      <a:pt x="43628" y="13372"/>
                    </a:lnTo>
                    <a:lnTo>
                      <a:pt x="43108" y="12944"/>
                    </a:lnTo>
                    <a:lnTo>
                      <a:pt x="42605" y="12498"/>
                    </a:lnTo>
                    <a:lnTo>
                      <a:pt x="42103" y="12014"/>
                    </a:lnTo>
                    <a:lnTo>
                      <a:pt x="41638" y="11531"/>
                    </a:lnTo>
                    <a:lnTo>
                      <a:pt x="41192" y="11029"/>
                    </a:lnTo>
                    <a:lnTo>
                      <a:pt x="40634" y="10359"/>
                    </a:lnTo>
                    <a:lnTo>
                      <a:pt x="40114" y="9690"/>
                    </a:lnTo>
                    <a:lnTo>
                      <a:pt x="39593" y="8983"/>
                    </a:lnTo>
                    <a:lnTo>
                      <a:pt x="39091" y="8276"/>
                    </a:lnTo>
                    <a:lnTo>
                      <a:pt x="38124" y="6844"/>
                    </a:lnTo>
                    <a:lnTo>
                      <a:pt x="37138" y="5412"/>
                    </a:lnTo>
                    <a:lnTo>
                      <a:pt x="36710" y="4817"/>
                    </a:lnTo>
                    <a:lnTo>
                      <a:pt x="36264" y="4222"/>
                    </a:lnTo>
                    <a:lnTo>
                      <a:pt x="35818" y="3646"/>
                    </a:lnTo>
                    <a:lnTo>
                      <a:pt x="35334" y="3069"/>
                    </a:lnTo>
                    <a:lnTo>
                      <a:pt x="34851" y="2530"/>
                    </a:lnTo>
                    <a:lnTo>
                      <a:pt x="34330" y="2009"/>
                    </a:lnTo>
                    <a:lnTo>
                      <a:pt x="34051" y="1767"/>
                    </a:lnTo>
                    <a:lnTo>
                      <a:pt x="33772" y="1526"/>
                    </a:lnTo>
                    <a:lnTo>
                      <a:pt x="33474" y="1302"/>
                    </a:lnTo>
                    <a:lnTo>
                      <a:pt x="33177" y="1079"/>
                    </a:lnTo>
                    <a:lnTo>
                      <a:pt x="32935" y="930"/>
                    </a:lnTo>
                    <a:lnTo>
                      <a:pt x="32693" y="782"/>
                    </a:lnTo>
                    <a:lnTo>
                      <a:pt x="32433" y="633"/>
                    </a:lnTo>
                    <a:lnTo>
                      <a:pt x="32173" y="521"/>
                    </a:lnTo>
                    <a:lnTo>
                      <a:pt x="31912" y="410"/>
                    </a:lnTo>
                    <a:lnTo>
                      <a:pt x="31652" y="298"/>
                    </a:lnTo>
                    <a:lnTo>
                      <a:pt x="31373" y="224"/>
                    </a:lnTo>
                    <a:lnTo>
                      <a:pt x="31094" y="149"/>
                    </a:lnTo>
                    <a:lnTo>
                      <a:pt x="30815" y="94"/>
                    </a:lnTo>
                    <a:lnTo>
                      <a:pt x="30518" y="38"/>
                    </a:lnTo>
                    <a:lnTo>
                      <a:pt x="30239" y="19"/>
                    </a:lnTo>
                    <a:lnTo>
                      <a:pt x="2996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27"/>
              <p:cNvSpPr/>
              <p:nvPr/>
            </p:nvSpPr>
            <p:spPr>
              <a:xfrm>
                <a:off x="3268100" y="1802575"/>
                <a:ext cx="2006175" cy="1129800"/>
              </a:xfrm>
              <a:custGeom>
                <a:avLst/>
                <a:gdLst/>
                <a:ahLst/>
                <a:cxnLst/>
                <a:rect l="l" t="t" r="r" b="b"/>
                <a:pathLst>
                  <a:path w="80247" h="45192" extrusionOk="0">
                    <a:moveTo>
                      <a:pt x="80246" y="1"/>
                    </a:moveTo>
                    <a:lnTo>
                      <a:pt x="79651" y="354"/>
                    </a:lnTo>
                    <a:lnTo>
                      <a:pt x="79038" y="707"/>
                    </a:lnTo>
                    <a:lnTo>
                      <a:pt x="78424" y="1042"/>
                    </a:lnTo>
                    <a:lnTo>
                      <a:pt x="77810" y="1358"/>
                    </a:lnTo>
                    <a:lnTo>
                      <a:pt x="76546" y="1972"/>
                    </a:lnTo>
                    <a:lnTo>
                      <a:pt x="75300" y="2586"/>
                    </a:lnTo>
                    <a:lnTo>
                      <a:pt x="74054" y="3199"/>
                    </a:lnTo>
                    <a:lnTo>
                      <a:pt x="73421" y="3534"/>
                    </a:lnTo>
                    <a:lnTo>
                      <a:pt x="72808" y="3850"/>
                    </a:lnTo>
                    <a:lnTo>
                      <a:pt x="72213" y="4204"/>
                    </a:lnTo>
                    <a:lnTo>
                      <a:pt x="71617" y="4557"/>
                    </a:lnTo>
                    <a:lnTo>
                      <a:pt x="71022" y="4947"/>
                    </a:lnTo>
                    <a:lnTo>
                      <a:pt x="70464" y="5338"/>
                    </a:lnTo>
                    <a:lnTo>
                      <a:pt x="69814" y="5840"/>
                    </a:lnTo>
                    <a:lnTo>
                      <a:pt x="69200" y="6342"/>
                    </a:lnTo>
                    <a:lnTo>
                      <a:pt x="68605" y="6881"/>
                    </a:lnTo>
                    <a:lnTo>
                      <a:pt x="68010" y="7421"/>
                    </a:lnTo>
                    <a:lnTo>
                      <a:pt x="67452" y="7979"/>
                    </a:lnTo>
                    <a:lnTo>
                      <a:pt x="66875" y="8555"/>
                    </a:lnTo>
                    <a:lnTo>
                      <a:pt x="65759" y="9690"/>
                    </a:lnTo>
                    <a:lnTo>
                      <a:pt x="64830" y="10638"/>
                    </a:lnTo>
                    <a:lnTo>
                      <a:pt x="64365" y="11103"/>
                    </a:lnTo>
                    <a:lnTo>
                      <a:pt x="63881" y="11549"/>
                    </a:lnTo>
                    <a:lnTo>
                      <a:pt x="63398" y="11996"/>
                    </a:lnTo>
                    <a:lnTo>
                      <a:pt x="62896" y="12423"/>
                    </a:lnTo>
                    <a:lnTo>
                      <a:pt x="62375" y="12832"/>
                    </a:lnTo>
                    <a:lnTo>
                      <a:pt x="61836" y="13204"/>
                    </a:lnTo>
                    <a:lnTo>
                      <a:pt x="61315" y="13539"/>
                    </a:lnTo>
                    <a:lnTo>
                      <a:pt x="60775" y="13837"/>
                    </a:lnTo>
                    <a:lnTo>
                      <a:pt x="60236" y="14097"/>
                    </a:lnTo>
                    <a:lnTo>
                      <a:pt x="59660" y="14320"/>
                    </a:lnTo>
                    <a:lnTo>
                      <a:pt x="59083" y="14506"/>
                    </a:lnTo>
                    <a:lnTo>
                      <a:pt x="58488" y="14674"/>
                    </a:lnTo>
                    <a:lnTo>
                      <a:pt x="57893" y="14785"/>
                    </a:lnTo>
                    <a:lnTo>
                      <a:pt x="57298" y="14860"/>
                    </a:lnTo>
                    <a:lnTo>
                      <a:pt x="56777" y="14897"/>
                    </a:lnTo>
                    <a:lnTo>
                      <a:pt x="56256" y="14897"/>
                    </a:lnTo>
                    <a:lnTo>
                      <a:pt x="55736" y="14878"/>
                    </a:lnTo>
                    <a:lnTo>
                      <a:pt x="55234" y="14822"/>
                    </a:lnTo>
                    <a:lnTo>
                      <a:pt x="54713" y="14785"/>
                    </a:lnTo>
                    <a:lnTo>
                      <a:pt x="54211" y="14711"/>
                    </a:lnTo>
                    <a:lnTo>
                      <a:pt x="53188" y="14562"/>
                    </a:lnTo>
                    <a:lnTo>
                      <a:pt x="51235" y="14264"/>
                    </a:lnTo>
                    <a:lnTo>
                      <a:pt x="50250" y="14116"/>
                    </a:lnTo>
                    <a:lnTo>
                      <a:pt x="49264" y="13967"/>
                    </a:lnTo>
                    <a:lnTo>
                      <a:pt x="48278" y="13855"/>
                    </a:lnTo>
                    <a:lnTo>
                      <a:pt x="47293" y="13744"/>
                    </a:lnTo>
                    <a:lnTo>
                      <a:pt x="46307" y="13688"/>
                    </a:lnTo>
                    <a:lnTo>
                      <a:pt x="45321" y="13651"/>
                    </a:lnTo>
                    <a:lnTo>
                      <a:pt x="44596" y="13651"/>
                    </a:lnTo>
                    <a:lnTo>
                      <a:pt x="43852" y="13688"/>
                    </a:lnTo>
                    <a:lnTo>
                      <a:pt x="43127" y="13781"/>
                    </a:lnTo>
                    <a:lnTo>
                      <a:pt x="42402" y="13893"/>
                    </a:lnTo>
                    <a:lnTo>
                      <a:pt x="41695" y="14041"/>
                    </a:lnTo>
                    <a:lnTo>
                      <a:pt x="40970" y="14227"/>
                    </a:lnTo>
                    <a:lnTo>
                      <a:pt x="40282" y="14432"/>
                    </a:lnTo>
                    <a:lnTo>
                      <a:pt x="39594" y="14692"/>
                    </a:lnTo>
                    <a:lnTo>
                      <a:pt x="38924" y="14971"/>
                    </a:lnTo>
                    <a:lnTo>
                      <a:pt x="38273" y="15269"/>
                    </a:lnTo>
                    <a:lnTo>
                      <a:pt x="37641" y="15622"/>
                    </a:lnTo>
                    <a:lnTo>
                      <a:pt x="37009" y="15975"/>
                    </a:lnTo>
                    <a:lnTo>
                      <a:pt x="36395" y="16347"/>
                    </a:lnTo>
                    <a:lnTo>
                      <a:pt x="35781" y="16738"/>
                    </a:lnTo>
                    <a:lnTo>
                      <a:pt x="34591" y="17556"/>
                    </a:lnTo>
                    <a:lnTo>
                      <a:pt x="31709" y="19565"/>
                    </a:lnTo>
                    <a:lnTo>
                      <a:pt x="30239" y="20569"/>
                    </a:lnTo>
                    <a:lnTo>
                      <a:pt x="29514" y="21052"/>
                    </a:lnTo>
                    <a:lnTo>
                      <a:pt x="28770" y="21517"/>
                    </a:lnTo>
                    <a:lnTo>
                      <a:pt x="28045" y="21964"/>
                    </a:lnTo>
                    <a:lnTo>
                      <a:pt x="27338" y="22391"/>
                    </a:lnTo>
                    <a:lnTo>
                      <a:pt x="25888" y="23228"/>
                    </a:lnTo>
                    <a:lnTo>
                      <a:pt x="24419" y="24065"/>
                    </a:lnTo>
                    <a:lnTo>
                      <a:pt x="23712" y="24474"/>
                    </a:lnTo>
                    <a:lnTo>
                      <a:pt x="22987" y="24920"/>
                    </a:lnTo>
                    <a:lnTo>
                      <a:pt x="21815" y="25646"/>
                    </a:lnTo>
                    <a:lnTo>
                      <a:pt x="20662" y="26408"/>
                    </a:lnTo>
                    <a:lnTo>
                      <a:pt x="19546" y="27208"/>
                    </a:lnTo>
                    <a:lnTo>
                      <a:pt x="18449" y="28026"/>
                    </a:lnTo>
                    <a:lnTo>
                      <a:pt x="17352" y="28882"/>
                    </a:lnTo>
                    <a:lnTo>
                      <a:pt x="16310" y="29756"/>
                    </a:lnTo>
                    <a:lnTo>
                      <a:pt x="15269" y="30667"/>
                    </a:lnTo>
                    <a:lnTo>
                      <a:pt x="14246" y="31597"/>
                    </a:lnTo>
                    <a:lnTo>
                      <a:pt x="13186" y="32601"/>
                    </a:lnTo>
                    <a:lnTo>
                      <a:pt x="12145" y="33624"/>
                    </a:lnTo>
                    <a:lnTo>
                      <a:pt x="11140" y="34665"/>
                    </a:lnTo>
                    <a:lnTo>
                      <a:pt x="10136" y="35725"/>
                    </a:lnTo>
                    <a:lnTo>
                      <a:pt x="8128" y="37827"/>
                    </a:lnTo>
                    <a:lnTo>
                      <a:pt x="7123" y="38887"/>
                    </a:lnTo>
                    <a:lnTo>
                      <a:pt x="6082" y="39910"/>
                    </a:lnTo>
                    <a:lnTo>
                      <a:pt x="4892" y="41063"/>
                    </a:lnTo>
                    <a:lnTo>
                      <a:pt x="3664" y="42197"/>
                    </a:lnTo>
                    <a:lnTo>
                      <a:pt x="3051" y="42755"/>
                    </a:lnTo>
                    <a:lnTo>
                      <a:pt x="2418" y="43294"/>
                    </a:lnTo>
                    <a:lnTo>
                      <a:pt x="1786" y="43834"/>
                    </a:lnTo>
                    <a:lnTo>
                      <a:pt x="1135" y="44354"/>
                    </a:lnTo>
                    <a:lnTo>
                      <a:pt x="577" y="44801"/>
                    </a:lnTo>
                    <a:lnTo>
                      <a:pt x="298" y="45005"/>
                    </a:lnTo>
                    <a:lnTo>
                      <a:pt x="1" y="45191"/>
                    </a:lnTo>
                    <a:lnTo>
                      <a:pt x="5394" y="45191"/>
                    </a:lnTo>
                    <a:lnTo>
                      <a:pt x="6473" y="44205"/>
                    </a:lnTo>
                    <a:lnTo>
                      <a:pt x="7551" y="43201"/>
                    </a:lnTo>
                    <a:lnTo>
                      <a:pt x="8593" y="42160"/>
                    </a:lnTo>
                    <a:lnTo>
                      <a:pt x="9615" y="41100"/>
                    </a:lnTo>
                    <a:lnTo>
                      <a:pt x="10620" y="40040"/>
                    </a:lnTo>
                    <a:lnTo>
                      <a:pt x="11624" y="38943"/>
                    </a:lnTo>
                    <a:lnTo>
                      <a:pt x="12591" y="37845"/>
                    </a:lnTo>
                    <a:lnTo>
                      <a:pt x="13577" y="36748"/>
                    </a:lnTo>
                    <a:lnTo>
                      <a:pt x="14581" y="35595"/>
                    </a:lnTo>
                    <a:lnTo>
                      <a:pt x="15604" y="34461"/>
                    </a:lnTo>
                    <a:lnTo>
                      <a:pt x="16645" y="33345"/>
                    </a:lnTo>
                    <a:lnTo>
                      <a:pt x="17705" y="32248"/>
                    </a:lnTo>
                    <a:lnTo>
                      <a:pt x="18784" y="31169"/>
                    </a:lnTo>
                    <a:lnTo>
                      <a:pt x="19881" y="30109"/>
                    </a:lnTo>
                    <a:lnTo>
                      <a:pt x="21015" y="29086"/>
                    </a:lnTo>
                    <a:lnTo>
                      <a:pt x="21592" y="28584"/>
                    </a:lnTo>
                    <a:lnTo>
                      <a:pt x="22168" y="28082"/>
                    </a:lnTo>
                    <a:lnTo>
                      <a:pt x="22689" y="27654"/>
                    </a:lnTo>
                    <a:lnTo>
                      <a:pt x="23210" y="27245"/>
                    </a:lnTo>
                    <a:lnTo>
                      <a:pt x="24270" y="26445"/>
                    </a:lnTo>
                    <a:lnTo>
                      <a:pt x="25367" y="25683"/>
                    </a:lnTo>
                    <a:lnTo>
                      <a:pt x="26464" y="24920"/>
                    </a:lnTo>
                    <a:lnTo>
                      <a:pt x="27599" y="24195"/>
                    </a:lnTo>
                    <a:lnTo>
                      <a:pt x="28714" y="23470"/>
                    </a:lnTo>
                    <a:lnTo>
                      <a:pt x="29830" y="22726"/>
                    </a:lnTo>
                    <a:lnTo>
                      <a:pt x="30946" y="22001"/>
                    </a:lnTo>
                    <a:lnTo>
                      <a:pt x="32285" y="21127"/>
                    </a:lnTo>
                    <a:lnTo>
                      <a:pt x="32955" y="20699"/>
                    </a:lnTo>
                    <a:lnTo>
                      <a:pt x="33643" y="20271"/>
                    </a:lnTo>
                    <a:lnTo>
                      <a:pt x="34331" y="19881"/>
                    </a:lnTo>
                    <a:lnTo>
                      <a:pt x="35037" y="19490"/>
                    </a:lnTo>
                    <a:lnTo>
                      <a:pt x="35763" y="19137"/>
                    </a:lnTo>
                    <a:lnTo>
                      <a:pt x="36507" y="18821"/>
                    </a:lnTo>
                    <a:lnTo>
                      <a:pt x="36860" y="18691"/>
                    </a:lnTo>
                    <a:lnTo>
                      <a:pt x="37232" y="18579"/>
                    </a:lnTo>
                    <a:lnTo>
                      <a:pt x="37604" y="18467"/>
                    </a:lnTo>
                    <a:lnTo>
                      <a:pt x="37994" y="18374"/>
                    </a:lnTo>
                    <a:lnTo>
                      <a:pt x="38366" y="18300"/>
                    </a:lnTo>
                    <a:lnTo>
                      <a:pt x="38757" y="18244"/>
                    </a:lnTo>
                    <a:lnTo>
                      <a:pt x="39147" y="18207"/>
                    </a:lnTo>
                    <a:lnTo>
                      <a:pt x="39538" y="18170"/>
                    </a:lnTo>
                    <a:lnTo>
                      <a:pt x="39928" y="18151"/>
                    </a:lnTo>
                    <a:lnTo>
                      <a:pt x="40691" y="18151"/>
                    </a:lnTo>
                    <a:lnTo>
                      <a:pt x="41081" y="18170"/>
                    </a:lnTo>
                    <a:lnTo>
                      <a:pt x="41862" y="18244"/>
                    </a:lnTo>
                    <a:lnTo>
                      <a:pt x="42625" y="18356"/>
                    </a:lnTo>
                    <a:lnTo>
                      <a:pt x="43443" y="18523"/>
                    </a:lnTo>
                    <a:lnTo>
                      <a:pt x="44224" y="18709"/>
                    </a:lnTo>
                    <a:lnTo>
                      <a:pt x="45024" y="18951"/>
                    </a:lnTo>
                    <a:lnTo>
                      <a:pt x="45786" y="19193"/>
                    </a:lnTo>
                    <a:lnTo>
                      <a:pt x="46567" y="19472"/>
                    </a:lnTo>
                    <a:lnTo>
                      <a:pt x="47330" y="19751"/>
                    </a:lnTo>
                    <a:lnTo>
                      <a:pt x="48855" y="20364"/>
                    </a:lnTo>
                    <a:lnTo>
                      <a:pt x="50380" y="20978"/>
                    </a:lnTo>
                    <a:lnTo>
                      <a:pt x="51142" y="21294"/>
                    </a:lnTo>
                    <a:lnTo>
                      <a:pt x="51905" y="21592"/>
                    </a:lnTo>
                    <a:lnTo>
                      <a:pt x="52667" y="21852"/>
                    </a:lnTo>
                    <a:lnTo>
                      <a:pt x="53448" y="22112"/>
                    </a:lnTo>
                    <a:lnTo>
                      <a:pt x="54229" y="22354"/>
                    </a:lnTo>
                    <a:lnTo>
                      <a:pt x="55010" y="22559"/>
                    </a:lnTo>
                    <a:lnTo>
                      <a:pt x="55550" y="22670"/>
                    </a:lnTo>
                    <a:lnTo>
                      <a:pt x="56108" y="22745"/>
                    </a:lnTo>
                    <a:lnTo>
                      <a:pt x="56647" y="22763"/>
                    </a:lnTo>
                    <a:lnTo>
                      <a:pt x="57205" y="22763"/>
                    </a:lnTo>
                    <a:lnTo>
                      <a:pt x="57484" y="22726"/>
                    </a:lnTo>
                    <a:lnTo>
                      <a:pt x="57744" y="22707"/>
                    </a:lnTo>
                    <a:lnTo>
                      <a:pt x="58023" y="22652"/>
                    </a:lnTo>
                    <a:lnTo>
                      <a:pt x="58284" y="22596"/>
                    </a:lnTo>
                    <a:lnTo>
                      <a:pt x="58562" y="22521"/>
                    </a:lnTo>
                    <a:lnTo>
                      <a:pt x="58823" y="22447"/>
                    </a:lnTo>
                    <a:lnTo>
                      <a:pt x="59083" y="22354"/>
                    </a:lnTo>
                    <a:lnTo>
                      <a:pt x="59325" y="22243"/>
                    </a:lnTo>
                    <a:lnTo>
                      <a:pt x="59585" y="22131"/>
                    </a:lnTo>
                    <a:lnTo>
                      <a:pt x="59846" y="22001"/>
                    </a:lnTo>
                    <a:lnTo>
                      <a:pt x="60329" y="21722"/>
                    </a:lnTo>
                    <a:lnTo>
                      <a:pt x="60775" y="21406"/>
                    </a:lnTo>
                    <a:lnTo>
                      <a:pt x="61222" y="21052"/>
                    </a:lnTo>
                    <a:lnTo>
                      <a:pt x="61650" y="20699"/>
                    </a:lnTo>
                    <a:lnTo>
                      <a:pt x="62059" y="20308"/>
                    </a:lnTo>
                    <a:lnTo>
                      <a:pt x="62449" y="19899"/>
                    </a:lnTo>
                    <a:lnTo>
                      <a:pt x="62821" y="19472"/>
                    </a:lnTo>
                    <a:lnTo>
                      <a:pt x="63342" y="18858"/>
                    </a:lnTo>
                    <a:lnTo>
                      <a:pt x="63844" y="18207"/>
                    </a:lnTo>
                    <a:lnTo>
                      <a:pt x="64309" y="17537"/>
                    </a:lnTo>
                    <a:lnTo>
                      <a:pt x="64774" y="16868"/>
                    </a:lnTo>
                    <a:lnTo>
                      <a:pt x="65220" y="16180"/>
                    </a:lnTo>
                    <a:lnTo>
                      <a:pt x="65648" y="15492"/>
                    </a:lnTo>
                    <a:lnTo>
                      <a:pt x="66522" y="14116"/>
                    </a:lnTo>
                    <a:lnTo>
                      <a:pt x="67154" y="13074"/>
                    </a:lnTo>
                    <a:lnTo>
                      <a:pt x="67805" y="12051"/>
                    </a:lnTo>
                    <a:lnTo>
                      <a:pt x="68475" y="11047"/>
                    </a:lnTo>
                    <a:lnTo>
                      <a:pt x="69163" y="10043"/>
                    </a:lnTo>
                    <a:lnTo>
                      <a:pt x="69535" y="9559"/>
                    </a:lnTo>
                    <a:lnTo>
                      <a:pt x="69888" y="9076"/>
                    </a:lnTo>
                    <a:lnTo>
                      <a:pt x="70279" y="8592"/>
                    </a:lnTo>
                    <a:lnTo>
                      <a:pt x="70650" y="8127"/>
                    </a:lnTo>
                    <a:lnTo>
                      <a:pt x="71060" y="7663"/>
                    </a:lnTo>
                    <a:lnTo>
                      <a:pt x="71469" y="7216"/>
                    </a:lnTo>
                    <a:lnTo>
                      <a:pt x="71896" y="6788"/>
                    </a:lnTo>
                    <a:lnTo>
                      <a:pt x="72324" y="6361"/>
                    </a:lnTo>
                    <a:lnTo>
                      <a:pt x="72640" y="6082"/>
                    </a:lnTo>
                    <a:lnTo>
                      <a:pt x="72956" y="5821"/>
                    </a:lnTo>
                    <a:lnTo>
                      <a:pt x="73607" y="5301"/>
                    </a:lnTo>
                    <a:lnTo>
                      <a:pt x="74277" y="4817"/>
                    </a:lnTo>
                    <a:lnTo>
                      <a:pt x="74965" y="4352"/>
                    </a:lnTo>
                    <a:lnTo>
                      <a:pt x="75653" y="3906"/>
                    </a:lnTo>
                    <a:lnTo>
                      <a:pt x="76360" y="3478"/>
                    </a:lnTo>
                    <a:lnTo>
                      <a:pt x="77792" y="2660"/>
                    </a:lnTo>
                    <a:lnTo>
                      <a:pt x="78405" y="2307"/>
                    </a:lnTo>
                    <a:lnTo>
                      <a:pt x="79019" y="1935"/>
                    </a:lnTo>
                    <a:lnTo>
                      <a:pt x="79633" y="1581"/>
                    </a:lnTo>
                    <a:lnTo>
                      <a:pt x="80246" y="1247"/>
                    </a:lnTo>
                    <a:lnTo>
                      <a:pt x="80246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27"/>
              <p:cNvSpPr/>
              <p:nvPr/>
            </p:nvSpPr>
            <p:spPr>
              <a:xfrm>
                <a:off x="3517775" y="1877900"/>
                <a:ext cx="1756500" cy="1054475"/>
              </a:xfrm>
              <a:custGeom>
                <a:avLst/>
                <a:gdLst/>
                <a:ahLst/>
                <a:cxnLst/>
                <a:rect l="l" t="t" r="r" b="b"/>
                <a:pathLst>
                  <a:path w="70260" h="42179" extrusionOk="0">
                    <a:moveTo>
                      <a:pt x="70259" y="0"/>
                    </a:moveTo>
                    <a:lnTo>
                      <a:pt x="69664" y="372"/>
                    </a:lnTo>
                    <a:lnTo>
                      <a:pt x="69069" y="763"/>
                    </a:lnTo>
                    <a:lnTo>
                      <a:pt x="68493" y="1172"/>
                    </a:lnTo>
                    <a:lnTo>
                      <a:pt x="67935" y="1600"/>
                    </a:lnTo>
                    <a:lnTo>
                      <a:pt x="67377" y="2027"/>
                    </a:lnTo>
                    <a:lnTo>
                      <a:pt x="66819" y="2474"/>
                    </a:lnTo>
                    <a:lnTo>
                      <a:pt x="66298" y="2939"/>
                    </a:lnTo>
                    <a:lnTo>
                      <a:pt x="65778" y="3422"/>
                    </a:lnTo>
                    <a:lnTo>
                      <a:pt x="65313" y="3887"/>
                    </a:lnTo>
                    <a:lnTo>
                      <a:pt x="64885" y="4371"/>
                    </a:lnTo>
                    <a:lnTo>
                      <a:pt x="64476" y="4873"/>
                    </a:lnTo>
                    <a:lnTo>
                      <a:pt x="64067" y="5375"/>
                    </a:lnTo>
                    <a:lnTo>
                      <a:pt x="63695" y="5914"/>
                    </a:lnTo>
                    <a:lnTo>
                      <a:pt x="63323" y="6435"/>
                    </a:lnTo>
                    <a:lnTo>
                      <a:pt x="62969" y="6993"/>
                    </a:lnTo>
                    <a:lnTo>
                      <a:pt x="62635" y="7551"/>
                    </a:lnTo>
                    <a:lnTo>
                      <a:pt x="62319" y="8109"/>
                    </a:lnTo>
                    <a:lnTo>
                      <a:pt x="62002" y="8685"/>
                    </a:lnTo>
                    <a:lnTo>
                      <a:pt x="61705" y="9262"/>
                    </a:lnTo>
                    <a:lnTo>
                      <a:pt x="61407" y="9838"/>
                    </a:lnTo>
                    <a:lnTo>
                      <a:pt x="60849" y="11010"/>
                    </a:lnTo>
                    <a:lnTo>
                      <a:pt x="60310" y="12200"/>
                    </a:lnTo>
                    <a:lnTo>
                      <a:pt x="59678" y="13688"/>
                    </a:lnTo>
                    <a:lnTo>
                      <a:pt x="59046" y="15175"/>
                    </a:lnTo>
                    <a:lnTo>
                      <a:pt x="58413" y="16663"/>
                    </a:lnTo>
                    <a:lnTo>
                      <a:pt x="57781" y="18151"/>
                    </a:lnTo>
                    <a:lnTo>
                      <a:pt x="57130" y="19639"/>
                    </a:lnTo>
                    <a:lnTo>
                      <a:pt x="56442" y="21089"/>
                    </a:lnTo>
                    <a:lnTo>
                      <a:pt x="56070" y="21814"/>
                    </a:lnTo>
                    <a:lnTo>
                      <a:pt x="55698" y="22540"/>
                    </a:lnTo>
                    <a:lnTo>
                      <a:pt x="55308" y="23246"/>
                    </a:lnTo>
                    <a:lnTo>
                      <a:pt x="54917" y="23953"/>
                    </a:lnTo>
                    <a:lnTo>
                      <a:pt x="54545" y="24567"/>
                    </a:lnTo>
                    <a:lnTo>
                      <a:pt x="54155" y="25181"/>
                    </a:lnTo>
                    <a:lnTo>
                      <a:pt x="53745" y="25776"/>
                    </a:lnTo>
                    <a:lnTo>
                      <a:pt x="53318" y="26352"/>
                    </a:lnTo>
                    <a:lnTo>
                      <a:pt x="52853" y="26910"/>
                    </a:lnTo>
                    <a:lnTo>
                      <a:pt x="52369" y="27449"/>
                    </a:lnTo>
                    <a:lnTo>
                      <a:pt x="51867" y="27951"/>
                    </a:lnTo>
                    <a:lnTo>
                      <a:pt x="51588" y="28193"/>
                    </a:lnTo>
                    <a:lnTo>
                      <a:pt x="51309" y="28435"/>
                    </a:lnTo>
                    <a:lnTo>
                      <a:pt x="50900" y="28733"/>
                    </a:lnTo>
                    <a:lnTo>
                      <a:pt x="50472" y="29011"/>
                    </a:lnTo>
                    <a:lnTo>
                      <a:pt x="50007" y="29272"/>
                    </a:lnTo>
                    <a:lnTo>
                      <a:pt x="49542" y="29476"/>
                    </a:lnTo>
                    <a:lnTo>
                      <a:pt x="49301" y="29569"/>
                    </a:lnTo>
                    <a:lnTo>
                      <a:pt x="49059" y="29644"/>
                    </a:lnTo>
                    <a:lnTo>
                      <a:pt x="48799" y="29718"/>
                    </a:lnTo>
                    <a:lnTo>
                      <a:pt x="48557" y="29774"/>
                    </a:lnTo>
                    <a:lnTo>
                      <a:pt x="48297" y="29811"/>
                    </a:lnTo>
                    <a:lnTo>
                      <a:pt x="48036" y="29848"/>
                    </a:lnTo>
                    <a:lnTo>
                      <a:pt x="47776" y="29867"/>
                    </a:lnTo>
                    <a:lnTo>
                      <a:pt x="47515" y="29867"/>
                    </a:lnTo>
                    <a:lnTo>
                      <a:pt x="47236" y="29848"/>
                    </a:lnTo>
                    <a:lnTo>
                      <a:pt x="46958" y="29830"/>
                    </a:lnTo>
                    <a:lnTo>
                      <a:pt x="46381" y="29755"/>
                    </a:lnTo>
                    <a:lnTo>
                      <a:pt x="45823" y="29644"/>
                    </a:lnTo>
                    <a:lnTo>
                      <a:pt x="45265" y="29514"/>
                    </a:lnTo>
                    <a:lnTo>
                      <a:pt x="44726" y="29328"/>
                    </a:lnTo>
                    <a:lnTo>
                      <a:pt x="44187" y="29142"/>
                    </a:lnTo>
                    <a:lnTo>
                      <a:pt x="43666" y="28919"/>
                    </a:lnTo>
                    <a:lnTo>
                      <a:pt x="43145" y="28695"/>
                    </a:lnTo>
                    <a:lnTo>
                      <a:pt x="42401" y="28323"/>
                    </a:lnTo>
                    <a:lnTo>
                      <a:pt x="41695" y="27933"/>
                    </a:lnTo>
                    <a:lnTo>
                      <a:pt x="40969" y="27542"/>
                    </a:lnTo>
                    <a:lnTo>
                      <a:pt x="40281" y="27115"/>
                    </a:lnTo>
                    <a:lnTo>
                      <a:pt x="39593" y="26687"/>
                    </a:lnTo>
                    <a:lnTo>
                      <a:pt x="38905" y="26241"/>
                    </a:lnTo>
                    <a:lnTo>
                      <a:pt x="37547" y="25311"/>
                    </a:lnTo>
                    <a:lnTo>
                      <a:pt x="36190" y="24399"/>
                    </a:lnTo>
                    <a:lnTo>
                      <a:pt x="34832" y="23488"/>
                    </a:lnTo>
                    <a:lnTo>
                      <a:pt x="34144" y="23042"/>
                    </a:lnTo>
                    <a:lnTo>
                      <a:pt x="33456" y="22614"/>
                    </a:lnTo>
                    <a:lnTo>
                      <a:pt x="32749" y="22186"/>
                    </a:lnTo>
                    <a:lnTo>
                      <a:pt x="32043" y="21796"/>
                    </a:lnTo>
                    <a:lnTo>
                      <a:pt x="31392" y="21461"/>
                    </a:lnTo>
                    <a:lnTo>
                      <a:pt x="30722" y="21126"/>
                    </a:lnTo>
                    <a:lnTo>
                      <a:pt x="30053" y="20847"/>
                    </a:lnTo>
                    <a:lnTo>
                      <a:pt x="29365" y="20587"/>
                    </a:lnTo>
                    <a:lnTo>
                      <a:pt x="28677" y="20364"/>
                    </a:lnTo>
                    <a:lnTo>
                      <a:pt x="28323" y="20252"/>
                    </a:lnTo>
                    <a:lnTo>
                      <a:pt x="27951" y="20178"/>
                    </a:lnTo>
                    <a:lnTo>
                      <a:pt x="27598" y="20104"/>
                    </a:lnTo>
                    <a:lnTo>
                      <a:pt x="27245" y="20048"/>
                    </a:lnTo>
                    <a:lnTo>
                      <a:pt x="26873" y="20011"/>
                    </a:lnTo>
                    <a:lnTo>
                      <a:pt x="26501" y="19973"/>
                    </a:lnTo>
                    <a:lnTo>
                      <a:pt x="25831" y="19973"/>
                    </a:lnTo>
                    <a:lnTo>
                      <a:pt x="25497" y="20011"/>
                    </a:lnTo>
                    <a:lnTo>
                      <a:pt x="25181" y="20066"/>
                    </a:lnTo>
                    <a:lnTo>
                      <a:pt x="24846" y="20122"/>
                    </a:lnTo>
                    <a:lnTo>
                      <a:pt x="24530" y="20197"/>
                    </a:lnTo>
                    <a:lnTo>
                      <a:pt x="24214" y="20290"/>
                    </a:lnTo>
                    <a:lnTo>
                      <a:pt x="23897" y="20401"/>
                    </a:lnTo>
                    <a:lnTo>
                      <a:pt x="23265" y="20624"/>
                    </a:lnTo>
                    <a:lnTo>
                      <a:pt x="22651" y="20903"/>
                    </a:lnTo>
                    <a:lnTo>
                      <a:pt x="22056" y="21201"/>
                    </a:lnTo>
                    <a:lnTo>
                      <a:pt x="21480" y="21517"/>
                    </a:lnTo>
                    <a:lnTo>
                      <a:pt x="20903" y="21852"/>
                    </a:lnTo>
                    <a:lnTo>
                      <a:pt x="20327" y="22205"/>
                    </a:lnTo>
                    <a:lnTo>
                      <a:pt x="19750" y="22558"/>
                    </a:lnTo>
                    <a:lnTo>
                      <a:pt x="19192" y="22930"/>
                    </a:lnTo>
                    <a:lnTo>
                      <a:pt x="18634" y="23302"/>
                    </a:lnTo>
                    <a:lnTo>
                      <a:pt x="18095" y="23693"/>
                    </a:lnTo>
                    <a:lnTo>
                      <a:pt x="17537" y="24083"/>
                    </a:lnTo>
                    <a:lnTo>
                      <a:pt x="17017" y="24492"/>
                    </a:lnTo>
                    <a:lnTo>
                      <a:pt x="16477" y="24902"/>
                    </a:lnTo>
                    <a:lnTo>
                      <a:pt x="15956" y="25329"/>
                    </a:lnTo>
                    <a:lnTo>
                      <a:pt x="14934" y="26185"/>
                    </a:lnTo>
                    <a:lnTo>
                      <a:pt x="13948" y="27096"/>
                    </a:lnTo>
                    <a:lnTo>
                      <a:pt x="12981" y="28026"/>
                    </a:lnTo>
                    <a:lnTo>
                      <a:pt x="12404" y="28602"/>
                    </a:lnTo>
                    <a:lnTo>
                      <a:pt x="11847" y="29197"/>
                    </a:lnTo>
                    <a:lnTo>
                      <a:pt x="10731" y="30388"/>
                    </a:lnTo>
                    <a:lnTo>
                      <a:pt x="9634" y="31596"/>
                    </a:lnTo>
                    <a:lnTo>
                      <a:pt x="8555" y="32824"/>
                    </a:lnTo>
                    <a:lnTo>
                      <a:pt x="6435" y="35297"/>
                    </a:lnTo>
                    <a:lnTo>
                      <a:pt x="5356" y="36543"/>
                    </a:lnTo>
                    <a:lnTo>
                      <a:pt x="4278" y="37752"/>
                    </a:lnTo>
                    <a:lnTo>
                      <a:pt x="3236" y="38886"/>
                    </a:lnTo>
                    <a:lnTo>
                      <a:pt x="2176" y="40021"/>
                    </a:lnTo>
                    <a:lnTo>
                      <a:pt x="1098" y="41118"/>
                    </a:lnTo>
                    <a:lnTo>
                      <a:pt x="0" y="42178"/>
                    </a:lnTo>
                    <a:lnTo>
                      <a:pt x="3143" y="42178"/>
                    </a:lnTo>
                    <a:lnTo>
                      <a:pt x="4092" y="41230"/>
                    </a:lnTo>
                    <a:lnTo>
                      <a:pt x="5040" y="40281"/>
                    </a:lnTo>
                    <a:lnTo>
                      <a:pt x="5951" y="39296"/>
                    </a:lnTo>
                    <a:lnTo>
                      <a:pt x="6863" y="38310"/>
                    </a:lnTo>
                    <a:lnTo>
                      <a:pt x="7755" y="37324"/>
                    </a:lnTo>
                    <a:lnTo>
                      <a:pt x="8648" y="36320"/>
                    </a:lnTo>
                    <a:lnTo>
                      <a:pt x="10415" y="34293"/>
                    </a:lnTo>
                    <a:lnTo>
                      <a:pt x="12144" y="32322"/>
                    </a:lnTo>
                    <a:lnTo>
                      <a:pt x="13037" y="31336"/>
                    </a:lnTo>
                    <a:lnTo>
                      <a:pt x="13929" y="30369"/>
                    </a:lnTo>
                    <a:lnTo>
                      <a:pt x="14859" y="29439"/>
                    </a:lnTo>
                    <a:lnTo>
                      <a:pt x="15324" y="28974"/>
                    </a:lnTo>
                    <a:lnTo>
                      <a:pt x="15808" y="28528"/>
                    </a:lnTo>
                    <a:lnTo>
                      <a:pt x="16291" y="28082"/>
                    </a:lnTo>
                    <a:lnTo>
                      <a:pt x="16793" y="27654"/>
                    </a:lnTo>
                    <a:lnTo>
                      <a:pt x="17295" y="27226"/>
                    </a:lnTo>
                    <a:lnTo>
                      <a:pt x="17816" y="26817"/>
                    </a:lnTo>
                    <a:lnTo>
                      <a:pt x="18318" y="26445"/>
                    </a:lnTo>
                    <a:lnTo>
                      <a:pt x="18820" y="26092"/>
                    </a:lnTo>
                    <a:lnTo>
                      <a:pt x="19341" y="25738"/>
                    </a:lnTo>
                    <a:lnTo>
                      <a:pt x="19880" y="25422"/>
                    </a:lnTo>
                    <a:lnTo>
                      <a:pt x="20420" y="25106"/>
                    </a:lnTo>
                    <a:lnTo>
                      <a:pt x="20978" y="24827"/>
                    </a:lnTo>
                    <a:lnTo>
                      <a:pt x="21536" y="24585"/>
                    </a:lnTo>
                    <a:lnTo>
                      <a:pt x="22131" y="24362"/>
                    </a:lnTo>
                    <a:lnTo>
                      <a:pt x="22558" y="24213"/>
                    </a:lnTo>
                    <a:lnTo>
                      <a:pt x="23005" y="24102"/>
                    </a:lnTo>
                    <a:lnTo>
                      <a:pt x="23451" y="24028"/>
                    </a:lnTo>
                    <a:lnTo>
                      <a:pt x="23897" y="23990"/>
                    </a:lnTo>
                    <a:lnTo>
                      <a:pt x="24344" y="23990"/>
                    </a:lnTo>
                    <a:lnTo>
                      <a:pt x="24790" y="24009"/>
                    </a:lnTo>
                    <a:lnTo>
                      <a:pt x="25236" y="24065"/>
                    </a:lnTo>
                    <a:lnTo>
                      <a:pt x="25683" y="24176"/>
                    </a:lnTo>
                    <a:lnTo>
                      <a:pt x="26092" y="24288"/>
                    </a:lnTo>
                    <a:lnTo>
                      <a:pt x="26501" y="24418"/>
                    </a:lnTo>
                    <a:lnTo>
                      <a:pt x="26891" y="24585"/>
                    </a:lnTo>
                    <a:lnTo>
                      <a:pt x="27282" y="24753"/>
                    </a:lnTo>
                    <a:lnTo>
                      <a:pt x="27654" y="24939"/>
                    </a:lnTo>
                    <a:lnTo>
                      <a:pt x="28044" y="25143"/>
                    </a:lnTo>
                    <a:lnTo>
                      <a:pt x="28770" y="25552"/>
                    </a:lnTo>
                    <a:lnTo>
                      <a:pt x="29421" y="25962"/>
                    </a:lnTo>
                    <a:lnTo>
                      <a:pt x="30072" y="26371"/>
                    </a:lnTo>
                    <a:lnTo>
                      <a:pt x="30685" y="26798"/>
                    </a:lnTo>
                    <a:lnTo>
                      <a:pt x="31318" y="27245"/>
                    </a:lnTo>
                    <a:lnTo>
                      <a:pt x="32526" y="28175"/>
                    </a:lnTo>
                    <a:lnTo>
                      <a:pt x="33735" y="29104"/>
                    </a:lnTo>
                    <a:lnTo>
                      <a:pt x="36041" y="30964"/>
                    </a:lnTo>
                    <a:lnTo>
                      <a:pt x="37213" y="31875"/>
                    </a:lnTo>
                    <a:lnTo>
                      <a:pt x="38403" y="32768"/>
                    </a:lnTo>
                    <a:lnTo>
                      <a:pt x="38998" y="33196"/>
                    </a:lnTo>
                    <a:lnTo>
                      <a:pt x="39612" y="33605"/>
                    </a:lnTo>
                    <a:lnTo>
                      <a:pt x="40225" y="34014"/>
                    </a:lnTo>
                    <a:lnTo>
                      <a:pt x="40858" y="34405"/>
                    </a:lnTo>
                    <a:lnTo>
                      <a:pt x="41490" y="34777"/>
                    </a:lnTo>
                    <a:lnTo>
                      <a:pt x="42141" y="35148"/>
                    </a:lnTo>
                    <a:lnTo>
                      <a:pt x="42810" y="35483"/>
                    </a:lnTo>
                    <a:lnTo>
                      <a:pt x="43480" y="35799"/>
                    </a:lnTo>
                    <a:lnTo>
                      <a:pt x="44149" y="36078"/>
                    </a:lnTo>
                    <a:lnTo>
                      <a:pt x="44837" y="36320"/>
                    </a:lnTo>
                    <a:lnTo>
                      <a:pt x="45526" y="36543"/>
                    </a:lnTo>
                    <a:lnTo>
                      <a:pt x="45879" y="36636"/>
                    </a:lnTo>
                    <a:lnTo>
                      <a:pt x="46251" y="36711"/>
                    </a:lnTo>
                    <a:lnTo>
                      <a:pt x="46604" y="36785"/>
                    </a:lnTo>
                    <a:lnTo>
                      <a:pt x="46958" y="36841"/>
                    </a:lnTo>
                    <a:lnTo>
                      <a:pt x="47329" y="36878"/>
                    </a:lnTo>
                    <a:lnTo>
                      <a:pt x="47683" y="36915"/>
                    </a:lnTo>
                    <a:lnTo>
                      <a:pt x="48408" y="36915"/>
                    </a:lnTo>
                    <a:lnTo>
                      <a:pt x="48780" y="36897"/>
                    </a:lnTo>
                    <a:lnTo>
                      <a:pt x="49152" y="36841"/>
                    </a:lnTo>
                    <a:lnTo>
                      <a:pt x="49561" y="36766"/>
                    </a:lnTo>
                    <a:lnTo>
                      <a:pt x="49989" y="36655"/>
                    </a:lnTo>
                    <a:lnTo>
                      <a:pt x="50379" y="36525"/>
                    </a:lnTo>
                    <a:lnTo>
                      <a:pt x="50788" y="36376"/>
                    </a:lnTo>
                    <a:lnTo>
                      <a:pt x="51179" y="36208"/>
                    </a:lnTo>
                    <a:lnTo>
                      <a:pt x="51551" y="36004"/>
                    </a:lnTo>
                    <a:lnTo>
                      <a:pt x="51923" y="35781"/>
                    </a:lnTo>
                    <a:lnTo>
                      <a:pt x="52276" y="35539"/>
                    </a:lnTo>
                    <a:lnTo>
                      <a:pt x="52816" y="35130"/>
                    </a:lnTo>
                    <a:lnTo>
                      <a:pt x="53318" y="34684"/>
                    </a:lnTo>
                    <a:lnTo>
                      <a:pt x="53801" y="34219"/>
                    </a:lnTo>
                    <a:lnTo>
                      <a:pt x="54248" y="33717"/>
                    </a:lnTo>
                    <a:lnTo>
                      <a:pt x="54675" y="33214"/>
                    </a:lnTo>
                    <a:lnTo>
                      <a:pt x="55084" y="32675"/>
                    </a:lnTo>
                    <a:lnTo>
                      <a:pt x="55475" y="32117"/>
                    </a:lnTo>
                    <a:lnTo>
                      <a:pt x="55847" y="31559"/>
                    </a:lnTo>
                    <a:lnTo>
                      <a:pt x="56237" y="30946"/>
                    </a:lnTo>
                    <a:lnTo>
                      <a:pt x="56591" y="30313"/>
                    </a:lnTo>
                    <a:lnTo>
                      <a:pt x="56944" y="29681"/>
                    </a:lnTo>
                    <a:lnTo>
                      <a:pt x="57279" y="29030"/>
                    </a:lnTo>
                    <a:lnTo>
                      <a:pt x="57614" y="28379"/>
                    </a:lnTo>
                    <a:lnTo>
                      <a:pt x="57930" y="27710"/>
                    </a:lnTo>
                    <a:lnTo>
                      <a:pt x="58227" y="27059"/>
                    </a:lnTo>
                    <a:lnTo>
                      <a:pt x="58525" y="26389"/>
                    </a:lnTo>
                    <a:lnTo>
                      <a:pt x="59083" y="25032"/>
                    </a:lnTo>
                    <a:lnTo>
                      <a:pt x="59622" y="23674"/>
                    </a:lnTo>
                    <a:lnTo>
                      <a:pt x="60124" y="22317"/>
                    </a:lnTo>
                    <a:lnTo>
                      <a:pt x="60626" y="20940"/>
                    </a:lnTo>
                    <a:lnTo>
                      <a:pt x="61147" y="19434"/>
                    </a:lnTo>
                    <a:lnTo>
                      <a:pt x="61649" y="17928"/>
                    </a:lnTo>
                    <a:lnTo>
                      <a:pt x="62672" y="14915"/>
                    </a:lnTo>
                    <a:lnTo>
                      <a:pt x="63211" y="13427"/>
                    </a:lnTo>
                    <a:lnTo>
                      <a:pt x="63769" y="11940"/>
                    </a:lnTo>
                    <a:lnTo>
                      <a:pt x="64067" y="11196"/>
                    </a:lnTo>
                    <a:lnTo>
                      <a:pt x="64364" y="10452"/>
                    </a:lnTo>
                    <a:lnTo>
                      <a:pt x="64680" y="9726"/>
                    </a:lnTo>
                    <a:lnTo>
                      <a:pt x="65015" y="9001"/>
                    </a:lnTo>
                    <a:lnTo>
                      <a:pt x="65387" y="8257"/>
                    </a:lnTo>
                    <a:lnTo>
                      <a:pt x="65759" y="7513"/>
                    </a:lnTo>
                    <a:lnTo>
                      <a:pt x="66187" y="6770"/>
                    </a:lnTo>
                    <a:lnTo>
                      <a:pt x="66614" y="6063"/>
                    </a:lnTo>
                    <a:lnTo>
                      <a:pt x="67079" y="5375"/>
                    </a:lnTo>
                    <a:lnTo>
                      <a:pt x="67581" y="4687"/>
                    </a:lnTo>
                    <a:lnTo>
                      <a:pt x="67842" y="4371"/>
                    </a:lnTo>
                    <a:lnTo>
                      <a:pt x="68121" y="4054"/>
                    </a:lnTo>
                    <a:lnTo>
                      <a:pt x="68400" y="3738"/>
                    </a:lnTo>
                    <a:lnTo>
                      <a:pt x="68679" y="3422"/>
                    </a:lnTo>
                    <a:lnTo>
                      <a:pt x="69051" y="3069"/>
                    </a:lnTo>
                    <a:lnTo>
                      <a:pt x="69423" y="2715"/>
                    </a:lnTo>
                    <a:lnTo>
                      <a:pt x="69609" y="2548"/>
                    </a:lnTo>
                    <a:lnTo>
                      <a:pt x="69813" y="2399"/>
                    </a:lnTo>
                    <a:lnTo>
                      <a:pt x="70036" y="2251"/>
                    </a:lnTo>
                    <a:lnTo>
                      <a:pt x="70259" y="2139"/>
                    </a:lnTo>
                    <a:lnTo>
                      <a:pt x="70259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27"/>
              <p:cNvSpPr/>
              <p:nvPr/>
            </p:nvSpPr>
            <p:spPr>
              <a:xfrm>
                <a:off x="1232225" y="2051775"/>
                <a:ext cx="1400825" cy="880600"/>
              </a:xfrm>
              <a:custGeom>
                <a:avLst/>
                <a:gdLst/>
                <a:ahLst/>
                <a:cxnLst/>
                <a:rect l="l" t="t" r="r" b="b"/>
                <a:pathLst>
                  <a:path w="56033" h="3522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298" y="3181"/>
                    </a:lnTo>
                    <a:lnTo>
                      <a:pt x="595" y="3218"/>
                    </a:lnTo>
                    <a:lnTo>
                      <a:pt x="893" y="3274"/>
                    </a:lnTo>
                    <a:lnTo>
                      <a:pt x="1172" y="3348"/>
                    </a:lnTo>
                    <a:lnTo>
                      <a:pt x="1469" y="3441"/>
                    </a:lnTo>
                    <a:lnTo>
                      <a:pt x="1748" y="3534"/>
                    </a:lnTo>
                    <a:lnTo>
                      <a:pt x="2287" y="3757"/>
                    </a:lnTo>
                    <a:lnTo>
                      <a:pt x="2827" y="3999"/>
                    </a:lnTo>
                    <a:lnTo>
                      <a:pt x="3366" y="4278"/>
                    </a:lnTo>
                    <a:lnTo>
                      <a:pt x="3887" y="4575"/>
                    </a:lnTo>
                    <a:lnTo>
                      <a:pt x="4407" y="4873"/>
                    </a:lnTo>
                    <a:lnTo>
                      <a:pt x="5133" y="5338"/>
                    </a:lnTo>
                    <a:lnTo>
                      <a:pt x="5839" y="5840"/>
                    </a:lnTo>
                    <a:lnTo>
                      <a:pt x="6528" y="6379"/>
                    </a:lnTo>
                    <a:lnTo>
                      <a:pt x="7197" y="6937"/>
                    </a:lnTo>
                    <a:lnTo>
                      <a:pt x="7848" y="7514"/>
                    </a:lnTo>
                    <a:lnTo>
                      <a:pt x="8462" y="8127"/>
                    </a:lnTo>
                    <a:lnTo>
                      <a:pt x="9075" y="8741"/>
                    </a:lnTo>
                    <a:lnTo>
                      <a:pt x="9670" y="9392"/>
                    </a:lnTo>
                    <a:lnTo>
                      <a:pt x="10135" y="9913"/>
                    </a:lnTo>
                    <a:lnTo>
                      <a:pt x="10600" y="10452"/>
                    </a:lnTo>
                    <a:lnTo>
                      <a:pt x="11028" y="10991"/>
                    </a:lnTo>
                    <a:lnTo>
                      <a:pt x="11474" y="11549"/>
                    </a:lnTo>
                    <a:lnTo>
                      <a:pt x="12330" y="12665"/>
                    </a:lnTo>
                    <a:lnTo>
                      <a:pt x="13167" y="13799"/>
                    </a:lnTo>
                    <a:lnTo>
                      <a:pt x="14803" y="16087"/>
                    </a:lnTo>
                    <a:lnTo>
                      <a:pt x="15621" y="17221"/>
                    </a:lnTo>
                    <a:lnTo>
                      <a:pt x="16458" y="18356"/>
                    </a:lnTo>
                    <a:lnTo>
                      <a:pt x="16867" y="18895"/>
                    </a:lnTo>
                    <a:lnTo>
                      <a:pt x="17295" y="19434"/>
                    </a:lnTo>
                    <a:lnTo>
                      <a:pt x="17741" y="19974"/>
                    </a:lnTo>
                    <a:lnTo>
                      <a:pt x="18206" y="20476"/>
                    </a:lnTo>
                    <a:lnTo>
                      <a:pt x="18690" y="20978"/>
                    </a:lnTo>
                    <a:lnTo>
                      <a:pt x="19192" y="21461"/>
                    </a:lnTo>
                    <a:lnTo>
                      <a:pt x="19713" y="21908"/>
                    </a:lnTo>
                    <a:lnTo>
                      <a:pt x="20252" y="22335"/>
                    </a:lnTo>
                    <a:lnTo>
                      <a:pt x="20624" y="22577"/>
                    </a:lnTo>
                    <a:lnTo>
                      <a:pt x="20996" y="22819"/>
                    </a:lnTo>
                    <a:lnTo>
                      <a:pt x="21386" y="23061"/>
                    </a:lnTo>
                    <a:lnTo>
                      <a:pt x="21777" y="23265"/>
                    </a:lnTo>
                    <a:lnTo>
                      <a:pt x="22186" y="23451"/>
                    </a:lnTo>
                    <a:lnTo>
                      <a:pt x="22595" y="23637"/>
                    </a:lnTo>
                    <a:lnTo>
                      <a:pt x="23004" y="23786"/>
                    </a:lnTo>
                    <a:lnTo>
                      <a:pt x="23432" y="23935"/>
                    </a:lnTo>
                    <a:lnTo>
                      <a:pt x="23860" y="24046"/>
                    </a:lnTo>
                    <a:lnTo>
                      <a:pt x="24288" y="24158"/>
                    </a:lnTo>
                    <a:lnTo>
                      <a:pt x="24734" y="24251"/>
                    </a:lnTo>
                    <a:lnTo>
                      <a:pt x="25180" y="24325"/>
                    </a:lnTo>
                    <a:lnTo>
                      <a:pt x="25608" y="24381"/>
                    </a:lnTo>
                    <a:lnTo>
                      <a:pt x="26054" y="24418"/>
                    </a:lnTo>
                    <a:lnTo>
                      <a:pt x="26947" y="24418"/>
                    </a:lnTo>
                    <a:lnTo>
                      <a:pt x="27654" y="24400"/>
                    </a:lnTo>
                    <a:lnTo>
                      <a:pt x="28342" y="24325"/>
                    </a:lnTo>
                    <a:lnTo>
                      <a:pt x="29048" y="24232"/>
                    </a:lnTo>
                    <a:lnTo>
                      <a:pt x="29736" y="24102"/>
                    </a:lnTo>
                    <a:lnTo>
                      <a:pt x="30425" y="23953"/>
                    </a:lnTo>
                    <a:lnTo>
                      <a:pt x="31094" y="23805"/>
                    </a:lnTo>
                    <a:lnTo>
                      <a:pt x="32452" y="23433"/>
                    </a:lnTo>
                    <a:lnTo>
                      <a:pt x="33977" y="23005"/>
                    </a:lnTo>
                    <a:lnTo>
                      <a:pt x="35501" y="22521"/>
                    </a:lnTo>
                    <a:lnTo>
                      <a:pt x="37008" y="22038"/>
                    </a:lnTo>
                    <a:lnTo>
                      <a:pt x="38514" y="21536"/>
                    </a:lnTo>
                    <a:lnTo>
                      <a:pt x="40281" y="20959"/>
                    </a:lnTo>
                    <a:lnTo>
                      <a:pt x="42066" y="20401"/>
                    </a:lnTo>
                    <a:lnTo>
                      <a:pt x="43851" y="19862"/>
                    </a:lnTo>
                    <a:lnTo>
                      <a:pt x="45655" y="19360"/>
                    </a:lnTo>
                    <a:lnTo>
                      <a:pt x="46213" y="19211"/>
                    </a:lnTo>
                    <a:lnTo>
                      <a:pt x="46771" y="19081"/>
                    </a:lnTo>
                    <a:lnTo>
                      <a:pt x="47348" y="18969"/>
                    </a:lnTo>
                    <a:lnTo>
                      <a:pt x="47906" y="18858"/>
                    </a:lnTo>
                    <a:lnTo>
                      <a:pt x="48482" y="18802"/>
                    </a:lnTo>
                    <a:lnTo>
                      <a:pt x="49059" y="18765"/>
                    </a:lnTo>
                    <a:lnTo>
                      <a:pt x="49356" y="18765"/>
                    </a:lnTo>
                    <a:lnTo>
                      <a:pt x="49635" y="18783"/>
                    </a:lnTo>
                    <a:lnTo>
                      <a:pt x="49933" y="18802"/>
                    </a:lnTo>
                    <a:lnTo>
                      <a:pt x="50212" y="18839"/>
                    </a:lnTo>
                    <a:lnTo>
                      <a:pt x="50565" y="18914"/>
                    </a:lnTo>
                    <a:lnTo>
                      <a:pt x="50900" y="19007"/>
                    </a:lnTo>
                    <a:lnTo>
                      <a:pt x="51234" y="19155"/>
                    </a:lnTo>
                    <a:lnTo>
                      <a:pt x="51551" y="19323"/>
                    </a:lnTo>
                    <a:lnTo>
                      <a:pt x="51830" y="19527"/>
                    </a:lnTo>
                    <a:lnTo>
                      <a:pt x="52090" y="19769"/>
                    </a:lnTo>
                    <a:lnTo>
                      <a:pt x="52220" y="19899"/>
                    </a:lnTo>
                    <a:lnTo>
                      <a:pt x="52332" y="20029"/>
                    </a:lnTo>
                    <a:lnTo>
                      <a:pt x="52425" y="20178"/>
                    </a:lnTo>
                    <a:lnTo>
                      <a:pt x="52518" y="20327"/>
                    </a:lnTo>
                    <a:lnTo>
                      <a:pt x="52648" y="20569"/>
                    </a:lnTo>
                    <a:lnTo>
                      <a:pt x="52759" y="20811"/>
                    </a:lnTo>
                    <a:lnTo>
                      <a:pt x="52871" y="21052"/>
                    </a:lnTo>
                    <a:lnTo>
                      <a:pt x="52945" y="21313"/>
                    </a:lnTo>
                    <a:lnTo>
                      <a:pt x="53113" y="21815"/>
                    </a:lnTo>
                    <a:lnTo>
                      <a:pt x="53224" y="22335"/>
                    </a:lnTo>
                    <a:lnTo>
                      <a:pt x="53317" y="22856"/>
                    </a:lnTo>
                    <a:lnTo>
                      <a:pt x="53392" y="23395"/>
                    </a:lnTo>
                    <a:lnTo>
                      <a:pt x="53503" y="24455"/>
                    </a:lnTo>
                    <a:lnTo>
                      <a:pt x="53596" y="25794"/>
                    </a:lnTo>
                    <a:lnTo>
                      <a:pt x="53671" y="27152"/>
                    </a:lnTo>
                    <a:lnTo>
                      <a:pt x="53782" y="29849"/>
                    </a:lnTo>
                    <a:lnTo>
                      <a:pt x="53857" y="31206"/>
                    </a:lnTo>
                    <a:lnTo>
                      <a:pt x="53968" y="32545"/>
                    </a:lnTo>
                    <a:lnTo>
                      <a:pt x="54043" y="33215"/>
                    </a:lnTo>
                    <a:lnTo>
                      <a:pt x="54117" y="33903"/>
                    </a:lnTo>
                    <a:lnTo>
                      <a:pt x="54210" y="34572"/>
                    </a:lnTo>
                    <a:lnTo>
                      <a:pt x="54322" y="35223"/>
                    </a:lnTo>
                    <a:lnTo>
                      <a:pt x="56032" y="35223"/>
                    </a:lnTo>
                    <a:lnTo>
                      <a:pt x="55939" y="34591"/>
                    </a:lnTo>
                    <a:lnTo>
                      <a:pt x="55846" y="33959"/>
                    </a:lnTo>
                    <a:lnTo>
                      <a:pt x="55772" y="33308"/>
                    </a:lnTo>
                    <a:lnTo>
                      <a:pt x="55716" y="32657"/>
                    </a:lnTo>
                    <a:lnTo>
                      <a:pt x="55679" y="32006"/>
                    </a:lnTo>
                    <a:lnTo>
                      <a:pt x="55642" y="31374"/>
                    </a:lnTo>
                    <a:lnTo>
                      <a:pt x="55623" y="30072"/>
                    </a:lnTo>
                    <a:lnTo>
                      <a:pt x="55623" y="28770"/>
                    </a:lnTo>
                    <a:lnTo>
                      <a:pt x="55661" y="27487"/>
                    </a:lnTo>
                    <a:lnTo>
                      <a:pt x="55754" y="24883"/>
                    </a:lnTo>
                    <a:lnTo>
                      <a:pt x="55809" y="23061"/>
                    </a:lnTo>
                    <a:lnTo>
                      <a:pt x="55846" y="22131"/>
                    </a:lnTo>
                    <a:lnTo>
                      <a:pt x="55846" y="21220"/>
                    </a:lnTo>
                    <a:lnTo>
                      <a:pt x="55828" y="20308"/>
                    </a:lnTo>
                    <a:lnTo>
                      <a:pt x="55791" y="19397"/>
                    </a:lnTo>
                    <a:lnTo>
                      <a:pt x="55698" y="18486"/>
                    </a:lnTo>
                    <a:lnTo>
                      <a:pt x="55642" y="18021"/>
                    </a:lnTo>
                    <a:lnTo>
                      <a:pt x="55568" y="17575"/>
                    </a:lnTo>
                    <a:lnTo>
                      <a:pt x="55475" y="17128"/>
                    </a:lnTo>
                    <a:lnTo>
                      <a:pt x="55363" y="16682"/>
                    </a:lnTo>
                    <a:lnTo>
                      <a:pt x="55214" y="16236"/>
                    </a:lnTo>
                    <a:lnTo>
                      <a:pt x="55028" y="15808"/>
                    </a:lnTo>
                    <a:lnTo>
                      <a:pt x="54935" y="15603"/>
                    </a:lnTo>
                    <a:lnTo>
                      <a:pt x="54824" y="15417"/>
                    </a:lnTo>
                    <a:lnTo>
                      <a:pt x="54693" y="15213"/>
                    </a:lnTo>
                    <a:lnTo>
                      <a:pt x="54563" y="15027"/>
                    </a:lnTo>
                    <a:lnTo>
                      <a:pt x="54415" y="14859"/>
                    </a:lnTo>
                    <a:lnTo>
                      <a:pt x="54266" y="14692"/>
                    </a:lnTo>
                    <a:lnTo>
                      <a:pt x="54098" y="14543"/>
                    </a:lnTo>
                    <a:lnTo>
                      <a:pt x="53912" y="14395"/>
                    </a:lnTo>
                    <a:lnTo>
                      <a:pt x="53726" y="14264"/>
                    </a:lnTo>
                    <a:lnTo>
                      <a:pt x="53522" y="14153"/>
                    </a:lnTo>
                    <a:lnTo>
                      <a:pt x="53317" y="14041"/>
                    </a:lnTo>
                    <a:lnTo>
                      <a:pt x="53094" y="13967"/>
                    </a:lnTo>
                    <a:lnTo>
                      <a:pt x="52890" y="13892"/>
                    </a:lnTo>
                    <a:lnTo>
                      <a:pt x="52666" y="13837"/>
                    </a:lnTo>
                    <a:lnTo>
                      <a:pt x="52443" y="13781"/>
                    </a:lnTo>
                    <a:lnTo>
                      <a:pt x="52201" y="13744"/>
                    </a:lnTo>
                    <a:lnTo>
                      <a:pt x="51755" y="13706"/>
                    </a:lnTo>
                    <a:lnTo>
                      <a:pt x="51290" y="13706"/>
                    </a:lnTo>
                    <a:lnTo>
                      <a:pt x="50825" y="13725"/>
                    </a:lnTo>
                    <a:lnTo>
                      <a:pt x="50360" y="13762"/>
                    </a:lnTo>
                    <a:lnTo>
                      <a:pt x="49747" y="13874"/>
                    </a:lnTo>
                    <a:lnTo>
                      <a:pt x="49133" y="13985"/>
                    </a:lnTo>
                    <a:lnTo>
                      <a:pt x="48519" y="14116"/>
                    </a:lnTo>
                    <a:lnTo>
                      <a:pt x="47906" y="14264"/>
                    </a:lnTo>
                    <a:lnTo>
                      <a:pt x="46697" y="14581"/>
                    </a:lnTo>
                    <a:lnTo>
                      <a:pt x="45488" y="14897"/>
                    </a:lnTo>
                    <a:lnTo>
                      <a:pt x="41899" y="15845"/>
                    </a:lnTo>
                    <a:lnTo>
                      <a:pt x="41006" y="16087"/>
                    </a:lnTo>
                    <a:lnTo>
                      <a:pt x="40114" y="16291"/>
                    </a:lnTo>
                    <a:lnTo>
                      <a:pt x="39202" y="16496"/>
                    </a:lnTo>
                    <a:lnTo>
                      <a:pt x="38310" y="16682"/>
                    </a:lnTo>
                    <a:lnTo>
                      <a:pt x="37491" y="16849"/>
                    </a:lnTo>
                    <a:lnTo>
                      <a:pt x="36692" y="16980"/>
                    </a:lnTo>
                    <a:lnTo>
                      <a:pt x="35074" y="17221"/>
                    </a:lnTo>
                    <a:lnTo>
                      <a:pt x="33437" y="17426"/>
                    </a:lnTo>
                    <a:lnTo>
                      <a:pt x="31801" y="17612"/>
                    </a:lnTo>
                    <a:lnTo>
                      <a:pt x="31075" y="17630"/>
                    </a:lnTo>
                    <a:lnTo>
                      <a:pt x="30350" y="17630"/>
                    </a:lnTo>
                    <a:lnTo>
                      <a:pt x="29625" y="17612"/>
                    </a:lnTo>
                    <a:lnTo>
                      <a:pt x="28881" y="17593"/>
                    </a:lnTo>
                    <a:lnTo>
                      <a:pt x="28825" y="17537"/>
                    </a:lnTo>
                    <a:lnTo>
                      <a:pt x="28490" y="17500"/>
                    </a:lnTo>
                    <a:lnTo>
                      <a:pt x="28156" y="17444"/>
                    </a:lnTo>
                    <a:lnTo>
                      <a:pt x="27840" y="17389"/>
                    </a:lnTo>
                    <a:lnTo>
                      <a:pt x="27505" y="17314"/>
                    </a:lnTo>
                    <a:lnTo>
                      <a:pt x="26873" y="17147"/>
                    </a:lnTo>
                    <a:lnTo>
                      <a:pt x="26240" y="16942"/>
                    </a:lnTo>
                    <a:lnTo>
                      <a:pt x="25627" y="16701"/>
                    </a:lnTo>
                    <a:lnTo>
                      <a:pt x="25013" y="16422"/>
                    </a:lnTo>
                    <a:lnTo>
                      <a:pt x="24436" y="16124"/>
                    </a:lnTo>
                    <a:lnTo>
                      <a:pt x="23860" y="15808"/>
                    </a:lnTo>
                    <a:lnTo>
                      <a:pt x="23469" y="15566"/>
                    </a:lnTo>
                    <a:lnTo>
                      <a:pt x="23097" y="15324"/>
                    </a:lnTo>
                    <a:lnTo>
                      <a:pt x="22353" y="14804"/>
                    </a:lnTo>
                    <a:lnTo>
                      <a:pt x="21647" y="14246"/>
                    </a:lnTo>
                    <a:lnTo>
                      <a:pt x="20940" y="13669"/>
                    </a:lnTo>
                    <a:lnTo>
                      <a:pt x="20271" y="13074"/>
                    </a:lnTo>
                    <a:lnTo>
                      <a:pt x="19601" y="12479"/>
                    </a:lnTo>
                    <a:lnTo>
                      <a:pt x="18281" y="11252"/>
                    </a:lnTo>
                    <a:lnTo>
                      <a:pt x="16365" y="9373"/>
                    </a:lnTo>
                    <a:lnTo>
                      <a:pt x="15398" y="8462"/>
                    </a:lnTo>
                    <a:lnTo>
                      <a:pt x="14413" y="7551"/>
                    </a:lnTo>
                    <a:lnTo>
                      <a:pt x="13427" y="6658"/>
                    </a:lnTo>
                    <a:lnTo>
                      <a:pt x="12404" y="5784"/>
                    </a:lnTo>
                    <a:lnTo>
                      <a:pt x="11363" y="4947"/>
                    </a:lnTo>
                    <a:lnTo>
                      <a:pt x="10823" y="4557"/>
                    </a:lnTo>
                    <a:lnTo>
                      <a:pt x="10284" y="4148"/>
                    </a:lnTo>
                    <a:lnTo>
                      <a:pt x="9596" y="3664"/>
                    </a:lnTo>
                    <a:lnTo>
                      <a:pt x="8889" y="3199"/>
                    </a:lnTo>
                    <a:lnTo>
                      <a:pt x="8164" y="2753"/>
                    </a:lnTo>
                    <a:lnTo>
                      <a:pt x="7420" y="2344"/>
                    </a:lnTo>
                    <a:lnTo>
                      <a:pt x="6676" y="1953"/>
                    </a:lnTo>
                    <a:lnTo>
                      <a:pt x="5914" y="1581"/>
                    </a:lnTo>
                    <a:lnTo>
                      <a:pt x="5133" y="1247"/>
                    </a:lnTo>
                    <a:lnTo>
                      <a:pt x="4352" y="930"/>
                    </a:lnTo>
                    <a:lnTo>
                      <a:pt x="3812" y="763"/>
                    </a:lnTo>
                    <a:lnTo>
                      <a:pt x="3292" y="596"/>
                    </a:lnTo>
                    <a:lnTo>
                      <a:pt x="2752" y="428"/>
                    </a:lnTo>
                    <a:lnTo>
                      <a:pt x="2213" y="298"/>
                    </a:lnTo>
                    <a:lnTo>
                      <a:pt x="1674" y="187"/>
                    </a:lnTo>
                    <a:lnTo>
                      <a:pt x="1116" y="94"/>
                    </a:lnTo>
                    <a:lnTo>
                      <a:pt x="558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27"/>
              <p:cNvSpPr/>
              <p:nvPr/>
            </p:nvSpPr>
            <p:spPr>
              <a:xfrm>
                <a:off x="5109675" y="2575750"/>
                <a:ext cx="164600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4265" extrusionOk="0">
                    <a:moveTo>
                      <a:pt x="6583" y="0"/>
                    </a:moveTo>
                    <a:lnTo>
                      <a:pt x="6435" y="168"/>
                    </a:lnTo>
                    <a:lnTo>
                      <a:pt x="6304" y="335"/>
                    </a:lnTo>
                    <a:lnTo>
                      <a:pt x="6193" y="521"/>
                    </a:lnTo>
                    <a:lnTo>
                      <a:pt x="6100" y="726"/>
                    </a:lnTo>
                    <a:lnTo>
                      <a:pt x="5951" y="1135"/>
                    </a:lnTo>
                    <a:lnTo>
                      <a:pt x="5802" y="1544"/>
                    </a:lnTo>
                    <a:lnTo>
                      <a:pt x="5300" y="2957"/>
                    </a:lnTo>
                    <a:lnTo>
                      <a:pt x="4780" y="4389"/>
                    </a:lnTo>
                    <a:lnTo>
                      <a:pt x="4240" y="5803"/>
                    </a:lnTo>
                    <a:lnTo>
                      <a:pt x="3682" y="7197"/>
                    </a:lnTo>
                    <a:lnTo>
                      <a:pt x="3087" y="8592"/>
                    </a:lnTo>
                    <a:lnTo>
                      <a:pt x="2771" y="9280"/>
                    </a:lnTo>
                    <a:lnTo>
                      <a:pt x="2455" y="9968"/>
                    </a:lnTo>
                    <a:lnTo>
                      <a:pt x="2120" y="10638"/>
                    </a:lnTo>
                    <a:lnTo>
                      <a:pt x="1767" y="11307"/>
                    </a:lnTo>
                    <a:lnTo>
                      <a:pt x="1413" y="11977"/>
                    </a:lnTo>
                    <a:lnTo>
                      <a:pt x="1042" y="12646"/>
                    </a:lnTo>
                    <a:lnTo>
                      <a:pt x="539" y="13464"/>
                    </a:lnTo>
                    <a:lnTo>
                      <a:pt x="279" y="13874"/>
                    </a:lnTo>
                    <a:lnTo>
                      <a:pt x="0" y="14264"/>
                    </a:lnTo>
                    <a:lnTo>
                      <a:pt x="3515" y="14264"/>
                    </a:lnTo>
                    <a:lnTo>
                      <a:pt x="3775" y="13874"/>
                    </a:lnTo>
                    <a:lnTo>
                      <a:pt x="4036" y="13464"/>
                    </a:lnTo>
                    <a:lnTo>
                      <a:pt x="4519" y="12646"/>
                    </a:lnTo>
                    <a:lnTo>
                      <a:pt x="4984" y="11791"/>
                    </a:lnTo>
                    <a:lnTo>
                      <a:pt x="5430" y="10954"/>
                    </a:lnTo>
                    <a:lnTo>
                      <a:pt x="5709" y="10415"/>
                    </a:lnTo>
                    <a:lnTo>
                      <a:pt x="5951" y="9875"/>
                    </a:lnTo>
                    <a:lnTo>
                      <a:pt x="6100" y="9615"/>
                    </a:lnTo>
                    <a:lnTo>
                      <a:pt x="6249" y="9355"/>
                    </a:lnTo>
                    <a:lnTo>
                      <a:pt x="6397" y="9113"/>
                    </a:lnTo>
                    <a:lnTo>
                      <a:pt x="6583" y="8871"/>
                    </a:lnTo>
                    <a:lnTo>
                      <a:pt x="658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27"/>
              <p:cNvSpPr/>
              <p:nvPr/>
            </p:nvSpPr>
            <p:spPr>
              <a:xfrm>
                <a:off x="1232225" y="2625025"/>
                <a:ext cx="305000" cy="307350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2294" extrusionOk="0">
                    <a:moveTo>
                      <a:pt x="0" y="1"/>
                    </a:moveTo>
                    <a:lnTo>
                      <a:pt x="0" y="8202"/>
                    </a:lnTo>
                    <a:lnTo>
                      <a:pt x="167" y="8313"/>
                    </a:lnTo>
                    <a:lnTo>
                      <a:pt x="316" y="8444"/>
                    </a:lnTo>
                    <a:lnTo>
                      <a:pt x="614" y="8722"/>
                    </a:lnTo>
                    <a:lnTo>
                      <a:pt x="893" y="9001"/>
                    </a:lnTo>
                    <a:lnTo>
                      <a:pt x="1172" y="9299"/>
                    </a:lnTo>
                    <a:lnTo>
                      <a:pt x="1618" y="9708"/>
                    </a:lnTo>
                    <a:lnTo>
                      <a:pt x="2046" y="10117"/>
                    </a:lnTo>
                    <a:lnTo>
                      <a:pt x="2511" y="10508"/>
                    </a:lnTo>
                    <a:lnTo>
                      <a:pt x="2957" y="10898"/>
                    </a:lnTo>
                    <a:lnTo>
                      <a:pt x="3440" y="11270"/>
                    </a:lnTo>
                    <a:lnTo>
                      <a:pt x="3924" y="11642"/>
                    </a:lnTo>
                    <a:lnTo>
                      <a:pt x="4407" y="11977"/>
                    </a:lnTo>
                    <a:lnTo>
                      <a:pt x="4910" y="12293"/>
                    </a:lnTo>
                    <a:lnTo>
                      <a:pt x="12200" y="12293"/>
                    </a:lnTo>
                    <a:lnTo>
                      <a:pt x="11642" y="12089"/>
                    </a:lnTo>
                    <a:lnTo>
                      <a:pt x="11102" y="11865"/>
                    </a:lnTo>
                    <a:lnTo>
                      <a:pt x="10582" y="11605"/>
                    </a:lnTo>
                    <a:lnTo>
                      <a:pt x="10061" y="11326"/>
                    </a:lnTo>
                    <a:lnTo>
                      <a:pt x="9540" y="11047"/>
                    </a:lnTo>
                    <a:lnTo>
                      <a:pt x="9057" y="10750"/>
                    </a:lnTo>
                    <a:lnTo>
                      <a:pt x="8555" y="10415"/>
                    </a:lnTo>
                    <a:lnTo>
                      <a:pt x="8071" y="10080"/>
                    </a:lnTo>
                    <a:lnTo>
                      <a:pt x="7606" y="9727"/>
                    </a:lnTo>
                    <a:lnTo>
                      <a:pt x="7160" y="9355"/>
                    </a:lnTo>
                    <a:lnTo>
                      <a:pt x="6713" y="8983"/>
                    </a:lnTo>
                    <a:lnTo>
                      <a:pt x="6286" y="8574"/>
                    </a:lnTo>
                    <a:lnTo>
                      <a:pt x="5858" y="8165"/>
                    </a:lnTo>
                    <a:lnTo>
                      <a:pt x="5449" y="7737"/>
                    </a:lnTo>
                    <a:lnTo>
                      <a:pt x="5058" y="7309"/>
                    </a:lnTo>
                    <a:lnTo>
                      <a:pt x="4686" y="6863"/>
                    </a:lnTo>
                    <a:lnTo>
                      <a:pt x="4147" y="6193"/>
                    </a:lnTo>
                    <a:lnTo>
                      <a:pt x="3645" y="5524"/>
                    </a:lnTo>
                    <a:lnTo>
                      <a:pt x="3161" y="4817"/>
                    </a:lnTo>
                    <a:lnTo>
                      <a:pt x="2697" y="4110"/>
                    </a:lnTo>
                    <a:lnTo>
                      <a:pt x="2250" y="3404"/>
                    </a:lnTo>
                    <a:lnTo>
                      <a:pt x="1804" y="2679"/>
                    </a:lnTo>
                    <a:lnTo>
                      <a:pt x="948" y="1209"/>
                    </a:lnTo>
                    <a:lnTo>
                      <a:pt x="762" y="875"/>
                    </a:lnTo>
                    <a:lnTo>
                      <a:pt x="558" y="558"/>
                    </a:lnTo>
                    <a:lnTo>
                      <a:pt x="428" y="391"/>
                    </a:lnTo>
                    <a:lnTo>
                      <a:pt x="316" y="242"/>
                    </a:lnTo>
                    <a:lnTo>
                      <a:pt x="167" y="1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27"/>
              <p:cNvSpPr/>
              <p:nvPr/>
            </p:nvSpPr>
            <p:spPr>
              <a:xfrm>
                <a:off x="3833000" y="2800775"/>
                <a:ext cx="45562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18225" h="5264" extrusionOk="0">
                    <a:moveTo>
                      <a:pt x="8908" y="0"/>
                    </a:moveTo>
                    <a:lnTo>
                      <a:pt x="8462" y="19"/>
                    </a:lnTo>
                    <a:lnTo>
                      <a:pt x="8015" y="56"/>
                    </a:lnTo>
                    <a:lnTo>
                      <a:pt x="7588" y="130"/>
                    </a:lnTo>
                    <a:lnTo>
                      <a:pt x="7160" y="242"/>
                    </a:lnTo>
                    <a:lnTo>
                      <a:pt x="6695" y="409"/>
                    </a:lnTo>
                    <a:lnTo>
                      <a:pt x="6267" y="595"/>
                    </a:lnTo>
                    <a:lnTo>
                      <a:pt x="5839" y="800"/>
                    </a:lnTo>
                    <a:lnTo>
                      <a:pt x="5412" y="1023"/>
                    </a:lnTo>
                    <a:lnTo>
                      <a:pt x="5003" y="1265"/>
                    </a:lnTo>
                    <a:lnTo>
                      <a:pt x="4593" y="1525"/>
                    </a:lnTo>
                    <a:lnTo>
                      <a:pt x="4203" y="1804"/>
                    </a:lnTo>
                    <a:lnTo>
                      <a:pt x="3812" y="2083"/>
                    </a:lnTo>
                    <a:lnTo>
                      <a:pt x="2845" y="2864"/>
                    </a:lnTo>
                    <a:lnTo>
                      <a:pt x="1878" y="3645"/>
                    </a:lnTo>
                    <a:lnTo>
                      <a:pt x="948" y="4463"/>
                    </a:lnTo>
                    <a:lnTo>
                      <a:pt x="0" y="5263"/>
                    </a:lnTo>
                    <a:lnTo>
                      <a:pt x="3738" y="5263"/>
                    </a:lnTo>
                    <a:lnTo>
                      <a:pt x="4203" y="4966"/>
                    </a:lnTo>
                    <a:lnTo>
                      <a:pt x="4686" y="4687"/>
                    </a:lnTo>
                    <a:lnTo>
                      <a:pt x="5189" y="4426"/>
                    </a:lnTo>
                    <a:lnTo>
                      <a:pt x="5691" y="4184"/>
                    </a:lnTo>
                    <a:lnTo>
                      <a:pt x="6211" y="3980"/>
                    </a:lnTo>
                    <a:lnTo>
                      <a:pt x="6751" y="3794"/>
                    </a:lnTo>
                    <a:lnTo>
                      <a:pt x="7011" y="3738"/>
                    </a:lnTo>
                    <a:lnTo>
                      <a:pt x="7290" y="3664"/>
                    </a:lnTo>
                    <a:lnTo>
                      <a:pt x="7569" y="3608"/>
                    </a:lnTo>
                    <a:lnTo>
                      <a:pt x="7848" y="3571"/>
                    </a:lnTo>
                    <a:lnTo>
                      <a:pt x="8238" y="3534"/>
                    </a:lnTo>
                    <a:lnTo>
                      <a:pt x="8629" y="3534"/>
                    </a:lnTo>
                    <a:lnTo>
                      <a:pt x="9038" y="3552"/>
                    </a:lnTo>
                    <a:lnTo>
                      <a:pt x="9429" y="3589"/>
                    </a:lnTo>
                    <a:lnTo>
                      <a:pt x="9819" y="3664"/>
                    </a:lnTo>
                    <a:lnTo>
                      <a:pt x="10210" y="3757"/>
                    </a:lnTo>
                    <a:lnTo>
                      <a:pt x="10582" y="3868"/>
                    </a:lnTo>
                    <a:lnTo>
                      <a:pt x="10954" y="4017"/>
                    </a:lnTo>
                    <a:lnTo>
                      <a:pt x="11270" y="4129"/>
                    </a:lnTo>
                    <a:lnTo>
                      <a:pt x="11567" y="4277"/>
                    </a:lnTo>
                    <a:lnTo>
                      <a:pt x="12162" y="4594"/>
                    </a:lnTo>
                    <a:lnTo>
                      <a:pt x="12739" y="4928"/>
                    </a:lnTo>
                    <a:lnTo>
                      <a:pt x="13315" y="5263"/>
                    </a:lnTo>
                    <a:lnTo>
                      <a:pt x="18225" y="5263"/>
                    </a:lnTo>
                    <a:lnTo>
                      <a:pt x="15640" y="3366"/>
                    </a:lnTo>
                    <a:lnTo>
                      <a:pt x="14338" y="2436"/>
                    </a:lnTo>
                    <a:lnTo>
                      <a:pt x="13687" y="1971"/>
                    </a:lnTo>
                    <a:lnTo>
                      <a:pt x="13018" y="1525"/>
                    </a:lnTo>
                    <a:lnTo>
                      <a:pt x="12460" y="1172"/>
                    </a:lnTo>
                    <a:lnTo>
                      <a:pt x="11865" y="837"/>
                    </a:lnTo>
                    <a:lnTo>
                      <a:pt x="11567" y="670"/>
                    </a:lnTo>
                    <a:lnTo>
                      <a:pt x="11270" y="539"/>
                    </a:lnTo>
                    <a:lnTo>
                      <a:pt x="10972" y="409"/>
                    </a:lnTo>
                    <a:lnTo>
                      <a:pt x="10656" y="298"/>
                    </a:lnTo>
                    <a:lnTo>
                      <a:pt x="10228" y="168"/>
                    </a:lnTo>
                    <a:lnTo>
                      <a:pt x="9782" y="75"/>
                    </a:lnTo>
                    <a:lnTo>
                      <a:pt x="9354" y="19"/>
                    </a:lnTo>
                    <a:lnTo>
                      <a:pt x="8908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27"/>
              <p:cNvSpPr/>
              <p:nvPr/>
            </p:nvSpPr>
            <p:spPr>
              <a:xfrm>
                <a:off x="1960275" y="2871900"/>
                <a:ext cx="457975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18319" h="2419" extrusionOk="0">
                    <a:moveTo>
                      <a:pt x="11512" y="1"/>
                    </a:moveTo>
                    <a:lnTo>
                      <a:pt x="10843" y="38"/>
                    </a:lnTo>
                    <a:lnTo>
                      <a:pt x="10155" y="93"/>
                    </a:lnTo>
                    <a:lnTo>
                      <a:pt x="9485" y="168"/>
                    </a:lnTo>
                    <a:lnTo>
                      <a:pt x="8816" y="279"/>
                    </a:lnTo>
                    <a:lnTo>
                      <a:pt x="8128" y="410"/>
                    </a:lnTo>
                    <a:lnTo>
                      <a:pt x="7440" y="540"/>
                    </a:lnTo>
                    <a:lnTo>
                      <a:pt x="6063" y="856"/>
                    </a:lnTo>
                    <a:lnTo>
                      <a:pt x="4706" y="1209"/>
                    </a:lnTo>
                    <a:lnTo>
                      <a:pt x="3348" y="1563"/>
                    </a:lnTo>
                    <a:lnTo>
                      <a:pt x="2511" y="1767"/>
                    </a:lnTo>
                    <a:lnTo>
                      <a:pt x="1674" y="1972"/>
                    </a:lnTo>
                    <a:lnTo>
                      <a:pt x="838" y="2195"/>
                    </a:lnTo>
                    <a:lnTo>
                      <a:pt x="1" y="2418"/>
                    </a:lnTo>
                    <a:lnTo>
                      <a:pt x="18319" y="2418"/>
                    </a:lnTo>
                    <a:lnTo>
                      <a:pt x="17872" y="2046"/>
                    </a:lnTo>
                    <a:lnTo>
                      <a:pt x="17407" y="1711"/>
                    </a:lnTo>
                    <a:lnTo>
                      <a:pt x="16905" y="1395"/>
                    </a:lnTo>
                    <a:lnTo>
                      <a:pt x="16385" y="1098"/>
                    </a:lnTo>
                    <a:lnTo>
                      <a:pt x="15864" y="856"/>
                    </a:lnTo>
                    <a:lnTo>
                      <a:pt x="15306" y="633"/>
                    </a:lnTo>
                    <a:lnTo>
                      <a:pt x="14748" y="447"/>
                    </a:lnTo>
                    <a:lnTo>
                      <a:pt x="14190" y="279"/>
                    </a:lnTo>
                    <a:lnTo>
                      <a:pt x="13855" y="205"/>
                    </a:lnTo>
                    <a:lnTo>
                      <a:pt x="13521" y="149"/>
                    </a:lnTo>
                    <a:lnTo>
                      <a:pt x="13186" y="93"/>
                    </a:lnTo>
                    <a:lnTo>
                      <a:pt x="12851" y="56"/>
                    </a:lnTo>
                    <a:lnTo>
                      <a:pt x="12182" y="19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4" name="Google Shape;2804;p27"/>
          <p:cNvGrpSpPr/>
          <p:nvPr/>
        </p:nvGrpSpPr>
        <p:grpSpPr>
          <a:xfrm>
            <a:off x="711201" y="451571"/>
            <a:ext cx="7721598" cy="4392758"/>
            <a:chOff x="709125" y="430050"/>
            <a:chExt cx="7721598" cy="4392758"/>
          </a:xfrm>
        </p:grpSpPr>
        <p:sp>
          <p:nvSpPr>
            <p:cNvPr id="2805" name="Google Shape;2805;p27"/>
            <p:cNvSpPr/>
            <p:nvPr/>
          </p:nvSpPr>
          <p:spPr>
            <a:xfrm>
              <a:off x="709125" y="430050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27"/>
            <p:cNvGrpSpPr/>
            <p:nvPr/>
          </p:nvGrpSpPr>
          <p:grpSpPr>
            <a:xfrm>
              <a:off x="7935600" y="430200"/>
              <a:ext cx="495123" cy="600234"/>
              <a:chOff x="7935600" y="430200"/>
              <a:chExt cx="495123" cy="600234"/>
            </a:xfrm>
          </p:grpSpPr>
          <p:sp>
            <p:nvSpPr>
              <p:cNvPr id="2807" name="Google Shape;2807;p27"/>
              <p:cNvSpPr/>
              <p:nvPr/>
            </p:nvSpPr>
            <p:spPr>
              <a:xfrm>
                <a:off x="7935600" y="430200"/>
                <a:ext cx="495123" cy="600234"/>
              </a:xfrm>
              <a:custGeom>
                <a:avLst/>
                <a:gdLst/>
                <a:ahLst/>
                <a:cxnLst/>
                <a:rect l="l" t="t" r="r" b="b"/>
                <a:pathLst>
                  <a:path w="19288" h="13145" extrusionOk="0">
                    <a:moveTo>
                      <a:pt x="0" y="477"/>
                    </a:moveTo>
                    <a:lnTo>
                      <a:pt x="0" y="13145"/>
                    </a:lnTo>
                    <a:lnTo>
                      <a:pt x="19288" y="13145"/>
                    </a:lnTo>
                    <a:lnTo>
                      <a:pt x="19288" y="7811"/>
                    </a:lnTo>
                    <a:lnTo>
                      <a:pt x="18526" y="5192"/>
                    </a:lnTo>
                    <a:lnTo>
                      <a:pt x="16573" y="2477"/>
                    </a:lnTo>
                    <a:lnTo>
                      <a:pt x="14097" y="810"/>
                    </a:lnTo>
                    <a:lnTo>
                      <a:pt x="11096" y="0"/>
                    </a:ln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</p:sp>
          <p:sp>
            <p:nvSpPr>
              <p:cNvPr id="2808" name="Google Shape;2808;p27"/>
              <p:cNvSpPr/>
              <p:nvPr/>
            </p:nvSpPr>
            <p:spPr>
              <a:xfrm>
                <a:off x="8233575" y="452875"/>
                <a:ext cx="184578" cy="321420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1765" extrusionOk="0">
                    <a:moveTo>
                      <a:pt x="71" y="285"/>
                    </a:moveTo>
                    <a:cubicBezTo>
                      <a:pt x="492" y="936"/>
                      <a:pt x="3936" y="2991"/>
                      <a:pt x="5452" y="4904"/>
                    </a:cubicBezTo>
                    <a:cubicBezTo>
                      <a:pt x="6968" y="6817"/>
                      <a:pt x="8540" y="11810"/>
                      <a:pt x="9167" y="11762"/>
                    </a:cubicBezTo>
                    <a:cubicBezTo>
                      <a:pt x="9794" y="11715"/>
                      <a:pt x="10255" y="6413"/>
                      <a:pt x="9215" y="4619"/>
                    </a:cubicBezTo>
                    <a:cubicBezTo>
                      <a:pt x="8175" y="2825"/>
                      <a:pt x="4452" y="1721"/>
                      <a:pt x="2928" y="999"/>
                    </a:cubicBezTo>
                    <a:cubicBezTo>
                      <a:pt x="1404" y="277"/>
                      <a:pt x="-350" y="-366"/>
                      <a:pt x="71" y="2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sp>
          <p:nvSpPr>
            <p:cNvPr id="2809" name="Google Shape;2809;p27"/>
            <p:cNvSpPr/>
            <p:nvPr/>
          </p:nvSpPr>
          <p:spPr>
            <a:xfrm>
              <a:off x="709125" y="430208"/>
              <a:ext cx="7717500" cy="4392600"/>
            </a:xfrm>
            <a:prstGeom prst="round2SameRect">
              <a:avLst>
                <a:gd name="adj1" fmla="val 6486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10" name="Google Shape;2810;p27"/>
            <p:cNvCxnSpPr/>
            <p:nvPr/>
          </p:nvCxnSpPr>
          <p:spPr>
            <a:xfrm>
              <a:off x="7938750" y="434175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11" name="Google Shape;2811;p27"/>
            <p:cNvGrpSpPr/>
            <p:nvPr/>
          </p:nvGrpSpPr>
          <p:grpSpPr>
            <a:xfrm>
              <a:off x="8105714" y="650795"/>
              <a:ext cx="159042" cy="159042"/>
              <a:chOff x="7892825" y="921150"/>
              <a:chExt cx="195000" cy="195000"/>
            </a:xfrm>
          </p:grpSpPr>
          <p:cxnSp>
            <p:nvCxnSpPr>
              <p:cNvPr id="2812" name="Google Shape;2812;p27"/>
              <p:cNvCxnSpPr/>
              <p:nvPr/>
            </p:nvCxnSpPr>
            <p:spPr>
              <a:xfrm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3" name="Google Shape;2813;p27"/>
              <p:cNvCxnSpPr/>
              <p:nvPr/>
            </p:nvCxnSpPr>
            <p:spPr>
              <a:xfrm flipH="1">
                <a:off x="7892825" y="921150"/>
                <a:ext cx="195000" cy="19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14" name="Google Shape;2814;p27"/>
            <p:cNvCxnSpPr/>
            <p:nvPr/>
          </p:nvCxnSpPr>
          <p:spPr>
            <a:xfrm>
              <a:off x="714978" y="102407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15" name="Google Shape;2815;p27"/>
          <p:cNvSpPr/>
          <p:nvPr/>
        </p:nvSpPr>
        <p:spPr>
          <a:xfrm>
            <a:off x="859006" y="632104"/>
            <a:ext cx="209400" cy="202500"/>
          </a:xfrm>
          <a:prstGeom prst="ellipse">
            <a:avLst/>
          </a:prstGeom>
          <a:solidFill>
            <a:srgbClr val="0000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5216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ugaz One"/>
              <a:buNone/>
              <a:defRPr sz="2800" b="1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●"/>
              <a:defRPr sz="16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○"/>
              <a:defRPr sz="16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■"/>
              <a:defRPr sz="16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●"/>
              <a:defRPr sz="16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○"/>
              <a:defRPr sz="16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■"/>
              <a:defRPr sz="16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●"/>
              <a:defRPr sz="16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○"/>
              <a:defRPr sz="16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Char char="■"/>
              <a:defRPr sz="16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12975" y="46747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6" r:id="rId6"/>
    <p:sldLayoutId id="2147483672" r:id="rId7"/>
    <p:sldLayoutId id="2147483673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0"/>
          <p:cNvSpPr txBox="1">
            <a:spLocks noGrp="1"/>
          </p:cNvSpPr>
          <p:nvPr>
            <p:ph type="ctrTitle"/>
          </p:nvPr>
        </p:nvSpPr>
        <p:spPr>
          <a:xfrm>
            <a:off x="1737300" y="1417320"/>
            <a:ext cx="5669400" cy="2106716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" sz="2000" dirty="0" smtClean="0">
                <a:solidFill>
                  <a:schemeClr val="dk1"/>
                </a:solidFill>
              </a:rPr>
              <a:t>Identifikasi Jenis Daging Berdasarkan Warna Untuk Menghindari Pemalsuan Daging Menggunakan Metode K-NN</a:t>
            </a:r>
            <a:br>
              <a:rPr lang="en" sz="2000" dirty="0" smtClean="0">
                <a:solidFill>
                  <a:schemeClr val="dk1"/>
                </a:solidFill>
              </a:rPr>
            </a:br>
            <a: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 </a:t>
            </a:r>
            <a:b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 Irawan</a:t>
            </a:r>
            <a:b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E41182007</a:t>
            </a:r>
            <a:b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 Pembimbing :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Trismayanti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S.Kom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M.Cs</a:t>
            </a: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Panelis :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Khafidurrohman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Agustianto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S.Pd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M.Eng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65" y="-115512"/>
            <a:ext cx="842428" cy="86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32"/>
          <p:cNvSpPr/>
          <p:nvPr/>
        </p:nvSpPr>
        <p:spPr>
          <a:xfrm>
            <a:off x="5810966" y="2466947"/>
            <a:ext cx="2146083" cy="7855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32"/>
          <p:cNvSpPr/>
          <p:nvPr/>
        </p:nvSpPr>
        <p:spPr>
          <a:xfrm>
            <a:off x="924400" y="2603702"/>
            <a:ext cx="2259882" cy="66214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32"/>
          <p:cNvSpPr/>
          <p:nvPr/>
        </p:nvSpPr>
        <p:spPr>
          <a:xfrm>
            <a:off x="834085" y="1127979"/>
            <a:ext cx="2334338" cy="12967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32"/>
          <p:cNvSpPr txBox="1">
            <a:spLocks noGrp="1"/>
          </p:cNvSpPr>
          <p:nvPr>
            <p:ph type="subTitle" idx="2"/>
          </p:nvPr>
        </p:nvSpPr>
        <p:spPr>
          <a:xfrm>
            <a:off x="1133874" y="1577290"/>
            <a:ext cx="2020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(BPS 2020),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0,00746 Kg per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(2007-2019)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5" name="Google Shape;2845;p32"/>
          <p:cNvSpPr/>
          <p:nvPr/>
        </p:nvSpPr>
        <p:spPr>
          <a:xfrm>
            <a:off x="3468381" y="1618435"/>
            <a:ext cx="553913" cy="53025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32"/>
          <p:cNvSpPr txBox="1">
            <a:spLocks noGrp="1"/>
          </p:cNvSpPr>
          <p:nvPr>
            <p:ph type="subTitle" idx="4"/>
          </p:nvPr>
        </p:nvSpPr>
        <p:spPr>
          <a:xfrm>
            <a:off x="595684" y="2603702"/>
            <a:ext cx="2588598" cy="594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termahal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(BPS 2016)</a:t>
            </a:r>
          </a:p>
        </p:txBody>
      </p:sp>
      <p:sp>
        <p:nvSpPr>
          <p:cNvPr id="2847" name="Google Shape;2847;p32"/>
          <p:cNvSpPr txBox="1">
            <a:spLocks noGrp="1"/>
          </p:cNvSpPr>
          <p:nvPr>
            <p:ph type="title"/>
          </p:nvPr>
        </p:nvSpPr>
        <p:spPr>
          <a:xfrm>
            <a:off x="3430219" y="1730456"/>
            <a:ext cx="600237" cy="292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</a:t>
            </a:r>
            <a:endParaRPr sz="2000" dirty="0"/>
          </a:p>
        </p:txBody>
      </p:sp>
      <p:sp>
        <p:nvSpPr>
          <p:cNvPr id="2848" name="Google Shape;2848;p32"/>
          <p:cNvSpPr/>
          <p:nvPr/>
        </p:nvSpPr>
        <p:spPr>
          <a:xfrm>
            <a:off x="5740614" y="1127979"/>
            <a:ext cx="2273230" cy="116489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32"/>
          <p:cNvSpPr txBox="1">
            <a:spLocks noGrp="1"/>
          </p:cNvSpPr>
          <p:nvPr>
            <p:ph type="title" idx="5"/>
          </p:nvPr>
        </p:nvSpPr>
        <p:spPr>
          <a:xfrm>
            <a:off x="3470031" y="339185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51" name="Google Shape;2851;p32"/>
          <p:cNvSpPr txBox="1">
            <a:spLocks noGrp="1"/>
          </p:cNvSpPr>
          <p:nvPr>
            <p:ph type="subTitle" idx="8"/>
          </p:nvPr>
        </p:nvSpPr>
        <p:spPr>
          <a:xfrm>
            <a:off x="5829227" y="1492887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7% per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(BPS,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2014-2016).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2" name="Google Shape;2852;p32"/>
          <p:cNvSpPr txBox="1">
            <a:spLocks noGrp="1"/>
          </p:cNvSpPr>
          <p:nvPr>
            <p:ph type="subTitle" idx="13"/>
          </p:nvPr>
        </p:nvSpPr>
        <p:spPr>
          <a:xfrm>
            <a:off x="5438157" y="2653497"/>
            <a:ext cx="264882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Ketidaktahuan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3" name="Google Shape;2853;p32"/>
          <p:cNvSpPr txBox="1">
            <a:spLocks noGrp="1"/>
          </p:cNvSpPr>
          <p:nvPr>
            <p:ph type="title" idx="14"/>
          </p:nvPr>
        </p:nvSpPr>
        <p:spPr>
          <a:xfrm>
            <a:off x="4863579" y="1750925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54" name="Google Shape;2854;p32"/>
          <p:cNvSpPr txBox="1">
            <a:spLocks noGrp="1"/>
          </p:cNvSpPr>
          <p:nvPr>
            <p:ph type="title" idx="15"/>
          </p:nvPr>
        </p:nvSpPr>
        <p:spPr>
          <a:xfrm>
            <a:off x="4862679" y="339185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55" name="Google Shape;2855;p32"/>
          <p:cNvSpPr txBox="1">
            <a:spLocks noGrp="1"/>
          </p:cNvSpPr>
          <p:nvPr>
            <p:ph type="title" idx="6"/>
          </p:nvPr>
        </p:nvSpPr>
        <p:spPr>
          <a:xfrm>
            <a:off x="713225" y="585216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PENDAHULUAN</a:t>
            </a:r>
            <a:endParaRPr dirty="0"/>
          </a:p>
        </p:txBody>
      </p:sp>
      <p:sp>
        <p:nvSpPr>
          <p:cNvPr id="23" name="Google Shape;2842;p32"/>
          <p:cNvSpPr txBox="1">
            <a:spLocks/>
          </p:cNvSpPr>
          <p:nvPr/>
        </p:nvSpPr>
        <p:spPr>
          <a:xfrm>
            <a:off x="3419677" y="1150226"/>
            <a:ext cx="2165119" cy="31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Karla"/>
              <a:buNone/>
              <a:defRPr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25" name="Google Shape;2845;p32"/>
          <p:cNvSpPr/>
          <p:nvPr/>
        </p:nvSpPr>
        <p:spPr>
          <a:xfrm>
            <a:off x="5018234" y="1623002"/>
            <a:ext cx="553913" cy="53025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47;p32"/>
          <p:cNvSpPr txBox="1">
            <a:spLocks/>
          </p:cNvSpPr>
          <p:nvPr/>
        </p:nvSpPr>
        <p:spPr>
          <a:xfrm>
            <a:off x="4973616" y="1758866"/>
            <a:ext cx="600237" cy="29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/>
              <a:t>2</a:t>
            </a:r>
          </a:p>
        </p:txBody>
      </p:sp>
      <p:sp>
        <p:nvSpPr>
          <p:cNvPr id="30" name="Google Shape;2845;p32"/>
          <p:cNvSpPr/>
          <p:nvPr/>
        </p:nvSpPr>
        <p:spPr>
          <a:xfrm>
            <a:off x="4296158" y="3323921"/>
            <a:ext cx="553913" cy="53025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847;p32"/>
          <p:cNvSpPr txBox="1">
            <a:spLocks/>
          </p:cNvSpPr>
          <p:nvPr/>
        </p:nvSpPr>
        <p:spPr>
          <a:xfrm>
            <a:off x="4262442" y="3459495"/>
            <a:ext cx="600237" cy="29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/>
              <a:t>5</a:t>
            </a:r>
          </a:p>
        </p:txBody>
      </p:sp>
      <p:sp>
        <p:nvSpPr>
          <p:cNvPr id="32" name="Google Shape;2845;p32"/>
          <p:cNvSpPr/>
          <p:nvPr/>
        </p:nvSpPr>
        <p:spPr>
          <a:xfrm>
            <a:off x="5106766" y="2688752"/>
            <a:ext cx="553913" cy="53025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847;p32"/>
          <p:cNvSpPr txBox="1">
            <a:spLocks/>
          </p:cNvSpPr>
          <p:nvPr/>
        </p:nvSpPr>
        <p:spPr>
          <a:xfrm>
            <a:off x="5060442" y="2840174"/>
            <a:ext cx="600237" cy="29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/>
              <a:t>4</a:t>
            </a:r>
          </a:p>
        </p:txBody>
      </p:sp>
      <p:sp>
        <p:nvSpPr>
          <p:cNvPr id="34" name="Google Shape;2845;p32"/>
          <p:cNvSpPr/>
          <p:nvPr/>
        </p:nvSpPr>
        <p:spPr>
          <a:xfrm>
            <a:off x="3411253" y="2669650"/>
            <a:ext cx="553913" cy="53025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847;p32"/>
          <p:cNvSpPr txBox="1">
            <a:spLocks/>
          </p:cNvSpPr>
          <p:nvPr/>
        </p:nvSpPr>
        <p:spPr>
          <a:xfrm>
            <a:off x="3388090" y="2828214"/>
            <a:ext cx="600237" cy="29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/>
              <a:t>3</a:t>
            </a:r>
          </a:p>
        </p:txBody>
      </p:sp>
      <p:sp>
        <p:nvSpPr>
          <p:cNvPr id="37" name="Google Shape;2838;p32"/>
          <p:cNvSpPr/>
          <p:nvPr/>
        </p:nvSpPr>
        <p:spPr>
          <a:xfrm>
            <a:off x="3582243" y="3984206"/>
            <a:ext cx="2146083" cy="7855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852;p32"/>
          <p:cNvSpPr txBox="1">
            <a:spLocks noGrp="1"/>
          </p:cNvSpPr>
          <p:nvPr>
            <p:ph type="subTitle" idx="13"/>
          </p:nvPr>
        </p:nvSpPr>
        <p:spPr>
          <a:xfrm>
            <a:off x="3256908" y="4159745"/>
            <a:ext cx="2554058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Memicu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pedagang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pemalsuan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kerugian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image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5" y="521988"/>
            <a:ext cx="479169" cy="48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8" grpId="0" animBg="1"/>
      <p:bldP spid="2839" grpId="0" animBg="1"/>
      <p:bldP spid="2840" grpId="0" animBg="1"/>
      <p:bldP spid="2843" grpId="0" build="p"/>
      <p:bldP spid="2846" grpId="0" build="p"/>
      <p:bldP spid="2848" grpId="0" animBg="1"/>
      <p:bldP spid="2851" grpId="0" build="p"/>
      <p:bldP spid="2852" grpId="0" build="p"/>
      <p:bldP spid="37" grpId="0" animBg="1"/>
      <p:bldP spid="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PENDAHULUAN</a:t>
            </a:r>
            <a:endParaRPr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956" y="1162141"/>
            <a:ext cx="3672000" cy="3038400"/>
          </a:xfrm>
        </p:spPr>
        <p:txBody>
          <a:bodyPr/>
          <a:lstStyle/>
          <a:p>
            <a:pPr marL="1270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RUMUSAN MASALAH</a:t>
            </a:r>
          </a:p>
          <a:p>
            <a:pPr lvl="0" algn="just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pemalsuan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K-NN?</a:t>
            </a:r>
          </a:p>
          <a:p>
            <a:pPr lvl="0" algn="just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pemalsuan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K-NN?</a:t>
            </a:r>
          </a:p>
          <a:p>
            <a:pPr marL="1270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</a:p>
          <a:p>
            <a:pPr lvl="0" algn="just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pemalsuan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K-NN.</a:t>
            </a:r>
          </a:p>
          <a:p>
            <a:pPr lvl="0" algn="just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pemalsuan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K-NN.</a:t>
            </a:r>
          </a:p>
          <a:p>
            <a:pPr marL="12700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4571956" y="1162141"/>
            <a:ext cx="3672000" cy="3038400"/>
          </a:xfrm>
        </p:spPr>
        <p:txBody>
          <a:bodyPr/>
          <a:lstStyle/>
          <a:p>
            <a:pPr marL="127000" indent="0" algn="just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</a:p>
          <a:p>
            <a:pPr algn="just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5" y="521988"/>
            <a:ext cx="479169" cy="48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TINJAUAN PUSTAKA</a:t>
            </a:r>
            <a:endParaRPr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1200" dirty="0" smtClean="0"/>
              <a:t>Citra</a:t>
            </a:r>
          </a:p>
          <a:p>
            <a:pPr marL="127000" indent="0" algn="just">
              <a:buNone/>
            </a:pPr>
            <a:r>
              <a:rPr lang="en-US" sz="1200" dirty="0"/>
              <a:t>C</a:t>
            </a:r>
            <a:r>
              <a:rPr lang="en-US" sz="1200" dirty="0" smtClean="0"/>
              <a:t>itra </a:t>
            </a:r>
            <a:r>
              <a:rPr lang="en-US" sz="1200" dirty="0"/>
              <a:t>(</a:t>
            </a:r>
            <a:r>
              <a:rPr lang="en-US" sz="1200" i="1" dirty="0"/>
              <a:t>image</a:t>
            </a:r>
            <a:r>
              <a:rPr lang="en-US" sz="1200" dirty="0"/>
              <a:t>)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representasi</a:t>
            </a:r>
            <a:r>
              <a:rPr lang="en-US" sz="1200" dirty="0"/>
              <a:t> </a:t>
            </a:r>
            <a:r>
              <a:rPr lang="en-US" sz="1200" dirty="0" err="1"/>
              <a:t>optis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yang </a:t>
            </a:r>
            <a:r>
              <a:rPr lang="en-US" sz="1200" dirty="0" err="1"/>
              <a:t>disinari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 smtClean="0"/>
              <a:t>radiasi</a:t>
            </a:r>
            <a:r>
              <a:rPr lang="en-US" sz="1200" dirty="0" smtClean="0"/>
              <a:t>.</a:t>
            </a:r>
          </a:p>
          <a:p>
            <a:pPr marL="127000" indent="0" algn="just">
              <a:buNone/>
            </a:pPr>
            <a:endParaRPr lang="en-US" sz="1200" dirty="0" smtClean="0"/>
          </a:p>
          <a:p>
            <a:pPr algn="just"/>
            <a:r>
              <a:rPr lang="en-US" sz="1200" dirty="0" err="1" smtClean="0"/>
              <a:t>Ekstraksi</a:t>
            </a:r>
            <a:r>
              <a:rPr lang="en-US" sz="1200" dirty="0" smtClean="0"/>
              <a:t> </a:t>
            </a:r>
            <a:r>
              <a:rPr lang="en-US" sz="1200" dirty="0" err="1" smtClean="0"/>
              <a:t>Fitur</a:t>
            </a:r>
            <a:endParaRPr lang="en-US" sz="1200" dirty="0"/>
          </a:p>
          <a:p>
            <a:pPr marL="127000" indent="0" algn="just">
              <a:buNone/>
            </a:pPr>
            <a:r>
              <a:rPr lang="en-US" sz="1200" dirty="0" err="1"/>
              <a:t>Ekstraksi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yang </a:t>
            </a:r>
            <a:r>
              <a:rPr lang="en-US" sz="1200" dirty="0" err="1"/>
              <a:t>terkandung</a:t>
            </a:r>
            <a:r>
              <a:rPr lang="en-US" sz="1200" dirty="0"/>
              <a:t> di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citra</a:t>
            </a:r>
            <a:r>
              <a:rPr lang="en-US" sz="1200" dirty="0"/>
              <a:t> yang </a:t>
            </a:r>
            <a:r>
              <a:rPr lang="en-US" sz="1200" dirty="0" err="1"/>
              <a:t>mewakili</a:t>
            </a:r>
            <a:r>
              <a:rPr lang="en-US" sz="1200" dirty="0"/>
              <a:t> </a:t>
            </a:r>
            <a:r>
              <a:rPr lang="en-US" sz="1200" dirty="0" err="1"/>
              <a:t>ciri</a:t>
            </a:r>
            <a:r>
              <a:rPr lang="en-US" sz="1200" dirty="0"/>
              <a:t> </a:t>
            </a:r>
            <a:r>
              <a:rPr lang="en-US" sz="1200" dirty="0" err="1"/>
              <a:t>khusus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citra</a:t>
            </a:r>
            <a:r>
              <a:rPr lang="en-US" sz="1200" dirty="0"/>
              <a:t>.</a:t>
            </a:r>
          </a:p>
          <a:p>
            <a:pPr marL="12700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lvl="0"/>
            <a:r>
              <a:rPr lang="en-US" sz="1200" dirty="0" smtClean="0"/>
              <a:t>HSV (</a:t>
            </a:r>
            <a:r>
              <a:rPr lang="en-US" sz="1200" i="1" dirty="0" smtClean="0"/>
              <a:t>Hue</a:t>
            </a:r>
            <a:r>
              <a:rPr lang="en-US" sz="1200" i="1" dirty="0"/>
              <a:t>, Saturation, Value</a:t>
            </a:r>
            <a:r>
              <a:rPr lang="en-US" sz="1200" dirty="0"/>
              <a:t>) </a:t>
            </a:r>
          </a:p>
          <a:p>
            <a:pPr lvl="0">
              <a:buFont typeface="+mj-lt"/>
              <a:buAutoNum type="arabicPeriod"/>
            </a:pPr>
            <a:r>
              <a:rPr lang="en-US" sz="1200" dirty="0" smtClean="0"/>
              <a:t>Hue </a:t>
            </a:r>
            <a:r>
              <a:rPr lang="en-US" sz="1200" dirty="0"/>
              <a:t>(</a:t>
            </a:r>
            <a:r>
              <a:rPr lang="en-US" sz="1200" dirty="0" err="1"/>
              <a:t>warna</a:t>
            </a:r>
            <a:r>
              <a:rPr lang="en-US" sz="1200" dirty="0"/>
              <a:t> </a:t>
            </a:r>
            <a:r>
              <a:rPr lang="en-US" sz="1200" dirty="0" err="1" smtClean="0"/>
              <a:t>sebenarnya</a:t>
            </a:r>
            <a:r>
              <a:rPr lang="en-US" sz="1200" dirty="0" smtClean="0"/>
              <a:t>)</a:t>
            </a:r>
          </a:p>
          <a:p>
            <a:pPr lvl="0">
              <a:buFont typeface="+mj-lt"/>
              <a:buAutoNum type="arabicPeriod"/>
            </a:pPr>
            <a:r>
              <a:rPr lang="en-US" sz="1200" dirty="0" smtClean="0"/>
              <a:t>Saturation </a:t>
            </a:r>
            <a:r>
              <a:rPr lang="en-US" sz="1200" dirty="0"/>
              <a:t>(</a:t>
            </a:r>
            <a:r>
              <a:rPr lang="en-US" sz="1200" dirty="0" err="1"/>
              <a:t>tingkat</a:t>
            </a:r>
            <a:r>
              <a:rPr lang="en-US" sz="1200" dirty="0"/>
              <a:t> </a:t>
            </a:r>
            <a:r>
              <a:rPr lang="en-US" sz="1200" dirty="0" err="1"/>
              <a:t>intensitas</a:t>
            </a:r>
            <a:r>
              <a:rPr lang="en-US" sz="1200" dirty="0"/>
              <a:t> </a:t>
            </a:r>
            <a:r>
              <a:rPr lang="en-US" sz="1200" dirty="0" err="1" smtClean="0"/>
              <a:t>warna</a:t>
            </a:r>
            <a:r>
              <a:rPr lang="en-US" sz="1200" dirty="0" smtClean="0"/>
              <a:t>)</a:t>
            </a:r>
          </a:p>
          <a:p>
            <a:pPr lvl="0">
              <a:buFont typeface="+mj-lt"/>
              <a:buAutoNum type="arabicPeriod"/>
            </a:pPr>
            <a:r>
              <a:rPr lang="en-US" sz="1200" dirty="0" smtClean="0"/>
              <a:t>Value </a:t>
            </a:r>
            <a:r>
              <a:rPr lang="en-US" sz="1200" dirty="0"/>
              <a:t>(</a:t>
            </a:r>
            <a:r>
              <a:rPr lang="en-US" sz="1200" dirty="0" err="1"/>
              <a:t>kecerahan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warna</a:t>
            </a:r>
            <a:r>
              <a:rPr lang="en-US" sz="1200" dirty="0" smtClean="0"/>
              <a:t>)</a:t>
            </a:r>
          </a:p>
          <a:p>
            <a:pPr lvl="0">
              <a:buFont typeface="+mj-lt"/>
              <a:buAutoNum type="arabicPeriod"/>
            </a:pPr>
            <a:endParaRPr lang="en-US" sz="1200" dirty="0"/>
          </a:p>
          <a:p>
            <a:pPr algn="just"/>
            <a:r>
              <a:rPr lang="en-US" sz="1200" dirty="0" err="1"/>
              <a:t>Mengubah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RGB </a:t>
            </a:r>
            <a:r>
              <a:rPr lang="en-US" sz="1200" dirty="0" err="1"/>
              <a:t>ke</a:t>
            </a:r>
            <a:r>
              <a:rPr lang="en-US" sz="1200" dirty="0"/>
              <a:t> HSV</a:t>
            </a:r>
          </a:p>
          <a:p>
            <a:pPr marL="1270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t="1632" b="-1"/>
          <a:stretch/>
        </p:blipFill>
        <p:spPr bwMode="auto">
          <a:xfrm>
            <a:off x="4767208" y="2825393"/>
            <a:ext cx="1197653" cy="19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65" y="2876550"/>
            <a:ext cx="2423795" cy="181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5" y="521988"/>
            <a:ext cx="479169" cy="480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TINJAUAN PUSTAKA</a:t>
            </a:r>
            <a:endParaRPr sz="28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K-NN</a:t>
            </a:r>
          </a:p>
          <a:p>
            <a:pPr algn="just"/>
            <a:endParaRPr lang="en-US" sz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K-Nearest 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Neighbor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identifikasi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instance-based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satu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objek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latih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sifat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ketetanggaan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(neighborhood) yang paling </a:t>
            </a:r>
            <a:r>
              <a:rPr lang="en-US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dekat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endParaRPr lang="en-US" sz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endParaRPr lang="en-US" sz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Tahapan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Metode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K-NN</a:t>
            </a:r>
          </a:p>
          <a:p>
            <a:pPr marL="127000" indent="0" algn="just">
              <a:buNone/>
            </a:pPr>
            <a:endParaRPr lang="en-US" sz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55600" indent="-228600" algn="just"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nilai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K.</a:t>
            </a:r>
          </a:p>
          <a:p>
            <a:pPr marL="355600" indent="-228600" algn="just"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Euclidean Distance.</a:t>
            </a:r>
          </a:p>
          <a:p>
            <a:pPr marL="355600" indent="-228600" algn="just"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Mengurutkan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objek-objek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nilai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Euclidean Distance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terkecil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55600" indent="-228600" algn="just"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Mengidentifikasi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kelas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just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Euclidean Distance</a:t>
            </a:r>
          </a:p>
          <a:p>
            <a:pPr marL="127000" indent="0" algn="just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08" y="1859622"/>
            <a:ext cx="1754848" cy="44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5" y="521988"/>
            <a:ext cx="479169" cy="480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11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TINJAUAN PUSTAKA</a:t>
            </a:r>
            <a:endParaRPr sz="2800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855000" y="1087491"/>
            <a:ext cx="7434000" cy="3133800"/>
          </a:xfrm>
        </p:spPr>
        <p:txBody>
          <a:bodyPr/>
          <a:lstStyle/>
          <a:p>
            <a:pPr marL="12700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63108"/>
              </p:ext>
            </p:extLst>
          </p:nvPr>
        </p:nvGraphicFramePr>
        <p:xfrm>
          <a:off x="855000" y="1407560"/>
          <a:ext cx="7415697" cy="2573676"/>
        </p:xfrm>
        <a:graphic>
          <a:graphicData uri="http://schemas.openxmlformats.org/drawingml/2006/table">
            <a:tbl>
              <a:tblPr firstRow="1" bandRow="1">
                <a:tableStyleId>{AE9D5C80-854D-443A-8214-BA332A99DD60}</a:tableStyleId>
              </a:tblPr>
              <a:tblGrid>
                <a:gridCol w="1744362"/>
                <a:gridCol w="565078"/>
                <a:gridCol w="2003461"/>
                <a:gridCol w="3102796"/>
              </a:tblGrid>
              <a:tr h="287676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Judul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 A Asmara, R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Romario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, K S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Batubulan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, E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Rohadi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, I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Siradjuddin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, F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Ronilaya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, R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Ariyanto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, C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Rahmad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and F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Rahutomo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Classification of pork and beef meat images using extraction of color and texture feature by Grey Level Co-</a:t>
                      </a:r>
                      <a:r>
                        <a:rPr lang="en-US" sz="11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occurance</a:t>
                      </a:r>
                      <a:r>
                        <a:rPr lang="en-US" sz="11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Matrix method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Penelitian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mendapatkan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akurasi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yaitu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sebesar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89,57%.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Husnul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Khotimah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Nur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Nafi’iyah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Masruroh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Klasifikasi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Kematangan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Buah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Mangga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Berdasarkan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Citra HSV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dengan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KNN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Akurasi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yang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didapatkan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dari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pengujian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data </a:t>
                      </a:r>
                    </a:p>
                    <a:p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testing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memiliki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nilai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akurasi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tertinggi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80 %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dengan</a:t>
                      </a:r>
                      <a:endParaRPr lang="en-US" sz="11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jarak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k=2.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Irawan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Identifikasi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Daging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Berdasarkan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Warna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Menghindari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Pemalsuan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Daging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K-NN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41345" y="1087491"/>
            <a:ext cx="1723813" cy="2892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Of The Art</a:t>
            </a:r>
            <a:endParaRPr lang="en-US" dirty="0"/>
          </a:p>
        </p:txBody>
      </p:sp>
      <p:pic>
        <p:nvPicPr>
          <p:cNvPr id="6" name="image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5" y="521988"/>
            <a:ext cx="479169" cy="480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4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 PENELITIAN</a:t>
            </a: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25" y="1049126"/>
            <a:ext cx="3672000" cy="3038400"/>
          </a:xfrm>
        </p:spPr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4385225" y="1049126"/>
            <a:ext cx="2525851" cy="1815145"/>
          </a:xfrm>
        </p:spPr>
        <p:txBody>
          <a:bodyPr/>
          <a:lstStyle/>
          <a:p>
            <a:r>
              <a:rPr lang="en-US" dirty="0" smtClean="0"/>
              <a:t>Waterfall</a:t>
            </a:r>
          </a:p>
          <a:p>
            <a:pPr marL="12700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34" y="1414833"/>
            <a:ext cx="1233002" cy="34242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5" y="1489754"/>
            <a:ext cx="3281983" cy="225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52508" y="3693858"/>
            <a:ext cx="3805850" cy="291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Tahapan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Metode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Waterfall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Ginanjar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Wiro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Sasmito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2017)</a:t>
            </a:r>
            <a:endParaRPr lang="en-US" sz="1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image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5" y="521988"/>
            <a:ext cx="479169" cy="480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8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 PENELITIAN</a:t>
            </a: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345" y="1038853"/>
            <a:ext cx="3672000" cy="3038400"/>
          </a:xfrm>
        </p:spPr>
        <p:txBody>
          <a:bodyPr/>
          <a:lstStyle/>
          <a:p>
            <a:pPr marL="127000" indent="0" algn="ctr">
              <a:buNone/>
            </a:pP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127000" indent="0">
              <a:buNone/>
            </a:pPr>
            <a:endParaRPr lang="en-US" dirty="0" smtClean="0"/>
          </a:p>
          <a:p>
            <a:pPr marL="127000" indent="0">
              <a:buNone/>
            </a:pPr>
            <a:endParaRPr lang="en-US" dirty="0"/>
          </a:p>
        </p:txBody>
      </p:sp>
      <p:pic>
        <p:nvPicPr>
          <p:cNvPr id="5" name="image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5" y="521988"/>
            <a:ext cx="479169" cy="48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24303" y="1351159"/>
            <a:ext cx="17049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33"/>
          <p:cNvSpPr txBox="1">
            <a:spLocks noGrp="1"/>
          </p:cNvSpPr>
          <p:nvPr>
            <p:ph type="title"/>
          </p:nvPr>
        </p:nvSpPr>
        <p:spPr>
          <a:xfrm>
            <a:off x="2057400" y="1919993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</a:t>
            </a:r>
            <a:endParaRPr dirty="0"/>
          </a:p>
        </p:txBody>
      </p:sp>
      <p:sp>
        <p:nvSpPr>
          <p:cNvPr id="2862" name="Google Shape;2862;p33"/>
          <p:cNvSpPr txBox="1">
            <a:spLocks noGrp="1"/>
          </p:cNvSpPr>
          <p:nvPr>
            <p:ph type="subTitle" idx="1"/>
          </p:nvPr>
        </p:nvSpPr>
        <p:spPr>
          <a:xfrm>
            <a:off x="2057400" y="2583307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5" y="521988"/>
            <a:ext cx="479169" cy="48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ether or Not to Attend University Thesis Defense by Slidesgo">
  <a:themeElements>
    <a:clrScheme name="Simple Light">
      <a:dk1>
        <a:srgbClr val="000000"/>
      </a:dk1>
      <a:lt1>
        <a:srgbClr val="FFFFFF"/>
      </a:lt1>
      <a:dk2>
        <a:srgbClr val="0000FF"/>
      </a:dk2>
      <a:lt2>
        <a:srgbClr val="313131"/>
      </a:lt2>
      <a:accent1>
        <a:srgbClr val="E0E1E3"/>
      </a:accent1>
      <a:accent2>
        <a:srgbClr val="7171F8"/>
      </a:accent2>
      <a:accent3>
        <a:srgbClr val="A3A3FF"/>
      </a:accent3>
      <a:accent4>
        <a:srgbClr val="006BFF"/>
      </a:accent4>
      <a:accent5>
        <a:srgbClr val="C9E0FF"/>
      </a:accent5>
      <a:accent6>
        <a:srgbClr val="FFFFFF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411</Words>
  <Application>Microsoft Office PowerPoint</Application>
  <PresentationFormat>On-screen Show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SimSun</vt:lpstr>
      <vt:lpstr>Alata</vt:lpstr>
      <vt:lpstr>Arial</vt:lpstr>
      <vt:lpstr>Calibri</vt:lpstr>
      <vt:lpstr>Dosis</vt:lpstr>
      <vt:lpstr>Fugaz One</vt:lpstr>
      <vt:lpstr>Karla</vt:lpstr>
      <vt:lpstr>Tahoma</vt:lpstr>
      <vt:lpstr>Times New Roman</vt:lpstr>
      <vt:lpstr>Whether or Not to Attend University Thesis Defense by Slidesgo</vt:lpstr>
      <vt:lpstr>Identifikasi Jenis Daging Berdasarkan Warna Untuk Menghindari Pemalsuan Daging Menggunakan Metode K-NN Oleh  Adi Irawan E41182007  Dosen Pembimbing : Trismayanti Dwi P, S.Kom, M.Cs Panelis : Khafidurrohman Agustianto, S.Pd, M.Eng</vt:lpstr>
      <vt:lpstr>1</vt:lpstr>
      <vt:lpstr>PENDAHULUAN</vt:lpstr>
      <vt:lpstr>TINJAUAN PUSTAKA</vt:lpstr>
      <vt:lpstr>TINJAUAN PUSTAKA</vt:lpstr>
      <vt:lpstr>TINJAUAN PUSTAKA</vt:lpstr>
      <vt:lpstr>METODE PENELITIAN</vt:lpstr>
      <vt:lpstr>METODE PENELITIAN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Jenis Daging Berdasarkan Warna Untuk Menghindari Pemalsuan Daging Menggunakan Metode K-NN Oleh  Adi Irawan E41182007  Dosen Pembimbing : Trismayanti Dwi P, S.Kom, M.Cs Panelis : Khafidurrohman Agustianto, S.Pd, M.Eng</dc:title>
  <dc:creator>ASUS</dc:creator>
  <cp:lastModifiedBy>ASUS</cp:lastModifiedBy>
  <cp:revision>35</cp:revision>
  <dcterms:modified xsi:type="dcterms:W3CDTF">2021-08-02T04:03:06Z</dcterms:modified>
</cp:coreProperties>
</file>