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Red Hat Display Bold" charset="1" panose="02010803040201060303"/>
      <p:regular r:id="rId20"/>
    </p:embeddedFont>
    <p:embeddedFont>
      <p:font typeface="Inter Medium" charset="1" panose="02000503000000020004"/>
      <p:regular r:id="rId21"/>
    </p:embeddedFont>
    <p:embeddedFont>
      <p:font typeface="Canva Sans Bold" charset="1" panose="020B0803030501040103"/>
      <p:regular r:id="rId22"/>
    </p:embeddedFont>
    <p:embeddedFont>
      <p:font typeface="Canva Sans" charset="1" panose="020B05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028099" y="1539161"/>
            <a:ext cx="7719139" cy="771913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596960" y="1539161"/>
            <a:ext cx="7719139" cy="771913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36630" y="6009010"/>
            <a:ext cx="2469284" cy="4409435"/>
          </a:xfrm>
          <a:custGeom>
            <a:avLst/>
            <a:gdLst/>
            <a:ahLst/>
            <a:cxnLst/>
            <a:rect r="r" b="b" t="t" l="l"/>
            <a:pathLst>
              <a:path h="4409435" w="2469284">
                <a:moveTo>
                  <a:pt x="0" y="0"/>
                </a:moveTo>
                <a:lnTo>
                  <a:pt x="2469283" y="0"/>
                </a:lnTo>
                <a:lnTo>
                  <a:pt x="2469283" y="4409435"/>
                </a:lnTo>
                <a:lnTo>
                  <a:pt x="0" y="4409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5082087" y="6009010"/>
            <a:ext cx="2469284" cy="4409435"/>
          </a:xfrm>
          <a:custGeom>
            <a:avLst/>
            <a:gdLst/>
            <a:ahLst/>
            <a:cxnLst/>
            <a:rect r="r" b="b" t="t" l="l"/>
            <a:pathLst>
              <a:path h="4409435" w="2469284">
                <a:moveTo>
                  <a:pt x="2469283" y="0"/>
                </a:moveTo>
                <a:lnTo>
                  <a:pt x="0" y="0"/>
                </a:lnTo>
                <a:lnTo>
                  <a:pt x="0" y="4409435"/>
                </a:lnTo>
                <a:lnTo>
                  <a:pt x="2469283" y="4409435"/>
                </a:lnTo>
                <a:lnTo>
                  <a:pt x="246928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30217" y="1013257"/>
            <a:ext cx="860074" cy="333578"/>
            <a:chOff x="0" y="0"/>
            <a:chExt cx="1146765" cy="444771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444771" cy="444771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701994" y="0"/>
              <a:ext cx="444771" cy="444771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grpSp>
        <p:nvGrpSpPr>
          <p:cNvPr name="Group 17" id="17"/>
          <p:cNvGrpSpPr/>
          <p:nvPr/>
        </p:nvGrpSpPr>
        <p:grpSpPr>
          <a:xfrm rot="0">
            <a:off x="16397710" y="1028700"/>
            <a:ext cx="860074" cy="333578"/>
            <a:chOff x="0" y="0"/>
            <a:chExt cx="1146765" cy="444771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444771" cy="444771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701994" y="0"/>
              <a:ext cx="444771" cy="444771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sp>
        <p:nvSpPr>
          <p:cNvPr name="TextBox 24" id="24"/>
          <p:cNvSpPr txBox="true"/>
          <p:nvPr/>
        </p:nvSpPr>
        <p:spPr>
          <a:xfrm rot="0">
            <a:off x="3620867" y="2849387"/>
            <a:ext cx="11046265" cy="2549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63"/>
              </a:lnSpc>
            </a:pPr>
            <a:r>
              <a:rPr lang="en-US" b="true" sz="11384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TOKO KASIR BERBASIS OOP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289871" y="5332055"/>
            <a:ext cx="9708257" cy="137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 spc="1199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PEMROGRAMAN BERORIENTASI OBJEK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387732" y="1341993"/>
            <a:ext cx="351253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TUGAS BESAR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866051" y="990600"/>
            <a:ext cx="1393249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PAGE 10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01007" y="318770"/>
            <a:ext cx="1288598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Penerapan 4 Pilar OOP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634730"/>
            <a:ext cx="1228124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Semua atribut pa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 kelas dibuat private.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Akses data hanya melalui method getter/setter.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981960" y="2112145"/>
            <a:ext cx="1032407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Enkapsulasi</a:t>
            </a: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(Encapsulation)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455697" y="3323090"/>
            <a:ext cx="5376606" cy="4939757"/>
          </a:xfrm>
          <a:custGeom>
            <a:avLst/>
            <a:gdLst/>
            <a:ahLst/>
            <a:cxnLst/>
            <a:rect r="r" b="b" t="t" l="l"/>
            <a:pathLst>
              <a:path h="4939757" w="5376606">
                <a:moveTo>
                  <a:pt x="0" y="0"/>
                </a:moveTo>
                <a:lnTo>
                  <a:pt x="5376606" y="0"/>
                </a:lnTo>
                <a:lnTo>
                  <a:pt x="5376606" y="4939757"/>
                </a:lnTo>
                <a:lnTo>
                  <a:pt x="0" y="49397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3288039"/>
            <a:ext cx="11301259" cy="5424604"/>
          </a:xfrm>
          <a:custGeom>
            <a:avLst/>
            <a:gdLst/>
            <a:ahLst/>
            <a:cxnLst/>
            <a:rect r="r" b="b" t="t" l="l"/>
            <a:pathLst>
              <a:path h="5424604" w="11301259">
                <a:moveTo>
                  <a:pt x="0" y="0"/>
                </a:moveTo>
                <a:lnTo>
                  <a:pt x="11301258" y="0"/>
                </a:lnTo>
                <a:lnTo>
                  <a:pt x="11301258" y="5424604"/>
                </a:lnTo>
                <a:lnTo>
                  <a:pt x="0" y="54246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866051" y="990600"/>
            <a:ext cx="1393249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PAGE 11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01007" y="318770"/>
            <a:ext cx="1288598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Penerapan 4 Pilar OOP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57835" y="8934767"/>
            <a:ext cx="1317233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Bar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angSembako dan BarangElektronik mewarisi dari Barang.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81960" y="2112145"/>
            <a:ext cx="1032407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Pewarisan</a:t>
            </a: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(Inheritance)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3292448"/>
            <a:ext cx="11301259" cy="3715289"/>
          </a:xfrm>
          <a:custGeom>
            <a:avLst/>
            <a:gdLst/>
            <a:ahLst/>
            <a:cxnLst/>
            <a:rect r="r" b="b" t="t" l="l"/>
            <a:pathLst>
              <a:path h="3715289" w="11301259">
                <a:moveTo>
                  <a:pt x="0" y="0"/>
                </a:moveTo>
                <a:lnTo>
                  <a:pt x="11301258" y="0"/>
                </a:lnTo>
                <a:lnTo>
                  <a:pt x="11301258" y="3715289"/>
                </a:lnTo>
                <a:lnTo>
                  <a:pt x="0" y="371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866051" y="990600"/>
            <a:ext cx="1393249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PAGE 12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01007" y="318770"/>
            <a:ext cx="1288598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Penerapan 4 Pilar OOP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77057" y="7234270"/>
            <a:ext cx="13533887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Metho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tampilkan() di-override pada setiap turunan Barang.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Saat menampilkan daftar barang, method tampilkan() yang dipanggil sesuai jenis objeknya.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81960" y="2112145"/>
            <a:ext cx="1032407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Polimorfisme</a:t>
            </a: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(Polymorphism)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3177936"/>
            <a:ext cx="11301259" cy="3234985"/>
          </a:xfrm>
          <a:custGeom>
            <a:avLst/>
            <a:gdLst/>
            <a:ahLst/>
            <a:cxnLst/>
            <a:rect r="r" b="b" t="t" l="l"/>
            <a:pathLst>
              <a:path h="3234985" w="11301259">
                <a:moveTo>
                  <a:pt x="0" y="0"/>
                </a:moveTo>
                <a:lnTo>
                  <a:pt x="11301258" y="0"/>
                </a:lnTo>
                <a:lnTo>
                  <a:pt x="11301258" y="3234985"/>
                </a:lnTo>
                <a:lnTo>
                  <a:pt x="0" y="32349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866051" y="990600"/>
            <a:ext cx="1393249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PAGE 13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01007" y="318770"/>
            <a:ext cx="1288598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Penerapan 4 Pilar OOP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900865" y="6524942"/>
            <a:ext cx="10486269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Kelas Barang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dideklarasikan sebagai abstract dan memiliki method abstrak tampilkan().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Kelas turunan wajib mengimplementasikan method abstrak tersebut.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81960" y="2112145"/>
            <a:ext cx="1032407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Abstraksi</a:t>
            </a: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(Abstraction)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316890"/>
            <a:ext cx="8884250" cy="3693281"/>
            <a:chOff x="0" y="0"/>
            <a:chExt cx="1071703" cy="4455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71703" cy="445519"/>
            </a:xfrm>
            <a:custGeom>
              <a:avLst/>
              <a:gdLst/>
              <a:ahLst/>
              <a:cxnLst/>
              <a:rect r="r" b="b" t="t" l="l"/>
              <a:pathLst>
                <a:path h="445519" w="1071703">
                  <a:moveTo>
                    <a:pt x="20043" y="0"/>
                  </a:moveTo>
                  <a:lnTo>
                    <a:pt x="1051660" y="0"/>
                  </a:lnTo>
                  <a:cubicBezTo>
                    <a:pt x="1056976" y="0"/>
                    <a:pt x="1062074" y="2112"/>
                    <a:pt x="1065833" y="5870"/>
                  </a:cubicBezTo>
                  <a:cubicBezTo>
                    <a:pt x="1069591" y="9629"/>
                    <a:pt x="1071703" y="14727"/>
                    <a:pt x="1071703" y="20043"/>
                  </a:cubicBezTo>
                  <a:lnTo>
                    <a:pt x="1071703" y="425476"/>
                  </a:lnTo>
                  <a:cubicBezTo>
                    <a:pt x="1071703" y="430792"/>
                    <a:pt x="1069591" y="435890"/>
                    <a:pt x="1065833" y="439648"/>
                  </a:cubicBezTo>
                  <a:cubicBezTo>
                    <a:pt x="1062074" y="443407"/>
                    <a:pt x="1056976" y="445519"/>
                    <a:pt x="1051660" y="445519"/>
                  </a:cubicBezTo>
                  <a:lnTo>
                    <a:pt x="20043" y="445519"/>
                  </a:lnTo>
                  <a:cubicBezTo>
                    <a:pt x="14727" y="445519"/>
                    <a:pt x="9629" y="443407"/>
                    <a:pt x="5870" y="439648"/>
                  </a:cubicBezTo>
                  <a:cubicBezTo>
                    <a:pt x="2112" y="435890"/>
                    <a:pt x="0" y="430792"/>
                    <a:pt x="0" y="425476"/>
                  </a:cubicBezTo>
                  <a:lnTo>
                    <a:pt x="0" y="20043"/>
                  </a:lnTo>
                  <a:cubicBezTo>
                    <a:pt x="0" y="14727"/>
                    <a:pt x="2112" y="9629"/>
                    <a:pt x="5870" y="5870"/>
                  </a:cubicBezTo>
                  <a:cubicBezTo>
                    <a:pt x="9629" y="2112"/>
                    <a:pt x="14727" y="0"/>
                    <a:pt x="20043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29833" r="0" b="-29833"/>
              </a:stretch>
            </a:blipFill>
          </p:spPr>
        </p:sp>
      </p:grpSp>
      <p:sp>
        <p:nvSpPr>
          <p:cNvPr name="AutoShape 4" id="4"/>
          <p:cNvSpPr/>
          <p:nvPr/>
        </p:nvSpPr>
        <p:spPr>
          <a:xfrm>
            <a:off x="12538913" y="4018293"/>
            <a:ext cx="3920981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2538913" y="5672738"/>
            <a:ext cx="3920981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2538913" y="7327183"/>
            <a:ext cx="3920981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314267" y="2184765"/>
            <a:ext cx="5145626" cy="5917470"/>
          </a:xfrm>
          <a:custGeom>
            <a:avLst/>
            <a:gdLst/>
            <a:ahLst/>
            <a:cxnLst/>
            <a:rect r="r" b="b" t="t" l="l"/>
            <a:pathLst>
              <a:path h="5917470" w="5145626">
                <a:moveTo>
                  <a:pt x="0" y="0"/>
                </a:moveTo>
                <a:lnTo>
                  <a:pt x="5145626" y="0"/>
                </a:lnTo>
                <a:lnTo>
                  <a:pt x="5145626" y="5917470"/>
                </a:lnTo>
                <a:lnTo>
                  <a:pt x="0" y="59174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997957"/>
            <a:ext cx="6477430" cy="1934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THANK YOU FOR YOUR ATTENTION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924722"/>
            <a:ext cx="860074" cy="333578"/>
            <a:chOff x="0" y="0"/>
            <a:chExt cx="1146765" cy="44477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44771" cy="444771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701994" y="0"/>
              <a:ext cx="444771" cy="444771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-833767" y="-1038644"/>
            <a:ext cx="8568666" cy="3086100"/>
            <a:chOff x="0" y="0"/>
            <a:chExt cx="2256768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56768" cy="812800"/>
            </a:xfrm>
            <a:custGeom>
              <a:avLst/>
              <a:gdLst/>
              <a:ahLst/>
              <a:cxnLst/>
              <a:rect r="r" b="b" t="t" l="l"/>
              <a:pathLst>
                <a:path h="812800" w="2256768">
                  <a:moveTo>
                    <a:pt x="46079" y="0"/>
                  </a:moveTo>
                  <a:lnTo>
                    <a:pt x="2210689" y="0"/>
                  </a:lnTo>
                  <a:cubicBezTo>
                    <a:pt x="2222910" y="0"/>
                    <a:pt x="2234630" y="4855"/>
                    <a:pt x="2243272" y="13496"/>
                  </a:cubicBezTo>
                  <a:cubicBezTo>
                    <a:pt x="2251913" y="22138"/>
                    <a:pt x="2256768" y="33858"/>
                    <a:pt x="2256768" y="46079"/>
                  </a:cubicBezTo>
                  <a:lnTo>
                    <a:pt x="2256768" y="766721"/>
                  </a:lnTo>
                  <a:cubicBezTo>
                    <a:pt x="2256768" y="778942"/>
                    <a:pt x="2251913" y="790662"/>
                    <a:pt x="2243272" y="799304"/>
                  </a:cubicBezTo>
                  <a:cubicBezTo>
                    <a:pt x="2234630" y="807945"/>
                    <a:pt x="2222910" y="812800"/>
                    <a:pt x="2210689" y="812800"/>
                  </a:cubicBezTo>
                  <a:lnTo>
                    <a:pt x="46079" y="812800"/>
                  </a:lnTo>
                  <a:cubicBezTo>
                    <a:pt x="33858" y="812800"/>
                    <a:pt x="22138" y="807945"/>
                    <a:pt x="13496" y="799304"/>
                  </a:cubicBezTo>
                  <a:cubicBezTo>
                    <a:pt x="4855" y="790662"/>
                    <a:pt x="0" y="778942"/>
                    <a:pt x="0" y="766721"/>
                  </a:cubicBezTo>
                  <a:lnTo>
                    <a:pt x="0" y="46079"/>
                  </a:lnTo>
                  <a:cubicBezTo>
                    <a:pt x="0" y="33858"/>
                    <a:pt x="4855" y="22138"/>
                    <a:pt x="13496" y="13496"/>
                  </a:cubicBezTo>
                  <a:cubicBezTo>
                    <a:pt x="22138" y="4855"/>
                    <a:pt x="33858" y="0"/>
                    <a:pt x="460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256768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5866051" y="990600"/>
            <a:ext cx="1393249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PAGE 02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65721" y="222250"/>
            <a:ext cx="6271320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Fitur Utama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43050" y="3024266"/>
            <a:ext cx="49796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Tambah Barang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165458" y="3222229"/>
            <a:ext cx="406256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Lihat Barang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695881" y="6280389"/>
            <a:ext cx="300171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Transaksi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6280389"/>
            <a:ext cx="600834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Laporan Penjualan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65312" y="4299507"/>
            <a:ext cx="447213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Sembako &amp; Elektronik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07340" y="4299507"/>
            <a:ext cx="537879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Tampilkan Daftar Lengkap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463361" y="7357984"/>
            <a:ext cx="546675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Kurangi stok &amp; hitung total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70671" y="7357984"/>
            <a:ext cx="352439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Reakap Transaksi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28893" y="2101786"/>
            <a:ext cx="9739116" cy="7727010"/>
          </a:xfrm>
          <a:custGeom>
            <a:avLst/>
            <a:gdLst/>
            <a:ahLst/>
            <a:cxnLst/>
            <a:rect r="r" b="b" t="t" l="l"/>
            <a:pathLst>
              <a:path h="7727010" w="9739116">
                <a:moveTo>
                  <a:pt x="0" y="0"/>
                </a:moveTo>
                <a:lnTo>
                  <a:pt x="9739116" y="0"/>
                </a:lnTo>
                <a:lnTo>
                  <a:pt x="9739116" y="7727010"/>
                </a:lnTo>
                <a:lnTo>
                  <a:pt x="0" y="77270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75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866051" y="990600"/>
            <a:ext cx="1393249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PAGE 03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85825"/>
            <a:ext cx="6200386" cy="121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7"/>
              </a:lnSpc>
            </a:pPr>
            <a:r>
              <a:rPr lang="en-US" sz="707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Class Diagram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1396" y="2024153"/>
            <a:ext cx="6790415" cy="6238694"/>
          </a:xfrm>
          <a:custGeom>
            <a:avLst/>
            <a:gdLst/>
            <a:ahLst/>
            <a:cxnLst/>
            <a:rect r="r" b="b" t="t" l="l"/>
            <a:pathLst>
              <a:path h="6238694" w="6790415">
                <a:moveTo>
                  <a:pt x="0" y="0"/>
                </a:moveTo>
                <a:lnTo>
                  <a:pt x="6790415" y="0"/>
                </a:lnTo>
                <a:lnTo>
                  <a:pt x="6790415" y="6238694"/>
                </a:lnTo>
                <a:lnTo>
                  <a:pt x="0" y="6238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866051" y="990600"/>
            <a:ext cx="1393249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PAGE 04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434717" y="2024153"/>
            <a:ext cx="2952151" cy="3603925"/>
          </a:xfrm>
          <a:custGeom>
            <a:avLst/>
            <a:gdLst/>
            <a:ahLst/>
            <a:cxnLst/>
            <a:rect r="r" b="b" t="t" l="l"/>
            <a:pathLst>
              <a:path h="3603925" w="2952151">
                <a:moveTo>
                  <a:pt x="0" y="0"/>
                </a:moveTo>
                <a:lnTo>
                  <a:pt x="2952151" y="0"/>
                </a:lnTo>
                <a:lnTo>
                  <a:pt x="2952151" y="3603925"/>
                </a:lnTo>
                <a:lnTo>
                  <a:pt x="0" y="36039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0139" t="-37059" r="-169759" b="-8754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775904" y="5828103"/>
            <a:ext cx="226977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Barang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59703"/>
            <a:ext cx="1215464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Penjelasan Class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75904" y="6962848"/>
            <a:ext cx="7786772" cy="211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Menyimpan 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umum: id, nama, harga, stok.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Memiliki method abstrak tampilkan() yang harus diimplementasikan oleh kelas turunannya.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Menyediakan method untuk mengambil data (getter) dan mengurangi stok.</a:t>
            </a:r>
          </a:p>
          <a:p>
            <a:pPr algn="just">
              <a:lnSpc>
                <a:spcPts val="280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14340" y="2158999"/>
            <a:ext cx="2723072" cy="1418566"/>
          </a:xfrm>
          <a:custGeom>
            <a:avLst/>
            <a:gdLst/>
            <a:ahLst/>
            <a:cxnLst/>
            <a:rect r="r" b="b" t="t" l="l"/>
            <a:pathLst>
              <a:path h="1418566" w="2723072">
                <a:moveTo>
                  <a:pt x="0" y="0"/>
                </a:moveTo>
                <a:lnTo>
                  <a:pt x="2723071" y="0"/>
                </a:lnTo>
                <a:lnTo>
                  <a:pt x="2723071" y="1418566"/>
                </a:lnTo>
                <a:lnTo>
                  <a:pt x="0" y="141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631" t="-379640" r="-252020" b="-9098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158999"/>
            <a:ext cx="9695456" cy="4896206"/>
          </a:xfrm>
          <a:custGeom>
            <a:avLst/>
            <a:gdLst/>
            <a:ahLst/>
            <a:cxnLst/>
            <a:rect r="r" b="b" t="t" l="l"/>
            <a:pathLst>
              <a:path h="4896206" w="9695456">
                <a:moveTo>
                  <a:pt x="0" y="0"/>
                </a:moveTo>
                <a:lnTo>
                  <a:pt x="9695456" y="0"/>
                </a:lnTo>
                <a:lnTo>
                  <a:pt x="9695456" y="4896206"/>
                </a:lnTo>
                <a:lnTo>
                  <a:pt x="0" y="48962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866051" y="990600"/>
            <a:ext cx="1393249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PAGE 05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12311" y="7117135"/>
            <a:ext cx="589371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BarangSembako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59703"/>
            <a:ext cx="1215464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Penjelasan Class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7228" y="8118530"/>
            <a:ext cx="11826113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Kelas turunan 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dari Barang untuk barang kebutuhan pokok (sembako).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Mengimplementasikan method tampilkan() untuk menampilkan informasi barang sembako di daftar barang.</a:t>
            </a:r>
          </a:p>
          <a:p>
            <a:pPr algn="just">
              <a:lnSpc>
                <a:spcPts val="28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14340" y="2158999"/>
            <a:ext cx="2723072" cy="1418566"/>
          </a:xfrm>
          <a:custGeom>
            <a:avLst/>
            <a:gdLst/>
            <a:ahLst/>
            <a:cxnLst/>
            <a:rect r="r" b="b" t="t" l="l"/>
            <a:pathLst>
              <a:path h="1418566" w="2723072">
                <a:moveTo>
                  <a:pt x="0" y="0"/>
                </a:moveTo>
                <a:lnTo>
                  <a:pt x="2723071" y="0"/>
                </a:lnTo>
                <a:lnTo>
                  <a:pt x="2723071" y="1418566"/>
                </a:lnTo>
                <a:lnTo>
                  <a:pt x="0" y="141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268" t="-382343" r="-139383" b="-8827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2311" y="2055148"/>
            <a:ext cx="9853746" cy="4828335"/>
          </a:xfrm>
          <a:custGeom>
            <a:avLst/>
            <a:gdLst/>
            <a:ahLst/>
            <a:cxnLst/>
            <a:rect r="r" b="b" t="t" l="l"/>
            <a:pathLst>
              <a:path h="4828335" w="9853746">
                <a:moveTo>
                  <a:pt x="0" y="0"/>
                </a:moveTo>
                <a:lnTo>
                  <a:pt x="9853746" y="0"/>
                </a:lnTo>
                <a:lnTo>
                  <a:pt x="9853746" y="4828336"/>
                </a:lnTo>
                <a:lnTo>
                  <a:pt x="0" y="48283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866051" y="990600"/>
            <a:ext cx="1393249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PAGE 06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12311" y="7117135"/>
            <a:ext cx="589371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BarangElektronik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59703"/>
            <a:ext cx="1215464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Penjelasan Class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7228" y="8118530"/>
            <a:ext cx="11826113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Kelas turunan 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dari Barang untuk barang elektronik.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Mengimplementasikan method tampilkan() untuk menampilkan informasi barang elektronik di daftar barang.</a:t>
            </a:r>
          </a:p>
          <a:p>
            <a:pPr algn="just">
              <a:lnSpc>
                <a:spcPts val="28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80151" y="2158999"/>
            <a:ext cx="2875472" cy="2505255"/>
          </a:xfrm>
          <a:custGeom>
            <a:avLst/>
            <a:gdLst/>
            <a:ahLst/>
            <a:cxnLst/>
            <a:rect r="r" b="b" t="t" l="l"/>
            <a:pathLst>
              <a:path h="2505255" w="2875472">
                <a:moveTo>
                  <a:pt x="0" y="0"/>
                </a:moveTo>
                <a:lnTo>
                  <a:pt x="2875472" y="0"/>
                </a:lnTo>
                <a:lnTo>
                  <a:pt x="2875472" y="2505256"/>
                </a:lnTo>
                <a:lnTo>
                  <a:pt x="0" y="25052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0000" t="-204253" r="-28696" b="-188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7228" y="1959384"/>
            <a:ext cx="8889987" cy="5800717"/>
          </a:xfrm>
          <a:custGeom>
            <a:avLst/>
            <a:gdLst/>
            <a:ahLst/>
            <a:cxnLst/>
            <a:rect r="r" b="b" t="t" l="l"/>
            <a:pathLst>
              <a:path h="5800717" w="8889987">
                <a:moveTo>
                  <a:pt x="0" y="0"/>
                </a:moveTo>
                <a:lnTo>
                  <a:pt x="8889987" y="0"/>
                </a:lnTo>
                <a:lnTo>
                  <a:pt x="8889987" y="5800717"/>
                </a:lnTo>
                <a:lnTo>
                  <a:pt x="0" y="58007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866051" y="990600"/>
            <a:ext cx="1393249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PAGE 07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080151" y="4764493"/>
            <a:ext cx="47435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TransaksiItem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59703"/>
            <a:ext cx="1215464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Penjelasan Class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7228" y="7945613"/>
            <a:ext cx="11826113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Kelas yang me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representasikan satu item dalam transaksi penjualan.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Menyimpan referensi ke objek Barang dan jumlah yang dibeli.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Memiliki method untuk menghitung subtotal harga item (harga x jumlah).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Digunakan dalam kelas Transaksi.</a:t>
            </a:r>
          </a:p>
          <a:p>
            <a:pPr algn="just">
              <a:lnSpc>
                <a:spcPts val="280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04679" y="2040367"/>
            <a:ext cx="3028830" cy="2432189"/>
          </a:xfrm>
          <a:custGeom>
            <a:avLst/>
            <a:gdLst/>
            <a:ahLst/>
            <a:cxnLst/>
            <a:rect r="r" b="b" t="t" l="l"/>
            <a:pathLst>
              <a:path h="2432189" w="3028830">
                <a:moveTo>
                  <a:pt x="0" y="0"/>
                </a:moveTo>
                <a:lnTo>
                  <a:pt x="3028830" y="0"/>
                </a:lnTo>
                <a:lnTo>
                  <a:pt x="3028830" y="2432190"/>
                </a:lnTo>
                <a:lnTo>
                  <a:pt x="0" y="24321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8101" t="-65870" r="-23445" b="-16694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98105" y="1965021"/>
            <a:ext cx="6150357" cy="6356958"/>
          </a:xfrm>
          <a:custGeom>
            <a:avLst/>
            <a:gdLst/>
            <a:ahLst/>
            <a:cxnLst/>
            <a:rect r="r" b="b" t="t" l="l"/>
            <a:pathLst>
              <a:path h="6356958" w="6150357">
                <a:moveTo>
                  <a:pt x="0" y="0"/>
                </a:moveTo>
                <a:lnTo>
                  <a:pt x="6150357" y="0"/>
                </a:lnTo>
                <a:lnTo>
                  <a:pt x="6150357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866051" y="990600"/>
            <a:ext cx="1393249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PAGE 08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439820" y="4652327"/>
            <a:ext cx="47435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Transaksi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59703"/>
            <a:ext cx="1215464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Penjelasan Class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39820" y="5806123"/>
            <a:ext cx="6411472" cy="281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Kelas yang me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representasikan satu transaksi penjualan.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Menyimpan daftar item yang dibeli (list of TransaksiItem).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Menghitung total harga transaksi.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Memiliki method untuk menambah item dan menampilkan detail transaksi.</a:t>
            </a:r>
          </a:p>
          <a:p>
            <a:pPr algn="just">
              <a:lnSpc>
                <a:spcPts val="280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37705" y="8397325"/>
            <a:ext cx="2056692" cy="1651550"/>
          </a:xfrm>
          <a:custGeom>
            <a:avLst/>
            <a:gdLst/>
            <a:ahLst/>
            <a:cxnLst/>
            <a:rect r="r" b="b" t="t" l="l"/>
            <a:pathLst>
              <a:path h="1651550" w="2056692">
                <a:moveTo>
                  <a:pt x="0" y="0"/>
                </a:moveTo>
                <a:lnTo>
                  <a:pt x="2056692" y="0"/>
                </a:lnTo>
                <a:lnTo>
                  <a:pt x="2056692" y="1651550"/>
                </a:lnTo>
                <a:lnTo>
                  <a:pt x="0" y="1651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8101" t="-65870" r="-23445" b="-16694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040367"/>
            <a:ext cx="4561117" cy="6356958"/>
          </a:xfrm>
          <a:custGeom>
            <a:avLst/>
            <a:gdLst/>
            <a:ahLst/>
            <a:cxnLst/>
            <a:rect r="r" b="b" t="t" l="l"/>
            <a:pathLst>
              <a:path h="6356958" w="4561117">
                <a:moveTo>
                  <a:pt x="0" y="0"/>
                </a:moveTo>
                <a:lnTo>
                  <a:pt x="4561117" y="0"/>
                </a:lnTo>
                <a:lnTo>
                  <a:pt x="4561117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65002" y="2040367"/>
            <a:ext cx="5673585" cy="6356958"/>
          </a:xfrm>
          <a:custGeom>
            <a:avLst/>
            <a:gdLst/>
            <a:ahLst/>
            <a:cxnLst/>
            <a:rect r="r" b="b" t="t" l="l"/>
            <a:pathLst>
              <a:path h="6356958" w="5673585">
                <a:moveTo>
                  <a:pt x="0" y="0"/>
                </a:moveTo>
                <a:lnTo>
                  <a:pt x="5673585" y="0"/>
                </a:lnTo>
                <a:lnTo>
                  <a:pt x="5673585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610037" y="1965021"/>
            <a:ext cx="5363683" cy="6356958"/>
          </a:xfrm>
          <a:custGeom>
            <a:avLst/>
            <a:gdLst/>
            <a:ahLst/>
            <a:cxnLst/>
            <a:rect r="r" b="b" t="t" l="l"/>
            <a:pathLst>
              <a:path h="6356958" w="5363683">
                <a:moveTo>
                  <a:pt x="0" y="0"/>
                </a:moveTo>
                <a:lnTo>
                  <a:pt x="5363683" y="0"/>
                </a:lnTo>
                <a:lnTo>
                  <a:pt x="5363683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866051" y="990600"/>
            <a:ext cx="1393249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PAGE 09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193406" y="8767127"/>
            <a:ext cx="338800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TokoKasir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59703"/>
            <a:ext cx="1215464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Penjelasan Class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528050"/>
            <a:ext cx="10662368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Kelas utama yang me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njalankan aplikasi kasir.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Menyediakan menu utama (tambah barang, lihat barang, transaksi, laporan).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Mengelola daftar barang dan laporan transaksi.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Menjadi penghubung antara user dan seluruh proses bisnis aplikasi.</a:t>
            </a:r>
          </a:p>
          <a:p>
            <a:pPr algn="just">
              <a:lnSpc>
                <a:spcPts val="28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DAGrdRqbQ2A</dc:identifier>
  <dcterms:modified xsi:type="dcterms:W3CDTF">2011-08-01T06:04:30Z</dcterms:modified>
  <cp:revision>1</cp:revision>
  <dc:title>Technology</dc:title>
</cp:coreProperties>
</file>