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hart.j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manage.p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127.0.0.1:800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58500" y="849975"/>
            <a:ext cx="5790000" cy="23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Assessment: Mood Tracker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211050" y="32472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Aditya Gupta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2" type="body"/>
          </p:nvPr>
        </p:nvSpPr>
        <p:spPr>
          <a:xfrm>
            <a:off x="3770450" y="1314900"/>
            <a:ext cx="4554600" cy="25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build a mood tracking web application using Django where users can: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 their daily mood with optional notes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View logs filtered by date or mood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Analyze mood swings and mood trends over time and provide some statistical insights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Access data through a responsive web interface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and Design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Accomplishment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MVC Pattern (Model-View-Controller) using Django’s MTV architecture (Model-Templates-Views)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Separation of Concerns: data layer(models), back-end/business logic(views), and presentation(templates)</a:t>
            </a:r>
            <a:endParaRPr sz="1600"/>
          </a:p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52380"/>
              <a:buNone/>
            </a:pPr>
            <a:r>
              <a:rPr b="1" lang="en" sz="2100">
                <a:solidFill>
                  <a:schemeClr val="dk1"/>
                </a:solidFill>
              </a:rPr>
              <a:t>Accomplishment 2</a:t>
            </a:r>
            <a:endParaRPr b="1" sz="21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Forms and template rendering used for clean user input and data display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Mood insights include short(7 days) and long(30 days) trends, mood swing scoring and streak analysis.</a:t>
            </a:r>
            <a:endParaRPr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Integrated charts using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Chart.js</a:t>
            </a:r>
            <a:r>
              <a:rPr lang="en" sz="1600"/>
              <a:t> for better better visual representation of mood patterns and summary.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4294967295" type="body"/>
          </p:nvPr>
        </p:nvSpPr>
        <p:spPr>
          <a:xfrm>
            <a:off x="4572000" y="443100"/>
            <a:ext cx="4498800" cy="42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mood_tracker/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├── .gitignore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├── moodtracker/                       &lt;- Django project folder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├── db.sqlite3                          &lt;- SQLite database file (for development)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├── </a:t>
            </a:r>
            <a:r>
              <a:rPr b="1" lang="en" sz="2100" u="sng">
                <a:hlinkClick r:id="rId3"/>
              </a:rPr>
              <a:t>manage.py</a:t>
            </a:r>
            <a:r>
              <a:rPr b="1" lang="en" sz="2100"/>
              <a:t>                        &lt;- </a:t>
            </a:r>
            <a:r>
              <a:rPr b="1" lang="en" sz="1850"/>
              <a:t>Command-line utility to run/manage the project</a:t>
            </a:r>
            <a:endParaRPr b="1" sz="18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├── moods/                               &lt;- Core app that handles mood tracking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├── forms.py 	 &lt;- Form class `MoodEntryForm` for validation and UI binding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├── management/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│      ├── commands/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│                ├── seed_moods.py	&lt;- Script to populate seed/test data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├── migrations/		&lt;- Auto-generated DB schema migration files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├── models.py		&lt;- `MoodEntry` model with fields: date, mood, note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├── templates/		&lt;- HTML templates for various pages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│      ├── moods/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│                ├── filter_logs.html	&lt;- Filter moods by date or type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│                ├── insights.html	&lt;- Mood swings, streaks, and statistics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│                ├── log_mood.html	&lt;- Mood logging form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│                ├── summary.html	&lt;- Mood trend charts (short vs long term)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├── tests.py		&lt;- Test Cases that verify models, views and forms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├── urls.py		&lt;- App-specific URL routing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├── views.py	&lt;- Core logic for handling form submissions, filtering, insights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├── moodtracker/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├── asgi.py	&lt;- Server entry point for deployment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├── settings.py	&lt;- App configuration, database, allowed hosts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├── urls.py	&lt;- Root URL configuration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│       ├── wsgi.py	&lt;- Server entry point for deployment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│   ├── requirements.txt	&lt;- Dependencies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├── README.md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├── venv/		&lt;- Python virtual environment (excluded from Git)</a:t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2112450"/>
            <a:ext cx="3036300" cy="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Folders and Files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to run, test and verify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009800"/>
            <a:ext cx="34032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Run Locally: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Clone repo</a:t>
            </a:r>
            <a:r>
              <a:rPr lang="en" sz="1100"/>
              <a:t> and create virtual environment: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git clone &lt;repo-url&gt;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cd mood_tracker/moodtracker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python -m venv venv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source venv/bin/activate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pip install -r requirements.txt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Run migrations</a:t>
            </a:r>
            <a:r>
              <a:rPr lang="en" sz="1100"/>
              <a:t> to set up the database: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python manage.py makemigrations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python manage.py migrate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(Optional)</a:t>
            </a:r>
            <a:r>
              <a:rPr lang="en" sz="1100"/>
              <a:t> Seed test data: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python manage.py seed_moods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Start development server</a:t>
            </a:r>
            <a:r>
              <a:rPr lang="en" sz="1100"/>
              <a:t>: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python manage.py runserver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Visit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http://127.0.0.1:8000/</a:t>
            </a:r>
            <a:r>
              <a:rPr lang="en" sz="1100"/>
              <a:t> in browser</a:t>
            </a:r>
            <a:endParaRPr sz="1100"/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933225" y="1009850"/>
            <a:ext cx="34032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Test: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 u="sng"/>
              <a:t>Log Mood Page</a:t>
            </a:r>
            <a:r>
              <a:rPr lang="en" sz="1100"/>
              <a:t> (/):</a:t>
            </a:r>
            <a:br>
              <a:rPr lang="en" sz="1100"/>
            </a:br>
            <a:r>
              <a:rPr lang="en" sz="1100"/>
              <a:t>Add a new mood with today's date (auto-filled) and an optional note.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 u="sng"/>
              <a:t>Filter Logs</a:t>
            </a:r>
            <a:r>
              <a:rPr lang="en" sz="1100"/>
              <a:t> (/filter/):</a:t>
            </a:r>
            <a:br>
              <a:rPr lang="en" sz="1100"/>
            </a:br>
            <a:r>
              <a:rPr lang="en" sz="1100"/>
              <a:t>Enter a mood, a date, or both to see matching entries.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 u="sng"/>
              <a:t>Insights Page</a:t>
            </a:r>
            <a:r>
              <a:rPr lang="en" sz="1100"/>
              <a:t> (/insights/):</a:t>
            </a:r>
            <a:br>
              <a:rPr lang="en" sz="1100"/>
            </a:br>
            <a:r>
              <a:rPr lang="en" sz="1100"/>
              <a:t>View:</a:t>
            </a:r>
            <a:endParaRPr sz="1100"/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100"/>
              <a:t>Longest streaks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00"/>
              <a:t>Total unique moods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00"/>
              <a:t>Mood swing score (mood volatility)</a:t>
            </a:r>
            <a:endParaRPr sz="1100"/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100"/>
              <a:t>Pie chart of mood frequency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 u="sng"/>
              <a:t>Summary Page</a:t>
            </a:r>
            <a:r>
              <a:rPr lang="en" sz="1100"/>
              <a:t> (/summary/):</a:t>
            </a:r>
            <a:br>
              <a:rPr lang="en" sz="1100"/>
            </a:br>
            <a:r>
              <a:rPr lang="en" sz="1100"/>
              <a:t>Dual-bar chart for short (7-day) vs long-term (30-day) mood comparison. Line chart for mood swings over time.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555050" y="156875"/>
            <a:ext cx="4587000" cy="8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 Data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555050" y="1058925"/>
            <a:ext cx="5547300" cy="3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management command auto-generates 30 days of mood entries: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Randomized from a fixed mood list: ['excited', 'happy', 'content', 'neutral', 'anxious', 'sad', 'angry']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Includes realistic date spacing and optional notes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Run it with: python manage.py seed_moods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helps populate charts and summaries for visual testing and analytics validation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