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11/4/2019</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11/4/2019</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a:solidFill>
            <a:schemeClr val="accent2"/>
          </a:solidFill>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a:solidFill>
            <a:schemeClr val="accent2">
              <a:lumMod val="40000"/>
              <a:lumOff val="60000"/>
            </a:schemeClr>
          </a:solidFill>
        </p:spPr>
        <p:txBody>
          <a:bodyPr/>
          <a:lstStyle/>
          <a:p>
            <a:r>
              <a:rPr lang="en-US" dirty="0"/>
              <a:t>Presentation of Model</a:t>
            </a: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a:solidFill>
            <a:schemeClr val="accent2"/>
          </a:solidFill>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solidFill>
            <a:schemeClr val="accent2">
              <a:lumMod val="40000"/>
              <a:lumOff val="60000"/>
            </a:schemeClr>
          </a:solidFill>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a:solidFill>
            <a:schemeClr val="accent2"/>
          </a:solidFill>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a:solidFill>
            <a:schemeClr val="accent2">
              <a:lumMod val="40000"/>
              <a:lumOff val="60000"/>
            </a:schemeClr>
          </a:solidFill>
        </p:spPr>
        <p:txBody>
          <a:bodyPr/>
          <a:lstStyle/>
          <a:p>
            <a:r>
              <a:rPr lang="en-US" b="1" dirty="0"/>
              <a:t>I organized two data sets of zip code and neighborhoods with latitude and longitude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a:solidFill>
            <a:schemeClr val="accent2"/>
          </a:solidFill>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solidFill>
            <a:schemeClr val="accent2">
              <a:lumMod val="40000"/>
              <a:lumOff val="60000"/>
            </a:schemeClr>
          </a:solidFill>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solidFill>
            <a:schemeClr val="accent2"/>
          </a:solidFill>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solidFill>
            <a:schemeClr val="accent2">
              <a:lumMod val="40000"/>
              <a:lumOff val="60000"/>
            </a:schemeClr>
          </a:solidFill>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a:solidFill>
            <a:schemeClr val="accent2"/>
          </a:solidFill>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a:solidFill>
            <a:schemeClr val="accent2">
              <a:lumMod val="40000"/>
              <a:lumOff val="60000"/>
            </a:schemeClr>
          </a:solidFill>
        </p:spPr>
        <p:txBody>
          <a:bodyPr/>
          <a:lstStyle/>
          <a:p>
            <a:pPr>
              <a:buFont typeface="Wingdings" panose="05000000000000000000" pitchFamily="2" charset="2"/>
              <a:buChar char="v"/>
            </a:pPr>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pPr>
              <a:buFont typeface="Wingdings" panose="05000000000000000000" pitchFamily="2" charset="2"/>
              <a:buChar char="v"/>
            </a:pPr>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265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Praveen Tripathi</cp:lastModifiedBy>
  <cp:revision>4</cp:revision>
  <dcterms:created xsi:type="dcterms:W3CDTF">2018-12-27T16:20:20Z</dcterms:created>
  <dcterms:modified xsi:type="dcterms:W3CDTF">2019-11-04T06:27:20Z</dcterms:modified>
</cp:coreProperties>
</file>