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ADB9-62D6-481E-B0C0-EA86C81D3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CD3A21-0F3A-4B8C-8912-5EF9A2833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EF66B-8A05-4971-BBA3-8D6E6B6304D0}"/>
              </a:ext>
            </a:extLst>
          </p:cNvPr>
          <p:cNvSpPr>
            <a:spLocks noGrp="1"/>
          </p:cNvSpPr>
          <p:nvPr>
            <p:ph type="dt" sz="half" idx="10"/>
          </p:nvPr>
        </p:nvSpPr>
        <p:spPr/>
        <p:txBody>
          <a:bodyPr/>
          <a:lstStyle/>
          <a:p>
            <a:fld id="{FEF92420-6D8B-4BDB-BC07-AA5A7E536C3B}" type="datetimeFigureOut">
              <a:rPr lang="en-IN" smtClean="0"/>
              <a:t>04-11-2019</a:t>
            </a:fld>
            <a:endParaRPr lang="en-IN"/>
          </a:p>
        </p:txBody>
      </p:sp>
      <p:sp>
        <p:nvSpPr>
          <p:cNvPr id="5" name="Footer Placeholder 4">
            <a:extLst>
              <a:ext uri="{FF2B5EF4-FFF2-40B4-BE49-F238E27FC236}">
                <a16:creationId xmlns:a16="http://schemas.microsoft.com/office/drawing/2014/main" id="{882625F1-5862-4A33-A25F-AF9F495C1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95856-0AD3-4C9B-B627-84E8920D27E4}"/>
              </a:ext>
            </a:extLst>
          </p:cNvPr>
          <p:cNvSpPr>
            <a:spLocks noGrp="1"/>
          </p:cNvSpPr>
          <p:nvPr>
            <p:ph type="sldNum" sz="quarter" idx="12"/>
          </p:nvPr>
        </p:nvSpPr>
        <p:spPr/>
        <p:txBody>
          <a:bodyPr/>
          <a:lstStyle/>
          <a:p>
            <a:fld id="{639BA5F6-CDFC-4E45-9DBB-40C0DEE75CA9}" type="slidenum">
              <a:rPr lang="en-IN" smtClean="0"/>
              <a:t>‹#›</a:t>
            </a:fld>
            <a:endParaRPr lang="en-IN"/>
          </a:p>
        </p:txBody>
      </p:sp>
    </p:spTree>
    <p:extLst>
      <p:ext uri="{BB962C8B-B14F-4D97-AF65-F5344CB8AC3E}">
        <p14:creationId xmlns:p14="http://schemas.microsoft.com/office/powerpoint/2010/main" val="117448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D542-D78E-40B0-8851-6B9BE98BA5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84903F-7625-4F6E-835A-15049B08EC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55E71E-C6BE-48A4-A527-8C446026A9F3}"/>
              </a:ext>
            </a:extLst>
          </p:cNvPr>
          <p:cNvSpPr>
            <a:spLocks noGrp="1"/>
          </p:cNvSpPr>
          <p:nvPr>
            <p:ph type="dt" sz="half" idx="10"/>
          </p:nvPr>
        </p:nvSpPr>
        <p:spPr/>
        <p:txBody>
          <a:bodyPr/>
          <a:lstStyle/>
          <a:p>
            <a:fld id="{FEF92420-6D8B-4BDB-BC07-AA5A7E536C3B}" type="datetimeFigureOut">
              <a:rPr lang="en-IN" smtClean="0"/>
              <a:t>04-11-2019</a:t>
            </a:fld>
            <a:endParaRPr lang="en-IN"/>
          </a:p>
        </p:txBody>
      </p:sp>
      <p:sp>
        <p:nvSpPr>
          <p:cNvPr id="5" name="Footer Placeholder 4">
            <a:extLst>
              <a:ext uri="{FF2B5EF4-FFF2-40B4-BE49-F238E27FC236}">
                <a16:creationId xmlns:a16="http://schemas.microsoft.com/office/drawing/2014/main" id="{C7C3F3DE-0FAB-4435-A3D5-AA6543D20D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EB1198-4633-4F61-B67A-704344CACBB6}"/>
              </a:ext>
            </a:extLst>
          </p:cNvPr>
          <p:cNvSpPr>
            <a:spLocks noGrp="1"/>
          </p:cNvSpPr>
          <p:nvPr>
            <p:ph type="sldNum" sz="quarter" idx="12"/>
          </p:nvPr>
        </p:nvSpPr>
        <p:spPr/>
        <p:txBody>
          <a:bodyPr/>
          <a:lstStyle/>
          <a:p>
            <a:fld id="{639BA5F6-CDFC-4E45-9DBB-40C0DEE75CA9}" type="slidenum">
              <a:rPr lang="en-IN" smtClean="0"/>
              <a:t>‹#›</a:t>
            </a:fld>
            <a:endParaRPr lang="en-IN"/>
          </a:p>
        </p:txBody>
      </p:sp>
    </p:spTree>
    <p:extLst>
      <p:ext uri="{BB962C8B-B14F-4D97-AF65-F5344CB8AC3E}">
        <p14:creationId xmlns:p14="http://schemas.microsoft.com/office/powerpoint/2010/main" val="380922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A46828-2D0E-4DDE-96E3-04B1D9019C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705AE9-3394-4D5F-AD43-FDB3B66E57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D92E26-D099-4879-B812-5967D15169A9}"/>
              </a:ext>
            </a:extLst>
          </p:cNvPr>
          <p:cNvSpPr>
            <a:spLocks noGrp="1"/>
          </p:cNvSpPr>
          <p:nvPr>
            <p:ph type="dt" sz="half" idx="10"/>
          </p:nvPr>
        </p:nvSpPr>
        <p:spPr/>
        <p:txBody>
          <a:bodyPr/>
          <a:lstStyle/>
          <a:p>
            <a:fld id="{FEF92420-6D8B-4BDB-BC07-AA5A7E536C3B}" type="datetimeFigureOut">
              <a:rPr lang="en-IN" smtClean="0"/>
              <a:t>04-11-2019</a:t>
            </a:fld>
            <a:endParaRPr lang="en-IN"/>
          </a:p>
        </p:txBody>
      </p:sp>
      <p:sp>
        <p:nvSpPr>
          <p:cNvPr id="5" name="Footer Placeholder 4">
            <a:extLst>
              <a:ext uri="{FF2B5EF4-FFF2-40B4-BE49-F238E27FC236}">
                <a16:creationId xmlns:a16="http://schemas.microsoft.com/office/drawing/2014/main" id="{384341D6-88FF-409F-8C92-34857D982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8DB83-7C17-4BF8-8706-00E81A5424A0}"/>
              </a:ext>
            </a:extLst>
          </p:cNvPr>
          <p:cNvSpPr>
            <a:spLocks noGrp="1"/>
          </p:cNvSpPr>
          <p:nvPr>
            <p:ph type="sldNum" sz="quarter" idx="12"/>
          </p:nvPr>
        </p:nvSpPr>
        <p:spPr/>
        <p:txBody>
          <a:bodyPr/>
          <a:lstStyle/>
          <a:p>
            <a:fld id="{639BA5F6-CDFC-4E45-9DBB-40C0DEE75CA9}" type="slidenum">
              <a:rPr lang="en-IN" smtClean="0"/>
              <a:t>‹#›</a:t>
            </a:fld>
            <a:endParaRPr lang="en-IN"/>
          </a:p>
        </p:txBody>
      </p:sp>
    </p:spTree>
    <p:extLst>
      <p:ext uri="{BB962C8B-B14F-4D97-AF65-F5344CB8AC3E}">
        <p14:creationId xmlns:p14="http://schemas.microsoft.com/office/powerpoint/2010/main" val="198664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4F22-F24F-4DBF-B6E6-7DCB5187E1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71E157-B84B-499E-8299-E607FA0510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1C7F1-635A-4F85-9EC1-E05F85ED065F}"/>
              </a:ext>
            </a:extLst>
          </p:cNvPr>
          <p:cNvSpPr>
            <a:spLocks noGrp="1"/>
          </p:cNvSpPr>
          <p:nvPr>
            <p:ph type="dt" sz="half" idx="10"/>
          </p:nvPr>
        </p:nvSpPr>
        <p:spPr/>
        <p:txBody>
          <a:bodyPr/>
          <a:lstStyle/>
          <a:p>
            <a:fld id="{FEF92420-6D8B-4BDB-BC07-AA5A7E536C3B}" type="datetimeFigureOut">
              <a:rPr lang="en-IN" smtClean="0"/>
              <a:t>04-11-2019</a:t>
            </a:fld>
            <a:endParaRPr lang="en-IN"/>
          </a:p>
        </p:txBody>
      </p:sp>
      <p:sp>
        <p:nvSpPr>
          <p:cNvPr id="5" name="Footer Placeholder 4">
            <a:extLst>
              <a:ext uri="{FF2B5EF4-FFF2-40B4-BE49-F238E27FC236}">
                <a16:creationId xmlns:a16="http://schemas.microsoft.com/office/drawing/2014/main" id="{00A188A0-50A4-4977-9DDA-7924793BDB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5E8804-F9AB-41ED-B6D6-EFEFAD3A5668}"/>
              </a:ext>
            </a:extLst>
          </p:cNvPr>
          <p:cNvSpPr>
            <a:spLocks noGrp="1"/>
          </p:cNvSpPr>
          <p:nvPr>
            <p:ph type="sldNum" sz="quarter" idx="12"/>
          </p:nvPr>
        </p:nvSpPr>
        <p:spPr/>
        <p:txBody>
          <a:bodyPr/>
          <a:lstStyle/>
          <a:p>
            <a:fld id="{639BA5F6-CDFC-4E45-9DBB-40C0DEE75CA9}" type="slidenum">
              <a:rPr lang="en-IN" smtClean="0"/>
              <a:t>‹#›</a:t>
            </a:fld>
            <a:endParaRPr lang="en-IN"/>
          </a:p>
        </p:txBody>
      </p:sp>
    </p:spTree>
    <p:extLst>
      <p:ext uri="{BB962C8B-B14F-4D97-AF65-F5344CB8AC3E}">
        <p14:creationId xmlns:p14="http://schemas.microsoft.com/office/powerpoint/2010/main" val="85103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74BC-BA29-4417-845F-4A9196EC8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A17B44-4CEF-47DA-8F05-BEA48FAB4B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F9A12-71E1-4E4F-917D-D81BC1A8C093}"/>
              </a:ext>
            </a:extLst>
          </p:cNvPr>
          <p:cNvSpPr>
            <a:spLocks noGrp="1"/>
          </p:cNvSpPr>
          <p:nvPr>
            <p:ph type="dt" sz="half" idx="10"/>
          </p:nvPr>
        </p:nvSpPr>
        <p:spPr/>
        <p:txBody>
          <a:bodyPr/>
          <a:lstStyle/>
          <a:p>
            <a:fld id="{FEF92420-6D8B-4BDB-BC07-AA5A7E536C3B}" type="datetimeFigureOut">
              <a:rPr lang="en-IN" smtClean="0"/>
              <a:t>04-11-2019</a:t>
            </a:fld>
            <a:endParaRPr lang="en-IN"/>
          </a:p>
        </p:txBody>
      </p:sp>
      <p:sp>
        <p:nvSpPr>
          <p:cNvPr id="5" name="Footer Placeholder 4">
            <a:extLst>
              <a:ext uri="{FF2B5EF4-FFF2-40B4-BE49-F238E27FC236}">
                <a16:creationId xmlns:a16="http://schemas.microsoft.com/office/drawing/2014/main" id="{6B3F8F33-3B5E-4C2E-A680-299F0DA9B2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833743-EE84-4705-8A18-5AA4B83E40FF}"/>
              </a:ext>
            </a:extLst>
          </p:cNvPr>
          <p:cNvSpPr>
            <a:spLocks noGrp="1"/>
          </p:cNvSpPr>
          <p:nvPr>
            <p:ph type="sldNum" sz="quarter" idx="12"/>
          </p:nvPr>
        </p:nvSpPr>
        <p:spPr/>
        <p:txBody>
          <a:bodyPr/>
          <a:lstStyle/>
          <a:p>
            <a:fld id="{639BA5F6-CDFC-4E45-9DBB-40C0DEE75CA9}" type="slidenum">
              <a:rPr lang="en-IN" smtClean="0"/>
              <a:t>‹#›</a:t>
            </a:fld>
            <a:endParaRPr lang="en-IN"/>
          </a:p>
        </p:txBody>
      </p:sp>
    </p:spTree>
    <p:extLst>
      <p:ext uri="{BB962C8B-B14F-4D97-AF65-F5344CB8AC3E}">
        <p14:creationId xmlns:p14="http://schemas.microsoft.com/office/powerpoint/2010/main" val="337755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BA74-07A7-4B28-963D-F4CCB99DA9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DD203B-A2B7-4CD1-B88D-1400A5E6D8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A4C82F-A032-4379-825D-098B353756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300489-6ABD-4C8E-BB3E-3DD149588E32}"/>
              </a:ext>
            </a:extLst>
          </p:cNvPr>
          <p:cNvSpPr>
            <a:spLocks noGrp="1"/>
          </p:cNvSpPr>
          <p:nvPr>
            <p:ph type="dt" sz="half" idx="10"/>
          </p:nvPr>
        </p:nvSpPr>
        <p:spPr/>
        <p:txBody>
          <a:bodyPr/>
          <a:lstStyle/>
          <a:p>
            <a:fld id="{FEF92420-6D8B-4BDB-BC07-AA5A7E536C3B}" type="datetimeFigureOut">
              <a:rPr lang="en-IN" smtClean="0"/>
              <a:t>04-11-2019</a:t>
            </a:fld>
            <a:endParaRPr lang="en-IN"/>
          </a:p>
        </p:txBody>
      </p:sp>
      <p:sp>
        <p:nvSpPr>
          <p:cNvPr id="6" name="Footer Placeholder 5">
            <a:extLst>
              <a:ext uri="{FF2B5EF4-FFF2-40B4-BE49-F238E27FC236}">
                <a16:creationId xmlns:a16="http://schemas.microsoft.com/office/drawing/2014/main" id="{3A4A03C3-6037-43DA-96CC-43E212B8E5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A84571-0879-4022-9994-5C38E67F7D2B}"/>
              </a:ext>
            </a:extLst>
          </p:cNvPr>
          <p:cNvSpPr>
            <a:spLocks noGrp="1"/>
          </p:cNvSpPr>
          <p:nvPr>
            <p:ph type="sldNum" sz="quarter" idx="12"/>
          </p:nvPr>
        </p:nvSpPr>
        <p:spPr/>
        <p:txBody>
          <a:bodyPr/>
          <a:lstStyle/>
          <a:p>
            <a:fld id="{639BA5F6-CDFC-4E45-9DBB-40C0DEE75CA9}" type="slidenum">
              <a:rPr lang="en-IN" smtClean="0"/>
              <a:t>‹#›</a:t>
            </a:fld>
            <a:endParaRPr lang="en-IN"/>
          </a:p>
        </p:txBody>
      </p:sp>
    </p:spTree>
    <p:extLst>
      <p:ext uri="{BB962C8B-B14F-4D97-AF65-F5344CB8AC3E}">
        <p14:creationId xmlns:p14="http://schemas.microsoft.com/office/powerpoint/2010/main" val="1223929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FB9E-D016-4926-9323-3C03ED3731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2D960A-0B36-40B9-A967-B8A0633652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066141-1F92-4AE1-ABE9-50ADBA44ED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1843EC-3ED5-4B87-9713-BDE8960B8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24542-0CBB-4713-AD22-C054CBF55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68BD23-D31B-4D8A-9A58-64F681B93FB6}"/>
              </a:ext>
            </a:extLst>
          </p:cNvPr>
          <p:cNvSpPr>
            <a:spLocks noGrp="1"/>
          </p:cNvSpPr>
          <p:nvPr>
            <p:ph type="dt" sz="half" idx="10"/>
          </p:nvPr>
        </p:nvSpPr>
        <p:spPr/>
        <p:txBody>
          <a:bodyPr/>
          <a:lstStyle/>
          <a:p>
            <a:fld id="{FEF92420-6D8B-4BDB-BC07-AA5A7E536C3B}" type="datetimeFigureOut">
              <a:rPr lang="en-IN" smtClean="0"/>
              <a:t>04-11-2019</a:t>
            </a:fld>
            <a:endParaRPr lang="en-IN"/>
          </a:p>
        </p:txBody>
      </p:sp>
      <p:sp>
        <p:nvSpPr>
          <p:cNvPr id="8" name="Footer Placeholder 7">
            <a:extLst>
              <a:ext uri="{FF2B5EF4-FFF2-40B4-BE49-F238E27FC236}">
                <a16:creationId xmlns:a16="http://schemas.microsoft.com/office/drawing/2014/main" id="{B7B3931F-459C-4E7D-A472-E9DFFB96ED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D46E60-9405-47C8-B7C5-685BE6716F94}"/>
              </a:ext>
            </a:extLst>
          </p:cNvPr>
          <p:cNvSpPr>
            <a:spLocks noGrp="1"/>
          </p:cNvSpPr>
          <p:nvPr>
            <p:ph type="sldNum" sz="quarter" idx="12"/>
          </p:nvPr>
        </p:nvSpPr>
        <p:spPr/>
        <p:txBody>
          <a:bodyPr/>
          <a:lstStyle/>
          <a:p>
            <a:fld id="{639BA5F6-CDFC-4E45-9DBB-40C0DEE75CA9}" type="slidenum">
              <a:rPr lang="en-IN" smtClean="0"/>
              <a:t>‹#›</a:t>
            </a:fld>
            <a:endParaRPr lang="en-IN"/>
          </a:p>
        </p:txBody>
      </p:sp>
    </p:spTree>
    <p:extLst>
      <p:ext uri="{BB962C8B-B14F-4D97-AF65-F5344CB8AC3E}">
        <p14:creationId xmlns:p14="http://schemas.microsoft.com/office/powerpoint/2010/main" val="154834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7002-C13A-46F3-AFC1-B80B832057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E23BD7-1BFC-4C36-A295-6EC5F04167CA}"/>
              </a:ext>
            </a:extLst>
          </p:cNvPr>
          <p:cNvSpPr>
            <a:spLocks noGrp="1"/>
          </p:cNvSpPr>
          <p:nvPr>
            <p:ph type="dt" sz="half" idx="10"/>
          </p:nvPr>
        </p:nvSpPr>
        <p:spPr/>
        <p:txBody>
          <a:bodyPr/>
          <a:lstStyle/>
          <a:p>
            <a:fld id="{FEF92420-6D8B-4BDB-BC07-AA5A7E536C3B}" type="datetimeFigureOut">
              <a:rPr lang="en-IN" smtClean="0"/>
              <a:t>04-11-2019</a:t>
            </a:fld>
            <a:endParaRPr lang="en-IN"/>
          </a:p>
        </p:txBody>
      </p:sp>
      <p:sp>
        <p:nvSpPr>
          <p:cNvPr id="4" name="Footer Placeholder 3">
            <a:extLst>
              <a:ext uri="{FF2B5EF4-FFF2-40B4-BE49-F238E27FC236}">
                <a16:creationId xmlns:a16="http://schemas.microsoft.com/office/drawing/2014/main" id="{3ADC0B2E-5D60-46D8-AC21-3B8BB8FB0A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550D5B-713F-4187-8523-7754D586D6C2}"/>
              </a:ext>
            </a:extLst>
          </p:cNvPr>
          <p:cNvSpPr>
            <a:spLocks noGrp="1"/>
          </p:cNvSpPr>
          <p:nvPr>
            <p:ph type="sldNum" sz="quarter" idx="12"/>
          </p:nvPr>
        </p:nvSpPr>
        <p:spPr/>
        <p:txBody>
          <a:bodyPr/>
          <a:lstStyle/>
          <a:p>
            <a:fld id="{639BA5F6-CDFC-4E45-9DBB-40C0DEE75CA9}" type="slidenum">
              <a:rPr lang="en-IN" smtClean="0"/>
              <a:t>‹#›</a:t>
            </a:fld>
            <a:endParaRPr lang="en-IN"/>
          </a:p>
        </p:txBody>
      </p:sp>
    </p:spTree>
    <p:extLst>
      <p:ext uri="{BB962C8B-B14F-4D97-AF65-F5344CB8AC3E}">
        <p14:creationId xmlns:p14="http://schemas.microsoft.com/office/powerpoint/2010/main" val="71518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F05498-1F56-4838-9E3B-C1183E92BE10}"/>
              </a:ext>
            </a:extLst>
          </p:cNvPr>
          <p:cNvSpPr>
            <a:spLocks noGrp="1"/>
          </p:cNvSpPr>
          <p:nvPr>
            <p:ph type="dt" sz="half" idx="10"/>
          </p:nvPr>
        </p:nvSpPr>
        <p:spPr/>
        <p:txBody>
          <a:bodyPr/>
          <a:lstStyle/>
          <a:p>
            <a:fld id="{FEF92420-6D8B-4BDB-BC07-AA5A7E536C3B}" type="datetimeFigureOut">
              <a:rPr lang="en-IN" smtClean="0"/>
              <a:t>04-11-2019</a:t>
            </a:fld>
            <a:endParaRPr lang="en-IN"/>
          </a:p>
        </p:txBody>
      </p:sp>
      <p:sp>
        <p:nvSpPr>
          <p:cNvPr id="3" name="Footer Placeholder 2">
            <a:extLst>
              <a:ext uri="{FF2B5EF4-FFF2-40B4-BE49-F238E27FC236}">
                <a16:creationId xmlns:a16="http://schemas.microsoft.com/office/drawing/2014/main" id="{1C439253-8EA4-463B-85CE-3B481B9EAE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F0C17B-EEAD-4852-830A-2544967E8AD4}"/>
              </a:ext>
            </a:extLst>
          </p:cNvPr>
          <p:cNvSpPr>
            <a:spLocks noGrp="1"/>
          </p:cNvSpPr>
          <p:nvPr>
            <p:ph type="sldNum" sz="quarter" idx="12"/>
          </p:nvPr>
        </p:nvSpPr>
        <p:spPr/>
        <p:txBody>
          <a:bodyPr/>
          <a:lstStyle/>
          <a:p>
            <a:fld id="{639BA5F6-CDFC-4E45-9DBB-40C0DEE75CA9}" type="slidenum">
              <a:rPr lang="en-IN" smtClean="0"/>
              <a:t>‹#›</a:t>
            </a:fld>
            <a:endParaRPr lang="en-IN"/>
          </a:p>
        </p:txBody>
      </p:sp>
    </p:spTree>
    <p:extLst>
      <p:ext uri="{BB962C8B-B14F-4D97-AF65-F5344CB8AC3E}">
        <p14:creationId xmlns:p14="http://schemas.microsoft.com/office/powerpoint/2010/main" val="418990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7976-EC94-4AB0-B248-B6272F3E8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CF856C-E92D-4AF8-BE1E-40CA74538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A28A14-C0C7-4AEE-8F76-1A966029D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6AD31-DC03-43D6-814F-B096225CBBB5}"/>
              </a:ext>
            </a:extLst>
          </p:cNvPr>
          <p:cNvSpPr>
            <a:spLocks noGrp="1"/>
          </p:cNvSpPr>
          <p:nvPr>
            <p:ph type="dt" sz="half" idx="10"/>
          </p:nvPr>
        </p:nvSpPr>
        <p:spPr/>
        <p:txBody>
          <a:bodyPr/>
          <a:lstStyle/>
          <a:p>
            <a:fld id="{FEF92420-6D8B-4BDB-BC07-AA5A7E536C3B}" type="datetimeFigureOut">
              <a:rPr lang="en-IN" smtClean="0"/>
              <a:t>04-11-2019</a:t>
            </a:fld>
            <a:endParaRPr lang="en-IN"/>
          </a:p>
        </p:txBody>
      </p:sp>
      <p:sp>
        <p:nvSpPr>
          <p:cNvPr id="6" name="Footer Placeholder 5">
            <a:extLst>
              <a:ext uri="{FF2B5EF4-FFF2-40B4-BE49-F238E27FC236}">
                <a16:creationId xmlns:a16="http://schemas.microsoft.com/office/drawing/2014/main" id="{08E79266-6ED8-4AB4-9A68-E71186DE5F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34DFB-B831-4879-AB28-1F66476B9827}"/>
              </a:ext>
            </a:extLst>
          </p:cNvPr>
          <p:cNvSpPr>
            <a:spLocks noGrp="1"/>
          </p:cNvSpPr>
          <p:nvPr>
            <p:ph type="sldNum" sz="quarter" idx="12"/>
          </p:nvPr>
        </p:nvSpPr>
        <p:spPr/>
        <p:txBody>
          <a:bodyPr/>
          <a:lstStyle/>
          <a:p>
            <a:fld id="{639BA5F6-CDFC-4E45-9DBB-40C0DEE75CA9}" type="slidenum">
              <a:rPr lang="en-IN" smtClean="0"/>
              <a:t>‹#›</a:t>
            </a:fld>
            <a:endParaRPr lang="en-IN"/>
          </a:p>
        </p:txBody>
      </p:sp>
    </p:spTree>
    <p:extLst>
      <p:ext uri="{BB962C8B-B14F-4D97-AF65-F5344CB8AC3E}">
        <p14:creationId xmlns:p14="http://schemas.microsoft.com/office/powerpoint/2010/main" val="387898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71D3-076A-41E4-B745-5878D1620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7D95E1-CA12-4121-A78E-36B2651ECC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E367A2-AC87-445F-AD4F-616251EE1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61879-C71F-46A0-B422-808D04B9DB8D}"/>
              </a:ext>
            </a:extLst>
          </p:cNvPr>
          <p:cNvSpPr>
            <a:spLocks noGrp="1"/>
          </p:cNvSpPr>
          <p:nvPr>
            <p:ph type="dt" sz="half" idx="10"/>
          </p:nvPr>
        </p:nvSpPr>
        <p:spPr/>
        <p:txBody>
          <a:bodyPr/>
          <a:lstStyle/>
          <a:p>
            <a:fld id="{FEF92420-6D8B-4BDB-BC07-AA5A7E536C3B}" type="datetimeFigureOut">
              <a:rPr lang="en-IN" smtClean="0"/>
              <a:t>04-11-2019</a:t>
            </a:fld>
            <a:endParaRPr lang="en-IN"/>
          </a:p>
        </p:txBody>
      </p:sp>
      <p:sp>
        <p:nvSpPr>
          <p:cNvPr id="6" name="Footer Placeholder 5">
            <a:extLst>
              <a:ext uri="{FF2B5EF4-FFF2-40B4-BE49-F238E27FC236}">
                <a16:creationId xmlns:a16="http://schemas.microsoft.com/office/drawing/2014/main" id="{CBB4F166-4108-4CC6-A5D9-8047F0D8EE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CEDAE1-585C-4A26-9157-3E858D88A429}"/>
              </a:ext>
            </a:extLst>
          </p:cNvPr>
          <p:cNvSpPr>
            <a:spLocks noGrp="1"/>
          </p:cNvSpPr>
          <p:nvPr>
            <p:ph type="sldNum" sz="quarter" idx="12"/>
          </p:nvPr>
        </p:nvSpPr>
        <p:spPr/>
        <p:txBody>
          <a:bodyPr/>
          <a:lstStyle/>
          <a:p>
            <a:fld id="{639BA5F6-CDFC-4E45-9DBB-40C0DEE75CA9}" type="slidenum">
              <a:rPr lang="en-IN" smtClean="0"/>
              <a:t>‹#›</a:t>
            </a:fld>
            <a:endParaRPr lang="en-IN"/>
          </a:p>
        </p:txBody>
      </p:sp>
    </p:spTree>
    <p:extLst>
      <p:ext uri="{BB962C8B-B14F-4D97-AF65-F5344CB8AC3E}">
        <p14:creationId xmlns:p14="http://schemas.microsoft.com/office/powerpoint/2010/main" val="320690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48CAD8-70D8-40DF-81D8-1BC313481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40CB89-F111-4BEB-8CDD-435B0A0E7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AE76C-5BBA-4830-88E2-0ABDF3C7F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92420-6D8B-4BDB-BC07-AA5A7E536C3B}" type="datetimeFigureOut">
              <a:rPr lang="en-IN" smtClean="0"/>
              <a:t>04-11-2019</a:t>
            </a:fld>
            <a:endParaRPr lang="en-IN"/>
          </a:p>
        </p:txBody>
      </p:sp>
      <p:sp>
        <p:nvSpPr>
          <p:cNvPr id="5" name="Footer Placeholder 4">
            <a:extLst>
              <a:ext uri="{FF2B5EF4-FFF2-40B4-BE49-F238E27FC236}">
                <a16:creationId xmlns:a16="http://schemas.microsoft.com/office/drawing/2014/main" id="{8F7B78E7-EA40-4D2D-85C4-0345E8BC9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C3742C-4683-4938-8E22-F09A7F494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BA5F6-CDFC-4E45-9DBB-40C0DEE75CA9}" type="slidenum">
              <a:rPr lang="en-IN" smtClean="0"/>
              <a:t>‹#›</a:t>
            </a:fld>
            <a:endParaRPr lang="en-IN"/>
          </a:p>
        </p:txBody>
      </p:sp>
    </p:spTree>
    <p:extLst>
      <p:ext uri="{BB962C8B-B14F-4D97-AF65-F5344CB8AC3E}">
        <p14:creationId xmlns:p14="http://schemas.microsoft.com/office/powerpoint/2010/main" val="93857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ityreality.com/nyc/market-insight/features/get-t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a:solidFill>
            <a:schemeClr val="accent2"/>
          </a:solidFill>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a:solidFill>
            <a:schemeClr val="accent2">
              <a:lumMod val="40000"/>
              <a:lumOff val="60000"/>
            </a:schemeClr>
          </a:solidFill>
        </p:spPr>
        <p:txBody>
          <a:bodyPr/>
          <a:lstStyle/>
          <a:p>
            <a:r>
              <a:rPr lang="en-US" dirty="0"/>
              <a:t>Presentation of Model</a:t>
            </a:r>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a:solidFill>
            <a:schemeClr val="accent2"/>
          </a:solidFill>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a:solidFill>
            <a:schemeClr val="accent2">
              <a:lumMod val="40000"/>
              <a:lumOff val="60000"/>
            </a:schemeClr>
          </a:solidFill>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a:solidFill>
            <a:schemeClr val="accent2"/>
          </a:solidFill>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a:solidFill>
            <a:schemeClr val="accent2">
              <a:lumMod val="40000"/>
              <a:lumOff val="60000"/>
            </a:schemeClr>
          </a:solidFill>
        </p:spPr>
        <p:txBody>
          <a:bodyPr/>
          <a:lstStyle/>
          <a:p>
            <a:pPr>
              <a:buFont typeface="Wingdings" panose="05000000000000000000" pitchFamily="2" charset="2"/>
              <a:buChar char="q"/>
            </a:pPr>
            <a:r>
              <a:rPr lang="en-US" b="1" dirty="0"/>
              <a:t>I organized two data sets of zip code and neighborhoods with latitude and longitude for each city from multiple online sources.</a:t>
            </a:r>
          </a:p>
          <a:p>
            <a:pPr>
              <a:buFont typeface="Wingdings" panose="05000000000000000000" pitchFamily="2" charset="2"/>
              <a:buChar char="q"/>
            </a:pPr>
            <a:r>
              <a:rPr lang="en-US" b="1" dirty="0"/>
              <a:t>The datasets will be composed from following two sources:</a:t>
            </a:r>
          </a:p>
          <a:p>
            <a:r>
              <a:rPr lang="en-US" b="1" dirty="0"/>
              <a:t>City reality which provides the neighborhoods average price.</a:t>
            </a:r>
          </a:p>
          <a:p>
            <a:pPr marL="457200" lvl="1" indent="0">
              <a:buNone/>
            </a:pPr>
            <a:r>
              <a:rPr lang="en-US" b="1" dirty="0">
                <a:hlinkClick r:id="rId2"/>
              </a:rPr>
              <a:t>https://www.cityreality.com/nyc/market-insight/features/get-to-</a:t>
            </a:r>
            <a:r>
              <a:rPr lang="en-US" b="1" dirty="0"/>
              <a:t>    </a:t>
            </a:r>
            <a:r>
              <a:rPr lang="en-US" b="1" u="sng" dirty="0">
                <a:solidFill>
                  <a:srgbClr val="0070C0"/>
                </a:solidFill>
              </a:rPr>
              <a:t>know/average-nyc-condo-prices-neighborhoods-November-2019/18804</a:t>
            </a:r>
          </a:p>
          <a:p>
            <a:pPr marL="0" indent="0">
              <a:buNone/>
            </a:pPr>
            <a:endParaRPr lang="en-US" b="1"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a:solidFill>
            <a:schemeClr val="accent2"/>
          </a:solidFill>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a:solidFill>
            <a:schemeClr val="accent2">
              <a:lumMod val="40000"/>
              <a:lumOff val="60000"/>
            </a:schemeClr>
          </a:solidFill>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solidFill>
            <a:schemeClr val="accent2"/>
          </a:solidFill>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a:solidFill>
            <a:schemeClr val="accent2">
              <a:lumMod val="40000"/>
              <a:lumOff val="60000"/>
            </a:schemeClr>
          </a:solidFill>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a:solidFill>
            <a:schemeClr val="accent2"/>
          </a:solidFill>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a:solidFill>
            <a:schemeClr val="accent2">
              <a:lumMod val="40000"/>
              <a:lumOff val="60000"/>
            </a:schemeClr>
          </a:solidFill>
        </p:spPr>
        <p:txBody>
          <a:bodyPr/>
          <a:lstStyle/>
          <a:p>
            <a:pPr>
              <a:buFont typeface="Wingdings" panose="05000000000000000000" pitchFamily="2" charset="2"/>
              <a:buChar char="v"/>
            </a:pPr>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pPr>
              <a:buFont typeface="Wingdings" panose="05000000000000000000" pitchFamily="2" charset="2"/>
              <a:buChar char="v"/>
            </a:pPr>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310</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Praveen Tripathi</dc:creator>
  <cp:lastModifiedBy>Praveen Tripathi</cp:lastModifiedBy>
  <cp:revision>1</cp:revision>
  <dcterms:created xsi:type="dcterms:W3CDTF">2019-11-04T06:46:23Z</dcterms:created>
  <dcterms:modified xsi:type="dcterms:W3CDTF">2019-11-04T06:48:33Z</dcterms:modified>
</cp:coreProperties>
</file>