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7"/>
  </p:notesMasterIdLst>
  <p:sldIdLst>
    <p:sldId id="256" r:id="rId2"/>
    <p:sldId id="257" r:id="rId3"/>
    <p:sldId id="258" r:id="rId4"/>
    <p:sldId id="281" r:id="rId5"/>
    <p:sldId id="282" r:id="rId6"/>
    <p:sldId id="283" r:id="rId7"/>
    <p:sldId id="284" r:id="rId8"/>
    <p:sldId id="285" r:id="rId9"/>
    <p:sldId id="286" r:id="rId10"/>
    <p:sldId id="287" r:id="rId11"/>
    <p:sldId id="288" r:id="rId12"/>
    <p:sldId id="289" r:id="rId13"/>
    <p:sldId id="290" r:id="rId14"/>
    <p:sldId id="291" r:id="rId15"/>
    <p:sldId id="292" r:id="rId1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uzakbaeva@outlook.com" initials="e" lastIdx="0" clrIdx="0">
    <p:extLst>
      <p:ext uri="{19B8F6BF-5375-455C-9EA6-DF929625EA0E}">
        <p15:presenceInfo xmlns:p15="http://schemas.microsoft.com/office/powerpoint/2012/main" userId="5aae78b19c1d9d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B20EA6"/>
    <a:srgbClr val="CCFFCC"/>
    <a:srgbClr val="CCFFFF"/>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3" autoAdjust="0"/>
    <p:restoredTop sz="94660"/>
  </p:normalViewPr>
  <p:slideViewPr>
    <p:cSldViewPr snapToGrid="0">
      <p:cViewPr>
        <p:scale>
          <a:sx n="50" d="100"/>
          <a:sy n="50" d="100"/>
        </p:scale>
        <p:origin x="209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commentAuthors" Target="commentAuthors.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0F66A4-91AD-43DA-8E9F-E257C3075027}" type="datetimeFigureOut">
              <a:rPr lang="ru-RU" smtClean="0"/>
              <a:t>09.05.2022</a:t>
            </a:fld>
            <a:endParaRPr lang="ru-RU"/>
          </a:p>
        </p:txBody>
      </p:sp>
      <p:sp>
        <p:nvSpPr>
          <p:cNvPr id="4" name="Образ слайда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004AE5-79B8-4520-A264-D386910CCFE6}" type="slidenum">
              <a:rPr lang="ru-RU" smtClean="0"/>
              <a:t>‹#›</a:t>
            </a:fld>
            <a:endParaRPr lang="ru-RU"/>
          </a:p>
        </p:txBody>
      </p:sp>
    </p:spTree>
    <p:extLst>
      <p:ext uri="{BB962C8B-B14F-4D97-AF65-F5344CB8AC3E}">
        <p14:creationId xmlns:p14="http://schemas.microsoft.com/office/powerpoint/2010/main" val="643614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A004AE5-79B8-4520-A264-D386910CCFE6}" type="slidenum">
              <a:rPr lang="ru-RU" smtClean="0"/>
              <a:t>3</a:t>
            </a:fld>
            <a:endParaRPr lang="ru-RU"/>
          </a:p>
        </p:txBody>
      </p:sp>
    </p:spTree>
    <p:extLst>
      <p:ext uri="{BB962C8B-B14F-4D97-AF65-F5344CB8AC3E}">
        <p14:creationId xmlns:p14="http://schemas.microsoft.com/office/powerpoint/2010/main" val="22378565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6245"/>
            <a:ext cx="6858000" cy="2689755"/>
          </a:xfrm>
          <a:prstGeom prst="rect">
            <a:avLst/>
          </a:prstGeom>
        </p:spPr>
      </p:pic>
      <p:sp>
        <p:nvSpPr>
          <p:cNvPr id="2" name="Title 1"/>
          <p:cNvSpPr>
            <a:spLocks noGrp="1"/>
          </p:cNvSpPr>
          <p:nvPr>
            <p:ph type="ctrTitle"/>
          </p:nvPr>
        </p:nvSpPr>
        <p:spPr>
          <a:xfrm>
            <a:off x="685800" y="2604918"/>
            <a:ext cx="5486400" cy="2636250"/>
          </a:xfrm>
        </p:spPr>
        <p:txBody>
          <a:bodyPr anchor="b">
            <a:normAutofit/>
          </a:bodyPr>
          <a:lstStyle>
            <a:lvl1pPr algn="l">
              <a:defRPr sz="4500"/>
            </a:lvl1pPr>
          </a:lstStyle>
          <a:p>
            <a:r>
              <a:rPr lang="ru-RU"/>
              <a:t>Образец заголовка</a:t>
            </a:r>
            <a:endParaRPr lang="en-US" dirty="0"/>
          </a:p>
        </p:txBody>
      </p:sp>
      <p:sp>
        <p:nvSpPr>
          <p:cNvPr id="3" name="Subtitle 2"/>
          <p:cNvSpPr>
            <a:spLocks noGrp="1"/>
          </p:cNvSpPr>
          <p:nvPr>
            <p:ph type="subTitle" idx="1"/>
          </p:nvPr>
        </p:nvSpPr>
        <p:spPr>
          <a:xfrm>
            <a:off x="685800" y="5246513"/>
            <a:ext cx="5486400" cy="99060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a:t>Образец подзаголовка</a:t>
            </a:r>
            <a:endParaRPr lang="en-US" dirty="0"/>
          </a:p>
        </p:txBody>
      </p:sp>
      <p:sp>
        <p:nvSpPr>
          <p:cNvPr id="4" name="Date Placeholder 3"/>
          <p:cNvSpPr>
            <a:spLocks noGrp="1"/>
          </p:cNvSpPr>
          <p:nvPr>
            <p:ph type="dt" sz="half" idx="10"/>
          </p:nvPr>
        </p:nvSpPr>
        <p:spPr>
          <a:xfrm>
            <a:off x="4449128" y="6245555"/>
            <a:ext cx="1723072" cy="527403"/>
          </a:xfrm>
        </p:spPr>
        <p:txBody>
          <a:bodyPr/>
          <a:lstStyle/>
          <a:p>
            <a:fld id="{48A87A34-81AB-432B-8DAE-1953F412C126}" type="datetimeFigureOut">
              <a:rPr lang="en-US" smtClean="0"/>
              <a:t>5/9/2022</a:t>
            </a:fld>
            <a:endParaRPr lang="en-US" dirty="0"/>
          </a:p>
        </p:txBody>
      </p:sp>
      <p:sp>
        <p:nvSpPr>
          <p:cNvPr id="5" name="Footer Placeholder 4"/>
          <p:cNvSpPr>
            <a:spLocks noGrp="1"/>
          </p:cNvSpPr>
          <p:nvPr>
            <p:ph type="ftr" sz="quarter" idx="11"/>
          </p:nvPr>
        </p:nvSpPr>
        <p:spPr>
          <a:xfrm>
            <a:off x="685800" y="6245556"/>
            <a:ext cx="3660458" cy="527403"/>
          </a:xfrm>
        </p:spPr>
        <p:txBody>
          <a:bodyPr/>
          <a:lstStyle/>
          <a:p>
            <a:endParaRPr lang="en-US" dirty="0"/>
          </a:p>
        </p:txBody>
      </p:sp>
      <p:sp>
        <p:nvSpPr>
          <p:cNvPr id="6" name="Slide Number Placeholder 5"/>
          <p:cNvSpPr>
            <a:spLocks noGrp="1"/>
          </p:cNvSpPr>
          <p:nvPr>
            <p:ph type="sldNum" sz="quarter" idx="12"/>
          </p:nvPr>
        </p:nvSpPr>
        <p:spPr>
          <a:xfrm>
            <a:off x="4543425" y="2066809"/>
            <a:ext cx="1628775" cy="527403"/>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6462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45766" y="6785078"/>
            <a:ext cx="5967362" cy="1183513"/>
          </a:xfrm>
        </p:spPr>
        <p:txBody>
          <a:bodyPr anchor="b"/>
          <a:lstStyle>
            <a:lvl1pPr algn="l">
              <a:defRPr sz="24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445766" y="1411273"/>
            <a:ext cx="5962695" cy="49211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ru-RU"/>
              <a:t>Вставка рисунка</a:t>
            </a:r>
            <a:endParaRPr lang="en-US" dirty="0"/>
          </a:p>
        </p:txBody>
      </p:sp>
      <p:sp>
        <p:nvSpPr>
          <p:cNvPr id="4" name="Text Placeholder 3"/>
          <p:cNvSpPr>
            <a:spLocks noGrp="1"/>
          </p:cNvSpPr>
          <p:nvPr>
            <p:ph type="body" sz="half" idx="2"/>
          </p:nvPr>
        </p:nvSpPr>
        <p:spPr>
          <a:xfrm>
            <a:off x="445770" y="7968590"/>
            <a:ext cx="5966460" cy="1078890"/>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8520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6245"/>
            <a:ext cx="6858000" cy="2689755"/>
          </a:xfrm>
          <a:prstGeom prst="rect">
            <a:avLst/>
          </a:prstGeom>
        </p:spPr>
      </p:pic>
      <p:sp>
        <p:nvSpPr>
          <p:cNvPr id="2" name="Title 1"/>
          <p:cNvSpPr>
            <a:spLocks noGrp="1"/>
          </p:cNvSpPr>
          <p:nvPr>
            <p:ph type="title"/>
          </p:nvPr>
        </p:nvSpPr>
        <p:spPr>
          <a:xfrm>
            <a:off x="445770" y="1088437"/>
            <a:ext cx="5966460" cy="4048008"/>
          </a:xfrm>
        </p:spPr>
        <p:txBody>
          <a:bodyPr anchor="ctr"/>
          <a:lstStyle>
            <a:lvl1pPr algn="l">
              <a:defRPr sz="2400"/>
            </a:lvl1pPr>
          </a:lstStyle>
          <a:p>
            <a:r>
              <a:rPr lang="ru-RU"/>
              <a:t>Образец заголовка</a:t>
            </a:r>
            <a:endParaRPr lang="en-US" dirty="0"/>
          </a:p>
        </p:txBody>
      </p:sp>
      <p:sp>
        <p:nvSpPr>
          <p:cNvPr id="4" name="Text Placeholder 3"/>
          <p:cNvSpPr>
            <a:spLocks noGrp="1"/>
          </p:cNvSpPr>
          <p:nvPr>
            <p:ph type="body" sz="half" idx="2"/>
          </p:nvPr>
        </p:nvSpPr>
        <p:spPr>
          <a:xfrm>
            <a:off x="514350" y="5270971"/>
            <a:ext cx="5829300" cy="1922342"/>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a:xfrm>
            <a:off x="4171632" y="550335"/>
            <a:ext cx="1637348" cy="527403"/>
          </a:xfrm>
        </p:spPr>
        <p:txBody>
          <a:bodyPr/>
          <a:lstStyle>
            <a:lvl1pPr algn="r">
              <a:defRPr/>
            </a:lvl1pPr>
          </a:lstStyle>
          <a:p>
            <a:fld id="{48A87A34-81AB-432B-8DAE-1953F412C126}" type="datetimeFigureOut">
              <a:rPr lang="en-US" smtClean="0"/>
              <a:pPr/>
              <a:t>5/9/2022</a:t>
            </a:fld>
            <a:endParaRPr lang="en-US" dirty="0"/>
          </a:p>
        </p:txBody>
      </p:sp>
      <p:sp>
        <p:nvSpPr>
          <p:cNvPr id="6" name="Footer Placeholder 5"/>
          <p:cNvSpPr>
            <a:spLocks noGrp="1"/>
          </p:cNvSpPr>
          <p:nvPr>
            <p:ph type="ftr" sz="quarter" idx="11"/>
          </p:nvPr>
        </p:nvSpPr>
        <p:spPr>
          <a:xfrm>
            <a:off x="445770" y="550335"/>
            <a:ext cx="3622992" cy="527403"/>
          </a:xfrm>
        </p:spPr>
        <p:txBody>
          <a:bodyPr/>
          <a:lstStyle/>
          <a:p>
            <a:endParaRPr lang="en-US" dirty="0"/>
          </a:p>
        </p:txBody>
      </p:sp>
      <p:sp>
        <p:nvSpPr>
          <p:cNvPr id="7" name="Slide Number Placeholder 6"/>
          <p:cNvSpPr>
            <a:spLocks noGrp="1"/>
          </p:cNvSpPr>
          <p:nvPr>
            <p:ph type="sldNum" sz="quarter" idx="12"/>
          </p:nvPr>
        </p:nvSpPr>
        <p:spPr>
          <a:xfrm>
            <a:off x="5911849" y="550335"/>
            <a:ext cx="500381" cy="527403"/>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0481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pic>
        <p:nvPicPr>
          <p:cNvPr id="15" name="Picture 14"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6245"/>
            <a:ext cx="6858000" cy="2689755"/>
          </a:xfrm>
          <a:prstGeom prst="rect">
            <a:avLst/>
          </a:prstGeom>
        </p:spPr>
      </p:pic>
      <p:sp>
        <p:nvSpPr>
          <p:cNvPr id="2" name="Title 1"/>
          <p:cNvSpPr>
            <a:spLocks noGrp="1"/>
          </p:cNvSpPr>
          <p:nvPr>
            <p:ph type="title"/>
          </p:nvPr>
        </p:nvSpPr>
        <p:spPr>
          <a:xfrm>
            <a:off x="576263" y="1088438"/>
            <a:ext cx="5710238" cy="3981227"/>
          </a:xfrm>
        </p:spPr>
        <p:txBody>
          <a:bodyPr anchor="ctr"/>
          <a:lstStyle>
            <a:lvl1pPr algn="l">
              <a:defRPr sz="2400"/>
            </a:lvl1pPr>
          </a:lstStyle>
          <a:p>
            <a:r>
              <a:rPr lang="ru-RU"/>
              <a:t>Образец заголовка</a:t>
            </a:r>
            <a:endParaRPr lang="en-US" dirty="0"/>
          </a:p>
        </p:txBody>
      </p:sp>
      <p:sp>
        <p:nvSpPr>
          <p:cNvPr id="12" name="Text Placeholder 3"/>
          <p:cNvSpPr>
            <a:spLocks noGrp="1"/>
          </p:cNvSpPr>
          <p:nvPr>
            <p:ph type="body" sz="half" idx="13"/>
          </p:nvPr>
        </p:nvSpPr>
        <p:spPr>
          <a:xfrm>
            <a:off x="733424" y="5069666"/>
            <a:ext cx="5395914" cy="641973"/>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4" name="Text Placeholder 3"/>
          <p:cNvSpPr>
            <a:spLocks noGrp="1"/>
          </p:cNvSpPr>
          <p:nvPr>
            <p:ph type="body" sz="half" idx="2"/>
          </p:nvPr>
        </p:nvSpPr>
        <p:spPr>
          <a:xfrm>
            <a:off x="514350" y="6029974"/>
            <a:ext cx="5834064" cy="118627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a:xfrm>
            <a:off x="4171632" y="550335"/>
            <a:ext cx="1637348" cy="527403"/>
          </a:xfrm>
        </p:spPr>
        <p:txBody>
          <a:bodyPr/>
          <a:lstStyle>
            <a:lvl1pPr algn="r">
              <a:defRPr/>
            </a:lvl1pPr>
          </a:lstStyle>
          <a:p>
            <a:fld id="{48A87A34-81AB-432B-8DAE-1953F412C126}" type="datetimeFigureOut">
              <a:rPr lang="en-US" smtClean="0"/>
              <a:pPr/>
              <a:t>5/9/2022</a:t>
            </a:fld>
            <a:endParaRPr lang="en-US" dirty="0"/>
          </a:p>
        </p:txBody>
      </p:sp>
      <p:sp>
        <p:nvSpPr>
          <p:cNvPr id="6" name="Footer Placeholder 5"/>
          <p:cNvSpPr>
            <a:spLocks noGrp="1"/>
          </p:cNvSpPr>
          <p:nvPr>
            <p:ph type="ftr" sz="quarter" idx="11"/>
          </p:nvPr>
        </p:nvSpPr>
        <p:spPr>
          <a:xfrm>
            <a:off x="445770" y="548078"/>
            <a:ext cx="3622992" cy="527403"/>
          </a:xfrm>
        </p:spPr>
        <p:txBody>
          <a:bodyPr/>
          <a:lstStyle/>
          <a:p>
            <a:endParaRPr lang="en-US" dirty="0"/>
          </a:p>
        </p:txBody>
      </p:sp>
      <p:sp>
        <p:nvSpPr>
          <p:cNvPr id="7" name="Slide Number Placeholder 6"/>
          <p:cNvSpPr>
            <a:spLocks noGrp="1"/>
          </p:cNvSpPr>
          <p:nvPr>
            <p:ph type="sldNum" sz="quarter" idx="12"/>
          </p:nvPr>
        </p:nvSpPr>
        <p:spPr>
          <a:xfrm>
            <a:off x="5911849" y="550335"/>
            <a:ext cx="500381" cy="527403"/>
          </a:xfrm>
        </p:spPr>
        <p:txBody>
          <a:bodyPr/>
          <a:lstStyle/>
          <a:p>
            <a:fld id="{6D22F896-40B5-4ADD-8801-0D06FADFA095}" type="slidenum">
              <a:rPr lang="en-US" smtClean="0"/>
              <a:t>‹#›</a:t>
            </a:fld>
            <a:endParaRPr lang="en-US" dirty="0"/>
          </a:p>
        </p:txBody>
      </p:sp>
      <p:sp>
        <p:nvSpPr>
          <p:cNvPr id="13" name="TextBox 12"/>
          <p:cNvSpPr txBox="1"/>
          <p:nvPr/>
        </p:nvSpPr>
        <p:spPr>
          <a:xfrm>
            <a:off x="173594" y="1166707"/>
            <a:ext cx="342900" cy="8446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6110050" y="4364144"/>
            <a:ext cx="342900" cy="8446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61179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6245"/>
            <a:ext cx="6858000" cy="2689755"/>
          </a:xfrm>
          <a:prstGeom prst="rect">
            <a:avLst/>
          </a:prstGeom>
        </p:spPr>
      </p:pic>
      <p:sp>
        <p:nvSpPr>
          <p:cNvPr id="2" name="Title 1"/>
          <p:cNvSpPr>
            <a:spLocks noGrp="1"/>
          </p:cNvSpPr>
          <p:nvPr>
            <p:ph type="title"/>
          </p:nvPr>
        </p:nvSpPr>
        <p:spPr>
          <a:xfrm>
            <a:off x="514350" y="1624570"/>
            <a:ext cx="5831087" cy="3628206"/>
          </a:xfrm>
        </p:spPr>
        <p:txBody>
          <a:bodyPr anchor="b"/>
          <a:lstStyle>
            <a:lvl1pPr algn="l">
              <a:defRPr sz="2400"/>
            </a:lvl1pPr>
          </a:lstStyle>
          <a:p>
            <a:r>
              <a:rPr lang="ru-RU"/>
              <a:t>Образец заголовка</a:t>
            </a:r>
            <a:endParaRPr lang="en-US" dirty="0"/>
          </a:p>
        </p:txBody>
      </p:sp>
      <p:sp>
        <p:nvSpPr>
          <p:cNvPr id="4" name="Text Placeholder 3"/>
          <p:cNvSpPr>
            <a:spLocks noGrp="1"/>
          </p:cNvSpPr>
          <p:nvPr>
            <p:ph type="body" sz="half" idx="2"/>
          </p:nvPr>
        </p:nvSpPr>
        <p:spPr>
          <a:xfrm>
            <a:off x="514344" y="5269791"/>
            <a:ext cx="5830206" cy="1444278"/>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a:xfrm>
            <a:off x="4171632" y="547278"/>
            <a:ext cx="1637348" cy="527403"/>
          </a:xfrm>
        </p:spPr>
        <p:txBody>
          <a:bodyPr/>
          <a:lstStyle>
            <a:lvl1pPr algn="r">
              <a:defRPr/>
            </a:lvl1pPr>
          </a:lstStyle>
          <a:p>
            <a:fld id="{48A87A34-81AB-432B-8DAE-1953F412C126}" type="datetimeFigureOut">
              <a:rPr lang="en-US" smtClean="0"/>
              <a:pPr/>
              <a:t>5/9/2022</a:t>
            </a:fld>
            <a:endParaRPr lang="en-US" dirty="0"/>
          </a:p>
        </p:txBody>
      </p:sp>
      <p:sp>
        <p:nvSpPr>
          <p:cNvPr id="6" name="Footer Placeholder 5"/>
          <p:cNvSpPr>
            <a:spLocks noGrp="1"/>
          </p:cNvSpPr>
          <p:nvPr>
            <p:ph type="ftr" sz="quarter" idx="11"/>
          </p:nvPr>
        </p:nvSpPr>
        <p:spPr>
          <a:xfrm>
            <a:off x="445770" y="547278"/>
            <a:ext cx="3622992" cy="527403"/>
          </a:xfrm>
        </p:spPr>
        <p:txBody>
          <a:bodyPr/>
          <a:lstStyle/>
          <a:p>
            <a:endParaRPr lang="en-US" dirty="0"/>
          </a:p>
        </p:txBody>
      </p:sp>
      <p:sp>
        <p:nvSpPr>
          <p:cNvPr id="7" name="Slide Number Placeholder 6"/>
          <p:cNvSpPr>
            <a:spLocks noGrp="1"/>
          </p:cNvSpPr>
          <p:nvPr>
            <p:ph type="sldNum" sz="quarter" idx="12"/>
          </p:nvPr>
        </p:nvSpPr>
        <p:spPr>
          <a:xfrm>
            <a:off x="5911849" y="550335"/>
            <a:ext cx="500381" cy="527403"/>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7841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628776" y="1100668"/>
            <a:ext cx="4783454" cy="1883363"/>
          </a:xfrm>
        </p:spPr>
        <p:txBody>
          <a:bodyPr/>
          <a:lstStyle/>
          <a:p>
            <a:r>
              <a:rPr lang="ru-RU"/>
              <a:t>Образец заголовка</a:t>
            </a:r>
            <a:endParaRPr lang="en-US" dirty="0"/>
          </a:p>
        </p:txBody>
      </p:sp>
      <p:sp>
        <p:nvSpPr>
          <p:cNvPr id="7" name="Text Placeholder 2"/>
          <p:cNvSpPr>
            <a:spLocks noGrp="1"/>
          </p:cNvSpPr>
          <p:nvPr>
            <p:ph type="body" idx="1"/>
          </p:nvPr>
        </p:nvSpPr>
        <p:spPr>
          <a:xfrm>
            <a:off x="445771" y="3180782"/>
            <a:ext cx="1920240" cy="89168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8" name="Text Placeholder 3"/>
          <p:cNvSpPr>
            <a:spLocks noGrp="1"/>
          </p:cNvSpPr>
          <p:nvPr>
            <p:ph type="body" sz="half" idx="15"/>
          </p:nvPr>
        </p:nvSpPr>
        <p:spPr>
          <a:xfrm>
            <a:off x="445770" y="4195482"/>
            <a:ext cx="1920240" cy="485200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a:t>Образец текста</a:t>
            </a:r>
          </a:p>
        </p:txBody>
      </p:sp>
      <p:sp>
        <p:nvSpPr>
          <p:cNvPr id="9" name="Text Placeholder 4"/>
          <p:cNvSpPr>
            <a:spLocks noGrp="1"/>
          </p:cNvSpPr>
          <p:nvPr>
            <p:ph type="body" sz="quarter" idx="3"/>
          </p:nvPr>
        </p:nvSpPr>
        <p:spPr>
          <a:xfrm>
            <a:off x="2476678" y="3179703"/>
            <a:ext cx="1920240" cy="90499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10" name="Text Placeholder 3"/>
          <p:cNvSpPr>
            <a:spLocks noGrp="1"/>
          </p:cNvSpPr>
          <p:nvPr>
            <p:ph type="body" sz="half" idx="16"/>
          </p:nvPr>
        </p:nvSpPr>
        <p:spPr>
          <a:xfrm>
            <a:off x="2475586" y="4194765"/>
            <a:ext cx="1920240" cy="485271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a:t>Образец текста</a:t>
            </a:r>
          </a:p>
        </p:txBody>
      </p:sp>
      <p:sp>
        <p:nvSpPr>
          <p:cNvPr id="11" name="Text Placeholder 4"/>
          <p:cNvSpPr>
            <a:spLocks noGrp="1"/>
          </p:cNvSpPr>
          <p:nvPr>
            <p:ph type="body" sz="quarter" idx="13"/>
          </p:nvPr>
        </p:nvSpPr>
        <p:spPr>
          <a:xfrm>
            <a:off x="4491989" y="3167473"/>
            <a:ext cx="1920240" cy="90499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12" name="Text Placeholder 3"/>
          <p:cNvSpPr>
            <a:spLocks noGrp="1"/>
          </p:cNvSpPr>
          <p:nvPr>
            <p:ph type="body" sz="half" idx="17"/>
          </p:nvPr>
        </p:nvSpPr>
        <p:spPr>
          <a:xfrm>
            <a:off x="4491990" y="4195482"/>
            <a:ext cx="1920240" cy="485200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smtClean="0"/>
              <a:t>5/9/2022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6741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628777" y="1100667"/>
            <a:ext cx="4786488" cy="1871133"/>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445770" y="5941492"/>
            <a:ext cx="1920240" cy="986216"/>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20" name="Picture Placeholder 2"/>
          <p:cNvSpPr>
            <a:spLocks noGrp="1" noChangeAspect="1"/>
          </p:cNvSpPr>
          <p:nvPr>
            <p:ph type="pic" idx="15"/>
          </p:nvPr>
        </p:nvSpPr>
        <p:spPr>
          <a:xfrm>
            <a:off x="445770" y="3368040"/>
            <a:ext cx="1920240" cy="2177211"/>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ru-RU"/>
              <a:t>Вставка рисунка</a:t>
            </a:r>
            <a:endParaRPr lang="en-US" dirty="0"/>
          </a:p>
        </p:txBody>
      </p:sp>
      <p:sp>
        <p:nvSpPr>
          <p:cNvPr id="21" name="Text Placeholder 3"/>
          <p:cNvSpPr>
            <a:spLocks noGrp="1"/>
          </p:cNvSpPr>
          <p:nvPr>
            <p:ph type="body" sz="half" idx="18"/>
          </p:nvPr>
        </p:nvSpPr>
        <p:spPr>
          <a:xfrm>
            <a:off x="445770" y="6927705"/>
            <a:ext cx="1920240" cy="211977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a:t>Образец текста</a:t>
            </a:r>
          </a:p>
        </p:txBody>
      </p:sp>
      <p:sp>
        <p:nvSpPr>
          <p:cNvPr id="22" name="Text Placeholder 4"/>
          <p:cNvSpPr>
            <a:spLocks noGrp="1"/>
          </p:cNvSpPr>
          <p:nvPr>
            <p:ph type="body" sz="quarter" idx="3"/>
          </p:nvPr>
        </p:nvSpPr>
        <p:spPr>
          <a:xfrm>
            <a:off x="2468905" y="5941492"/>
            <a:ext cx="1920240" cy="986216"/>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23" name="Picture Placeholder 2"/>
          <p:cNvSpPr>
            <a:spLocks noGrp="1" noChangeAspect="1"/>
          </p:cNvSpPr>
          <p:nvPr>
            <p:ph type="pic" idx="21"/>
          </p:nvPr>
        </p:nvSpPr>
        <p:spPr>
          <a:xfrm>
            <a:off x="2468904" y="3368040"/>
            <a:ext cx="1920240" cy="218091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ru-RU"/>
              <a:t>Вставка рисунка</a:t>
            </a:r>
            <a:endParaRPr lang="en-US" dirty="0"/>
          </a:p>
        </p:txBody>
      </p:sp>
      <p:sp>
        <p:nvSpPr>
          <p:cNvPr id="24" name="Text Placeholder 3"/>
          <p:cNvSpPr>
            <a:spLocks noGrp="1"/>
          </p:cNvSpPr>
          <p:nvPr>
            <p:ph type="body" sz="half" idx="19"/>
          </p:nvPr>
        </p:nvSpPr>
        <p:spPr>
          <a:xfrm>
            <a:off x="2468144" y="6927703"/>
            <a:ext cx="1920240" cy="211977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a:t>Образец текста</a:t>
            </a:r>
          </a:p>
        </p:txBody>
      </p:sp>
      <p:sp>
        <p:nvSpPr>
          <p:cNvPr id="25" name="Text Placeholder 4"/>
          <p:cNvSpPr>
            <a:spLocks noGrp="1"/>
          </p:cNvSpPr>
          <p:nvPr>
            <p:ph type="body" sz="quarter" idx="13"/>
          </p:nvPr>
        </p:nvSpPr>
        <p:spPr>
          <a:xfrm>
            <a:off x="4495024" y="5941492"/>
            <a:ext cx="1920240" cy="986216"/>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26" name="Picture Placeholder 2"/>
          <p:cNvSpPr>
            <a:spLocks noGrp="1" noChangeAspect="1"/>
          </p:cNvSpPr>
          <p:nvPr>
            <p:ph type="pic" idx="22"/>
          </p:nvPr>
        </p:nvSpPr>
        <p:spPr>
          <a:xfrm>
            <a:off x="4495023" y="3368042"/>
            <a:ext cx="1920240" cy="217955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ru-RU"/>
              <a:t>Вставка рисунка</a:t>
            </a:r>
            <a:endParaRPr lang="en-US" dirty="0"/>
          </a:p>
        </p:txBody>
      </p:sp>
      <p:sp>
        <p:nvSpPr>
          <p:cNvPr id="27" name="Text Placeholder 3"/>
          <p:cNvSpPr>
            <a:spLocks noGrp="1"/>
          </p:cNvSpPr>
          <p:nvPr>
            <p:ph type="body" sz="half" idx="20"/>
          </p:nvPr>
        </p:nvSpPr>
        <p:spPr>
          <a:xfrm>
            <a:off x="4494954" y="6927701"/>
            <a:ext cx="1920240" cy="211977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smtClean="0"/>
              <a:t>5/9/2022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5666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a:xfrm>
            <a:off x="445770" y="3169920"/>
            <a:ext cx="5966460" cy="587756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3506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6245"/>
            <a:ext cx="6858000" cy="2689755"/>
          </a:xfrm>
          <a:prstGeom prst="rect">
            <a:avLst/>
          </a:prstGeom>
        </p:spPr>
      </p:pic>
      <p:sp>
        <p:nvSpPr>
          <p:cNvPr id="2" name="Vertical Title 1"/>
          <p:cNvSpPr>
            <a:spLocks noGrp="1"/>
          </p:cNvSpPr>
          <p:nvPr>
            <p:ph type="title" orient="vert"/>
          </p:nvPr>
        </p:nvSpPr>
        <p:spPr>
          <a:xfrm>
            <a:off x="5254942" y="1079265"/>
            <a:ext cx="1157288" cy="6136975"/>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445771" y="1077737"/>
            <a:ext cx="4708526" cy="613850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4171632" y="550335"/>
            <a:ext cx="1637348" cy="527403"/>
          </a:xfrm>
        </p:spPr>
        <p:txBody>
          <a:bodyPr/>
          <a:lstStyle>
            <a:lvl1pPr algn="r">
              <a:defRPr/>
            </a:lvl1pPr>
          </a:lstStyle>
          <a:p>
            <a:fld id="{48A87A34-81AB-432B-8DAE-1953F412C126}" type="datetimeFigureOut">
              <a:rPr lang="en-US" smtClean="0"/>
              <a:pPr/>
              <a:t>5/9/2022</a:t>
            </a:fld>
            <a:endParaRPr lang="en-US" dirty="0"/>
          </a:p>
        </p:txBody>
      </p:sp>
      <p:sp>
        <p:nvSpPr>
          <p:cNvPr id="5" name="Footer Placeholder 4"/>
          <p:cNvSpPr>
            <a:spLocks noGrp="1"/>
          </p:cNvSpPr>
          <p:nvPr>
            <p:ph type="ftr" sz="quarter" idx="11"/>
          </p:nvPr>
        </p:nvSpPr>
        <p:spPr>
          <a:xfrm>
            <a:off x="445770" y="550335"/>
            <a:ext cx="3622992" cy="527403"/>
          </a:xfrm>
        </p:spPr>
        <p:txBody>
          <a:bodyPr/>
          <a:lstStyle/>
          <a:p>
            <a:endParaRPr lang="en-US" dirty="0"/>
          </a:p>
        </p:txBody>
      </p:sp>
      <p:sp>
        <p:nvSpPr>
          <p:cNvPr id="6" name="Slide Number Placeholder 5"/>
          <p:cNvSpPr>
            <a:spLocks noGrp="1"/>
          </p:cNvSpPr>
          <p:nvPr>
            <p:ph type="sldNum" sz="quarter" idx="12"/>
          </p:nvPr>
        </p:nvSpPr>
        <p:spPr>
          <a:xfrm>
            <a:off x="5911849" y="550335"/>
            <a:ext cx="500381" cy="527403"/>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8101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2209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6245"/>
            <a:ext cx="6858000" cy="2689755"/>
          </a:xfrm>
          <a:prstGeom prst="rect">
            <a:avLst/>
          </a:prstGeom>
        </p:spPr>
      </p:pic>
      <p:sp>
        <p:nvSpPr>
          <p:cNvPr id="2" name="Title 1"/>
          <p:cNvSpPr>
            <a:spLocks noGrp="1"/>
          </p:cNvSpPr>
          <p:nvPr>
            <p:ph type="title"/>
          </p:nvPr>
        </p:nvSpPr>
        <p:spPr>
          <a:xfrm>
            <a:off x="445770" y="1088439"/>
            <a:ext cx="5966460" cy="4047239"/>
          </a:xfrm>
        </p:spPr>
        <p:txBody>
          <a:bodyPr anchor="b">
            <a:normAutofit/>
          </a:bodyPr>
          <a:lstStyle>
            <a:lvl1pPr algn="r">
              <a:defRPr sz="3000"/>
            </a:lvl1pPr>
          </a:lstStyle>
          <a:p>
            <a:r>
              <a:rPr lang="ru-RU"/>
              <a:t>Образец заголовка</a:t>
            </a:r>
            <a:endParaRPr lang="en-US" dirty="0"/>
          </a:p>
        </p:txBody>
      </p:sp>
      <p:sp>
        <p:nvSpPr>
          <p:cNvPr id="3" name="Text Placeholder 2"/>
          <p:cNvSpPr>
            <a:spLocks noGrp="1"/>
          </p:cNvSpPr>
          <p:nvPr>
            <p:ph type="body" idx="1"/>
          </p:nvPr>
        </p:nvSpPr>
        <p:spPr>
          <a:xfrm>
            <a:off x="445770" y="5260271"/>
            <a:ext cx="5966461" cy="1955971"/>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4171632" y="550335"/>
            <a:ext cx="1637348" cy="527403"/>
          </a:xfrm>
        </p:spPr>
        <p:txBody>
          <a:bodyPr/>
          <a:lstStyle>
            <a:lvl1pPr algn="r">
              <a:defRPr/>
            </a:lvl1pPr>
          </a:lstStyle>
          <a:p>
            <a:fld id="{48A87A34-81AB-432B-8DAE-1953F412C126}" type="datetimeFigureOut">
              <a:rPr lang="en-US" smtClean="0"/>
              <a:pPr/>
              <a:t>5/9/2022</a:t>
            </a:fld>
            <a:endParaRPr lang="en-US" dirty="0"/>
          </a:p>
        </p:txBody>
      </p:sp>
      <p:sp>
        <p:nvSpPr>
          <p:cNvPr id="5" name="Footer Placeholder 4"/>
          <p:cNvSpPr>
            <a:spLocks noGrp="1"/>
          </p:cNvSpPr>
          <p:nvPr>
            <p:ph type="ftr" sz="quarter" idx="11"/>
          </p:nvPr>
        </p:nvSpPr>
        <p:spPr>
          <a:xfrm>
            <a:off x="445770" y="550335"/>
            <a:ext cx="3622992" cy="527403"/>
          </a:xfrm>
        </p:spPr>
        <p:txBody>
          <a:bodyPr/>
          <a:lstStyle/>
          <a:p>
            <a:endParaRPr lang="en-US" dirty="0"/>
          </a:p>
        </p:txBody>
      </p:sp>
      <p:sp>
        <p:nvSpPr>
          <p:cNvPr id="6" name="Slide Number Placeholder 5"/>
          <p:cNvSpPr>
            <a:spLocks noGrp="1"/>
          </p:cNvSpPr>
          <p:nvPr>
            <p:ph type="sldNum" sz="quarter" idx="12"/>
          </p:nvPr>
        </p:nvSpPr>
        <p:spPr>
          <a:xfrm>
            <a:off x="5911850" y="550335"/>
            <a:ext cx="500380" cy="527403"/>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7943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445771" y="3169920"/>
            <a:ext cx="2932934" cy="58775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3481574" y="3169920"/>
            <a:ext cx="2930655" cy="58775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9164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628775" y="1100667"/>
            <a:ext cx="4783455" cy="187113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615960" y="3154381"/>
            <a:ext cx="2762744" cy="1190095"/>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Content Placeholder 3"/>
          <p:cNvSpPr>
            <a:spLocks noGrp="1"/>
          </p:cNvSpPr>
          <p:nvPr>
            <p:ph sz="half" idx="2"/>
          </p:nvPr>
        </p:nvSpPr>
        <p:spPr>
          <a:xfrm>
            <a:off x="445770" y="4524964"/>
            <a:ext cx="2932934" cy="452251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3651764" y="3154381"/>
            <a:ext cx="2760466" cy="1190095"/>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Content Placeholder 5"/>
          <p:cNvSpPr>
            <a:spLocks noGrp="1"/>
          </p:cNvSpPr>
          <p:nvPr>
            <p:ph sz="quarter" idx="4"/>
          </p:nvPr>
        </p:nvSpPr>
        <p:spPr>
          <a:xfrm>
            <a:off x="3481574" y="4524964"/>
            <a:ext cx="2930656" cy="452251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9155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743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2338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45770" y="2201333"/>
            <a:ext cx="2314575" cy="2311400"/>
          </a:xfrm>
        </p:spPr>
        <p:txBody>
          <a:bodyPr anchor="b"/>
          <a:lstStyle>
            <a:lvl1pPr algn="l">
              <a:defRPr sz="2400"/>
            </a:lvl1pPr>
          </a:lstStyle>
          <a:p>
            <a:r>
              <a:rPr lang="ru-RU"/>
              <a:t>Образец заголовка</a:t>
            </a:r>
            <a:endParaRPr lang="en-US" dirty="0"/>
          </a:p>
        </p:txBody>
      </p:sp>
      <p:sp>
        <p:nvSpPr>
          <p:cNvPr id="3" name="Content Placeholder 2"/>
          <p:cNvSpPr>
            <a:spLocks noGrp="1"/>
          </p:cNvSpPr>
          <p:nvPr>
            <p:ph idx="1"/>
          </p:nvPr>
        </p:nvSpPr>
        <p:spPr>
          <a:xfrm>
            <a:off x="2914650" y="1078653"/>
            <a:ext cx="3497580" cy="7968827"/>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445770" y="4512733"/>
            <a:ext cx="2314575" cy="453474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0791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45770" y="2201333"/>
            <a:ext cx="3056798" cy="2311400"/>
          </a:xfrm>
        </p:spPr>
        <p:txBody>
          <a:bodyPr anchor="b"/>
          <a:lstStyle>
            <a:lvl1pPr algn="l">
              <a:defRPr sz="24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3658143" y="1085127"/>
            <a:ext cx="2755676" cy="7962353"/>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ru-RU"/>
              <a:t>Вставка рисунка</a:t>
            </a:r>
            <a:endParaRPr lang="en-US" dirty="0"/>
          </a:p>
        </p:txBody>
      </p:sp>
      <p:sp>
        <p:nvSpPr>
          <p:cNvPr id="4" name="Text Placeholder 3"/>
          <p:cNvSpPr>
            <a:spLocks noGrp="1"/>
          </p:cNvSpPr>
          <p:nvPr>
            <p:ph type="body" sz="half" idx="2"/>
          </p:nvPr>
        </p:nvSpPr>
        <p:spPr>
          <a:xfrm>
            <a:off x="445770" y="4512733"/>
            <a:ext cx="3056798" cy="453474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2969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6858000" cy="1561572"/>
          </a:xfrm>
          <a:prstGeom prst="rect">
            <a:avLst/>
          </a:prstGeom>
        </p:spPr>
      </p:pic>
      <p:sp>
        <p:nvSpPr>
          <p:cNvPr id="2" name="Title Placeholder 1"/>
          <p:cNvSpPr>
            <a:spLocks noGrp="1"/>
          </p:cNvSpPr>
          <p:nvPr>
            <p:ph type="title"/>
          </p:nvPr>
        </p:nvSpPr>
        <p:spPr>
          <a:xfrm>
            <a:off x="1628775" y="1104094"/>
            <a:ext cx="4783455" cy="1867707"/>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445770" y="3169920"/>
            <a:ext cx="5966460" cy="587756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4809172" y="9181397"/>
            <a:ext cx="1603058" cy="527403"/>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smtClean="0"/>
              <a:pPr/>
              <a:t>5/9/2022</a:t>
            </a:fld>
            <a:endParaRPr lang="en-US" dirty="0"/>
          </a:p>
        </p:txBody>
      </p:sp>
      <p:sp>
        <p:nvSpPr>
          <p:cNvPr id="5" name="Footer Placeholder 4"/>
          <p:cNvSpPr>
            <a:spLocks noGrp="1"/>
          </p:cNvSpPr>
          <p:nvPr>
            <p:ph type="ftr" sz="quarter" idx="3"/>
          </p:nvPr>
        </p:nvSpPr>
        <p:spPr>
          <a:xfrm>
            <a:off x="445770" y="9180667"/>
            <a:ext cx="4260533" cy="527403"/>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929187" y="550335"/>
            <a:ext cx="1483043" cy="527403"/>
          </a:xfrm>
          <a:prstGeom prst="rect">
            <a:avLst/>
          </a:prstGeom>
        </p:spPr>
        <p:txBody>
          <a:bodyPr vert="horz" lIns="91440" tIns="45720" rIns="91440" bIns="45720" rtlCol="0" anchor="ctr"/>
          <a:lstStyle>
            <a:lvl1pPr algn="r">
              <a:defRPr sz="788">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1328384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6.jp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7.jp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19.jpg" /><Relationship Id="rId2" Type="http://schemas.openxmlformats.org/officeDocument/2006/relationships/image" Target="../media/image18.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6.jpg" /></Relationships>
</file>

<file path=ppt/slides/_rels/slide4.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13.jpg" /><Relationship Id="rId2" Type="http://schemas.openxmlformats.org/officeDocument/2006/relationships/image" Target="../media/image12.jp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350" y="2057400"/>
            <a:ext cx="6858000" cy="8572500"/>
          </a:xfrm>
          <a:prstGeom prst="rect">
            <a:avLst/>
          </a:prstGeom>
        </p:spPr>
      </p:pic>
      <p:sp>
        <p:nvSpPr>
          <p:cNvPr id="7" name="Прямоугольник 6"/>
          <p:cNvSpPr/>
          <p:nvPr/>
        </p:nvSpPr>
        <p:spPr>
          <a:xfrm>
            <a:off x="706203" y="2057400"/>
            <a:ext cx="5522537" cy="1692771"/>
          </a:xfrm>
          <a:prstGeom prst="rect">
            <a:avLst/>
          </a:prstGeom>
        </p:spPr>
        <p:txBody>
          <a:bodyPr wrap="none">
            <a:spAutoFit/>
          </a:bodyPr>
          <a:lstStyle/>
          <a:p>
            <a:r>
              <a:rPr lang="ru-RU" sz="4000" b="1" dirty="0">
                <a:latin typeface="Times New Roman" panose="02020603050405020304" pitchFamily="18" charset="0"/>
                <a:cs typeface="Times New Roman" panose="02020603050405020304" pitchFamily="18" charset="0"/>
              </a:rPr>
              <a:t>Бала </a:t>
            </a:r>
            <a:r>
              <a:rPr lang="ru-RU" sz="4000" b="1" dirty="0" err="1">
                <a:latin typeface="Times New Roman" panose="02020603050405020304" pitchFamily="18" charset="0"/>
                <a:cs typeface="Times New Roman" panose="02020603050405020304" pitchFamily="18" charset="0"/>
              </a:rPr>
              <a:t>күтімі</a:t>
            </a:r>
            <a:r>
              <a:rPr lang="ru-RU" sz="4000" b="1" dirty="0">
                <a:latin typeface="Times New Roman" panose="02020603050405020304" pitchFamily="18" charset="0"/>
                <a:cs typeface="Times New Roman" panose="02020603050405020304" pitchFamily="18" charset="0"/>
              </a:rPr>
              <a:t> </a:t>
            </a:r>
            <a:r>
              <a:rPr lang="ru-RU" sz="4000" b="1" dirty="0" err="1">
                <a:latin typeface="Times New Roman" panose="02020603050405020304" pitchFamily="18" charset="0"/>
                <a:cs typeface="Times New Roman" panose="02020603050405020304" pitchFamily="18" charset="0"/>
              </a:rPr>
              <a:t>жайында</a:t>
            </a:r>
            <a:endParaRPr lang="kk-KZ" sz="4000" b="1" dirty="0">
              <a:latin typeface="Times New Roman" panose="02020603050405020304" pitchFamily="18" charset="0"/>
              <a:cs typeface="Times New Roman" panose="02020603050405020304" pitchFamily="18" charset="0"/>
            </a:endParaRPr>
          </a:p>
          <a:p>
            <a:endParaRPr lang="en-US" sz="3200" b="1" dirty="0">
              <a:latin typeface="Bradvay"/>
            </a:endParaRPr>
          </a:p>
          <a:p>
            <a:pPr algn="r"/>
            <a:r>
              <a:rPr lang="kk-KZ" sz="3200" b="1" dirty="0">
                <a:latin typeface="Times New Roman" panose="02020603050405020304" pitchFamily="18" charset="0"/>
                <a:cs typeface="Times New Roman" panose="02020603050405020304" pitchFamily="18" charset="0"/>
              </a:rPr>
              <a:t>гайд</a:t>
            </a:r>
            <a:endParaRPr lang="ru-RU" sz="3200" b="1" dirty="0">
              <a:latin typeface="Times New Roman" panose="02020603050405020304" pitchFamily="18" charset="0"/>
              <a:cs typeface="Times New Roman" panose="02020603050405020304" pitchFamily="18" charset="0"/>
            </a:endParaRPr>
          </a:p>
        </p:txBody>
      </p:sp>
      <p:sp>
        <p:nvSpPr>
          <p:cNvPr id="8" name="Прямоугольник 7"/>
          <p:cNvSpPr/>
          <p:nvPr/>
        </p:nvSpPr>
        <p:spPr>
          <a:xfrm>
            <a:off x="2090332" y="1301234"/>
            <a:ext cx="2375971" cy="369332"/>
          </a:xfrm>
          <a:prstGeom prst="rect">
            <a:avLst/>
          </a:prstGeom>
        </p:spPr>
        <p:txBody>
          <a:bodyPr wrap="none">
            <a:spAutoFit/>
          </a:bodyPr>
          <a:lstStyle/>
          <a:p>
            <a:r>
              <a:rPr lang="ru-RU" dirty="0" err="1">
                <a:latin typeface="Times New Roman" panose="02020603050405020304" pitchFamily="18" charset="0"/>
                <a:ea typeface="Verdana" panose="020B0604030504040204" pitchFamily="34" charset="0"/>
                <a:cs typeface="Times New Roman" panose="02020603050405020304" pitchFamily="18" charset="0"/>
              </a:rPr>
              <a:t>Мөлдір</a:t>
            </a:r>
            <a:r>
              <a:rPr lang="ru-RU" dirty="0">
                <a:latin typeface="Times New Roman" panose="02020603050405020304" pitchFamily="18" charset="0"/>
                <a:ea typeface="Verdana" panose="020B0604030504040204" pitchFamily="34" charset="0"/>
                <a:cs typeface="Times New Roman" panose="02020603050405020304" pitchFamily="18" charset="0"/>
              </a:rPr>
              <a:t> </a:t>
            </a:r>
            <a:r>
              <a:rPr lang="ru-RU" dirty="0" err="1">
                <a:latin typeface="Times New Roman" panose="02020603050405020304" pitchFamily="18" charset="0"/>
                <a:ea typeface="Verdana" panose="020B0604030504040204" pitchFamily="34" charset="0"/>
                <a:cs typeface="Times New Roman" panose="02020603050405020304" pitchFamily="18" charset="0"/>
              </a:rPr>
              <a:t>Аманқызынан</a:t>
            </a:r>
            <a:endParaRPr lang="ru-RU"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270068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1450" y="152400"/>
            <a:ext cx="6572250" cy="9525000"/>
          </a:xfrm>
          <a:prstGeom prst="rect">
            <a:avLst/>
          </a:prstGeom>
          <a:solidFill>
            <a:srgbClr val="FFFF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9498" y="5225416"/>
            <a:ext cx="2959402" cy="3482988"/>
          </a:xfrm>
          <a:prstGeom prst="rect">
            <a:avLst/>
          </a:prstGeom>
        </p:spPr>
      </p:pic>
      <p:sp>
        <p:nvSpPr>
          <p:cNvPr id="4" name="TextBox 3"/>
          <p:cNvSpPr txBox="1"/>
          <p:nvPr/>
        </p:nvSpPr>
        <p:spPr>
          <a:xfrm>
            <a:off x="762000" y="571500"/>
            <a:ext cx="5276850" cy="461665"/>
          </a:xfrm>
          <a:prstGeom prst="rect">
            <a:avLst/>
          </a:prstGeom>
          <a:noFill/>
        </p:spPr>
        <p:txBody>
          <a:bodyPr wrap="square" rtlCol="0">
            <a:spAutoFit/>
          </a:bodyPr>
          <a:lstStyle/>
          <a:p>
            <a:r>
              <a:rPr lang="ru-RU" sz="2400" b="1" dirty="0" err="1">
                <a:latin typeface="Times New Roman" panose="02020603050405020304" pitchFamily="18" charset="0"/>
                <a:cs typeface="Times New Roman" panose="02020603050405020304" pitchFamily="18" charset="0"/>
              </a:rPr>
              <a:t>Жөргек</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ауыстыру</a:t>
            </a:r>
            <a:r>
              <a:rPr lang="ru-RU" sz="2400" b="1" dirty="0">
                <a:latin typeface="Times New Roman" panose="02020603050405020304" pitchFamily="18" charset="0"/>
                <a:cs typeface="Times New Roman" panose="02020603050405020304" pitchFamily="18" charset="0"/>
              </a:rPr>
              <a:t>:</a:t>
            </a:r>
          </a:p>
        </p:txBody>
      </p:sp>
      <p:sp>
        <p:nvSpPr>
          <p:cNvPr id="5" name="TextBox 4"/>
          <p:cNvSpPr txBox="1"/>
          <p:nvPr/>
        </p:nvSpPr>
        <p:spPr>
          <a:xfrm>
            <a:off x="476250" y="1219200"/>
            <a:ext cx="5962650" cy="1815882"/>
          </a:xfrm>
          <a:prstGeom prst="rect">
            <a:avLst/>
          </a:prstGeom>
          <a:noFill/>
        </p:spPr>
        <p:txBody>
          <a:bodyPr wrap="square" rtlCol="0">
            <a:spAutoFit/>
          </a:bodyPr>
          <a:lstStyle/>
          <a:p>
            <a:pPr marL="285750" indent="-285750" algn="just">
              <a:buFont typeface="Wingdings" panose="05000000000000000000" pitchFamily="2" charset="2"/>
              <a:buChar char="ü"/>
            </a:pPr>
            <a:r>
              <a:rPr lang="ru-RU" sz="1600" dirty="0">
                <a:latin typeface="Times New Roman" panose="02020603050405020304" pitchFamily="18" charset="0"/>
                <a:cs typeface="Times New Roman" panose="02020603050405020304" pitchFamily="18" charset="0"/>
              </a:rPr>
              <a:t>Баланы </a:t>
            </a:r>
            <a:r>
              <a:rPr lang="ru-RU" sz="1600" dirty="0" err="1">
                <a:latin typeface="Times New Roman" panose="02020603050405020304" pitchFamily="18" charset="0"/>
                <a:cs typeface="Times New Roman" panose="02020603050405020304" pitchFamily="18" charset="0"/>
              </a:rPr>
              <a:t>тегіс</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жерге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жатқызыңыз</a:t>
            </a:r>
            <a:r>
              <a:rPr lang="ru-RU" sz="1600"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ü"/>
            </a:pPr>
            <a:r>
              <a:rPr lang="ru-RU" sz="1600" dirty="0" err="1">
                <a:latin typeface="Times New Roman" panose="02020603050405020304" pitchFamily="18" charset="0"/>
                <a:cs typeface="Times New Roman" panose="02020603050405020304" pitchFamily="18" charset="0"/>
              </a:rPr>
              <a:t>Жөргекті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түзеп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дайындап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алыңыз</a:t>
            </a:r>
            <a:endParaRPr lang="ru-RU"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ru-RU" sz="1600" dirty="0" err="1">
                <a:latin typeface="Times New Roman" panose="02020603050405020304" pitchFamily="18" charset="0"/>
                <a:cs typeface="Times New Roman" panose="02020603050405020304" pitchFamily="18" charset="0"/>
              </a:rPr>
              <a:t>Жаймендеп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баланың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бір</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қолынан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демеп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тұрып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бір</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қырымен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жатқызыңыз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сол</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кезде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жөргекті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жамбасына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қойыңыз</a:t>
            </a:r>
            <a:endParaRPr lang="ru-RU"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ru-RU" sz="1600" dirty="0" err="1">
                <a:latin typeface="Times New Roman" panose="02020603050405020304" pitchFamily="18" charset="0"/>
                <a:cs typeface="Times New Roman" panose="02020603050405020304" pitchFamily="18" charset="0"/>
              </a:rPr>
              <a:t>Қажет</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болса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қарсы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бөлікке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қырмен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жатқызып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жөргекті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түгелдей</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түзеп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алыңыз</a:t>
            </a:r>
            <a:endParaRPr lang="ru-RU"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Енді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алдын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тартып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липускасын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жабыстыра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берсеңіз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болады</a:t>
            </a:r>
            <a:r>
              <a:rPr lang="ru-RU" sz="1600" dirty="0">
                <a:latin typeface="Times New Roman" panose="02020603050405020304" pitchFamily="18" charset="0"/>
                <a:cs typeface="Times New Roman" panose="02020603050405020304" pitchFamily="18" charset="0"/>
              </a:rPr>
              <a:t>.</a:t>
            </a:r>
          </a:p>
        </p:txBody>
      </p:sp>
      <p:sp>
        <p:nvSpPr>
          <p:cNvPr id="6" name="TextBox 5"/>
          <p:cNvSpPr txBox="1"/>
          <p:nvPr/>
        </p:nvSpPr>
        <p:spPr>
          <a:xfrm>
            <a:off x="666750" y="3221117"/>
            <a:ext cx="5467350" cy="461665"/>
          </a:xfrm>
          <a:prstGeom prst="rect">
            <a:avLst/>
          </a:prstGeom>
          <a:noFill/>
        </p:spPr>
        <p:txBody>
          <a:bodyPr wrap="square" rtlCol="0">
            <a:spAutoFit/>
          </a:bodyPr>
          <a:lstStyle/>
          <a:p>
            <a:pPr algn="ctr"/>
            <a:r>
              <a:rPr lang="ru-RU" sz="2400" b="1" dirty="0" err="1">
                <a:latin typeface="Times New Roman" panose="02020603050405020304" pitchFamily="18" charset="0"/>
                <a:cs typeface="Times New Roman" panose="02020603050405020304" pitchFamily="18" charset="0"/>
              </a:rPr>
              <a:t>Тазалық</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процедурасы</a:t>
            </a:r>
            <a:endParaRPr lang="ru-RU" sz="24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76250" y="4038600"/>
            <a:ext cx="5962650" cy="830997"/>
          </a:xfrm>
          <a:prstGeom prst="rect">
            <a:avLst/>
          </a:prstGeom>
          <a:noFill/>
        </p:spPr>
        <p:txBody>
          <a:bodyPr wrap="square" rtlCol="0">
            <a:spAutoFit/>
          </a:bodyPr>
          <a:lstStyle/>
          <a:p>
            <a:pPr indent="266700" algn="just"/>
            <a:r>
              <a:rPr lang="ru-RU" sz="1600" b="1" i="1" dirty="0" err="1">
                <a:latin typeface="Times New Roman" panose="02020603050405020304" pitchFamily="18" charset="0"/>
                <a:cs typeface="Times New Roman" panose="02020603050405020304" pitchFamily="18" charset="0"/>
              </a:rPr>
              <a:t>Баланың</a:t>
            </a:r>
            <a:r>
              <a:rPr lang="ru-RU" sz="1600" b="1" i="1" dirty="0">
                <a:latin typeface="Times New Roman" panose="02020603050405020304" pitchFamily="18" charset="0"/>
                <a:cs typeface="Times New Roman" panose="02020603050405020304" pitchFamily="18" charset="0"/>
              </a:rPr>
              <a:t> </a:t>
            </a:r>
            <a:r>
              <a:rPr lang="ru-RU" sz="1600" b="1" i="1" dirty="0" err="1">
                <a:latin typeface="Times New Roman" panose="02020603050405020304" pitchFamily="18" charset="0"/>
                <a:cs typeface="Times New Roman" panose="02020603050405020304" pitchFamily="18" charset="0"/>
              </a:rPr>
              <a:t>бетін</a:t>
            </a:r>
            <a:r>
              <a:rPr lang="ru-RU" sz="1600" b="1" i="1" dirty="0">
                <a:latin typeface="Times New Roman" panose="02020603050405020304" pitchFamily="18" charset="0"/>
                <a:cs typeface="Times New Roman" panose="02020603050405020304" pitchFamily="18" charset="0"/>
              </a:rPr>
              <a:t> </a:t>
            </a:r>
            <a:r>
              <a:rPr lang="ru-RU" sz="1600" b="1" i="1" dirty="0" err="1">
                <a:latin typeface="Times New Roman" panose="02020603050405020304" pitchFamily="18" charset="0"/>
                <a:cs typeface="Times New Roman" panose="02020603050405020304" pitchFamily="18" charset="0"/>
              </a:rPr>
              <a:t>жуу</a:t>
            </a:r>
            <a:r>
              <a:rPr lang="ru-RU" sz="1600" b="1" i="1" dirty="0">
                <a:latin typeface="Times New Roman" panose="02020603050405020304" pitchFamily="18" charset="0"/>
                <a:cs typeface="Times New Roman" panose="02020603050405020304" pitchFamily="18" charset="0"/>
              </a:rPr>
              <a:t>. </a:t>
            </a:r>
          </a:p>
          <a:p>
            <a:pPr indent="266700" algn="just"/>
            <a:r>
              <a:rPr lang="ru-RU" sz="1600" dirty="0" err="1">
                <a:latin typeface="Times New Roman" panose="02020603050405020304" pitchFamily="18" charset="0"/>
                <a:cs typeface="Times New Roman" panose="02020603050405020304" pitchFamily="18" charset="0"/>
              </a:rPr>
              <a:t>Күнделікті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таңертең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оянғанда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сәбиіңіздің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бетін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көздерін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мұрынын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мойынын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және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құлақтарын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тазалауды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ұмытпаңыз</a:t>
            </a:r>
            <a:r>
              <a:rPr lang="ru-RU" sz="1600" dirty="0">
                <a:latin typeface="Times New Roman" panose="02020603050405020304" pitchFamily="18" charset="0"/>
                <a:cs typeface="Times New Roman" panose="02020603050405020304" pitchFamily="18" charset="0"/>
              </a:rPr>
              <a:t>.</a:t>
            </a:r>
          </a:p>
        </p:txBody>
      </p:sp>
      <p:sp>
        <p:nvSpPr>
          <p:cNvPr id="8" name="TextBox 7"/>
          <p:cNvSpPr txBox="1"/>
          <p:nvPr/>
        </p:nvSpPr>
        <p:spPr>
          <a:xfrm>
            <a:off x="476250" y="5562600"/>
            <a:ext cx="2838450" cy="1569660"/>
          </a:xfrm>
          <a:prstGeom prst="rect">
            <a:avLst/>
          </a:prstGeom>
          <a:noFill/>
        </p:spPr>
        <p:txBody>
          <a:bodyPr wrap="square" rtlCol="0">
            <a:spAutoFit/>
          </a:bodyPr>
          <a:lstStyle/>
          <a:p>
            <a:pPr indent="266700" algn="just"/>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Себебі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әзірге</a:t>
            </a:r>
            <a:r>
              <a:rPr lang="ru-RU" sz="1600" dirty="0">
                <a:latin typeface="Times New Roman" panose="02020603050405020304" pitchFamily="18" charset="0"/>
                <a:cs typeface="Times New Roman" panose="02020603050405020304" pitchFamily="18" charset="0"/>
              </a:rPr>
              <a:t> бала оны </a:t>
            </a:r>
            <a:r>
              <a:rPr lang="ru-RU" sz="1600" dirty="0" err="1">
                <a:latin typeface="Times New Roman" panose="02020603050405020304" pitchFamily="18" charset="0"/>
                <a:cs typeface="Times New Roman" panose="02020603050405020304" pitchFamily="18" charset="0"/>
              </a:rPr>
              <a:t>өзі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жасай</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алмайды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бірақ</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оған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бір</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күнде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тазалықсыз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қалуға</a:t>
            </a:r>
            <a:r>
              <a:rPr lang="ru-RU" sz="1600" dirty="0">
                <a:latin typeface="Times New Roman" panose="02020603050405020304" pitchFamily="18" charset="0"/>
                <a:cs typeface="Times New Roman" panose="02020603050405020304" pitchFamily="18" charset="0"/>
              </a:rPr>
              <a:t> да </a:t>
            </a:r>
            <a:r>
              <a:rPr lang="ru-RU" sz="1600" dirty="0" err="1">
                <a:latin typeface="Times New Roman" panose="02020603050405020304" pitchFamily="18" charset="0"/>
                <a:cs typeface="Times New Roman" panose="02020603050405020304" pitchFamily="18" charset="0"/>
              </a:rPr>
              <a:t>болмайды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Тазалауды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күнделік</a:t>
            </a:r>
            <a:r>
              <a:rPr lang="ru-RU" sz="1600" dirty="0">
                <a:latin typeface="Times New Roman" panose="02020603050405020304" pitchFamily="18" charset="0"/>
                <a:cs typeface="Times New Roman" panose="02020603050405020304" pitchFamily="18" charset="0"/>
              </a:rPr>
              <a:t> ватный </a:t>
            </a:r>
            <a:r>
              <a:rPr lang="ru-RU" sz="1600" dirty="0" err="1">
                <a:latin typeface="Times New Roman" panose="02020603050405020304" pitchFamily="18" charset="0"/>
                <a:cs typeface="Times New Roman" panose="02020603050405020304" pitchFamily="18" charset="0"/>
              </a:rPr>
              <a:t>дискті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сулау</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арқылы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жасасаңыз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болады</a:t>
            </a:r>
            <a:r>
              <a:rPr lang="ru-RU"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55718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33350" y="190500"/>
            <a:ext cx="6572250" cy="9525000"/>
          </a:xfrm>
          <a:prstGeom prst="rect">
            <a:avLst/>
          </a:prstGeom>
          <a:solidFill>
            <a:srgbClr val="FFFF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3" name="TextBox 2"/>
          <p:cNvSpPr txBox="1"/>
          <p:nvPr/>
        </p:nvSpPr>
        <p:spPr>
          <a:xfrm>
            <a:off x="1314450" y="914400"/>
            <a:ext cx="4648200" cy="461665"/>
          </a:xfrm>
          <a:prstGeom prst="rect">
            <a:avLst/>
          </a:prstGeom>
          <a:noFill/>
        </p:spPr>
        <p:txBody>
          <a:bodyPr wrap="square" rtlCol="0">
            <a:spAutoFit/>
          </a:bodyPr>
          <a:lstStyle/>
          <a:p>
            <a:pPr algn="ctr"/>
            <a:r>
              <a:rPr lang="ru-RU" sz="2400" b="1" dirty="0" err="1">
                <a:latin typeface="Times New Roman" panose="02020603050405020304" pitchFamily="18" charset="0"/>
                <a:cs typeface="Times New Roman" panose="02020603050405020304" pitchFamily="18" charset="0"/>
              </a:rPr>
              <a:t>Шомылдыру</a:t>
            </a:r>
            <a:r>
              <a:rPr lang="ru-RU" sz="2400" b="1" dirty="0">
                <a:latin typeface="Times New Roman" panose="02020603050405020304" pitchFamily="18" charset="0"/>
                <a:cs typeface="Times New Roman" panose="02020603050405020304" pitchFamily="18" charset="0"/>
              </a:rPr>
              <a:t>.</a:t>
            </a:r>
          </a:p>
        </p:txBody>
      </p:sp>
      <p:sp>
        <p:nvSpPr>
          <p:cNvPr id="4" name="TextBox 3"/>
          <p:cNvSpPr txBox="1"/>
          <p:nvPr/>
        </p:nvSpPr>
        <p:spPr>
          <a:xfrm>
            <a:off x="476250" y="1524000"/>
            <a:ext cx="6229350" cy="5016758"/>
          </a:xfrm>
          <a:prstGeom prst="rect">
            <a:avLst/>
          </a:prstGeom>
          <a:noFill/>
        </p:spPr>
        <p:txBody>
          <a:bodyPr wrap="square" rtlCol="0">
            <a:spAutoFit/>
          </a:bodyPr>
          <a:lstStyle/>
          <a:p>
            <a:pPr marL="285750" indent="-285750" algn="just">
              <a:buFont typeface="Wingdings" panose="05000000000000000000" pitchFamily="2" charset="2"/>
              <a:buChar char="Ø"/>
            </a:pPr>
            <a:r>
              <a:rPr lang="ru-RU" sz="1600" dirty="0" err="1">
                <a:latin typeface="Times New Roman" panose="02020603050405020304" pitchFamily="18" charset="0"/>
                <a:cs typeface="Times New Roman" panose="02020603050405020304" pitchFamily="18" charset="0"/>
              </a:rPr>
              <a:t>Сәбиіңізді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шомылдырғанда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екеуіңізге</a:t>
            </a:r>
            <a:r>
              <a:rPr lang="ru-RU" sz="1600" dirty="0">
                <a:latin typeface="Times New Roman" panose="02020603050405020304" pitchFamily="18" charset="0"/>
                <a:cs typeface="Times New Roman" panose="02020603050405020304" pitchFamily="18" charset="0"/>
              </a:rPr>
              <a:t> де комфортно </a:t>
            </a:r>
            <a:r>
              <a:rPr lang="ru-RU" sz="1600" dirty="0" err="1">
                <a:latin typeface="Times New Roman" panose="02020603050405020304" pitchFamily="18" charset="0"/>
                <a:cs typeface="Times New Roman" panose="02020603050405020304" pitchFamily="18" charset="0"/>
              </a:rPr>
              <a:t>болатындай</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етіп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жағдай</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жасағаныңыз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абзал</a:t>
            </a:r>
            <a:r>
              <a:rPr lang="ru-RU" sz="1600"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endParaRPr lang="ru-RU"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ru-RU" sz="1600" dirty="0" err="1">
                <a:latin typeface="Times New Roman" panose="02020603050405020304" pitchFamily="18" charset="0"/>
                <a:cs typeface="Times New Roman" panose="02020603050405020304" pitchFamily="18" charset="0"/>
              </a:rPr>
              <a:t>Ол</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үшін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алғашқы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айларында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баланы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суға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толықтай</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арқасымен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жатқызып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қасында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отырасыз,балаға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еркінідік</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бересіз</a:t>
            </a:r>
            <a:r>
              <a:rPr lang="ru-RU" sz="1600"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endParaRPr lang="ru-RU"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ru-RU" sz="1600" dirty="0" err="1">
                <a:latin typeface="Times New Roman" panose="02020603050405020304" pitchFamily="18" charset="0"/>
                <a:cs typeface="Times New Roman" panose="02020603050405020304" pitchFamily="18" charset="0"/>
              </a:rPr>
              <a:t>Судың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жылылығы</a:t>
            </a:r>
            <a:r>
              <a:rPr lang="ru-RU" sz="1600" dirty="0">
                <a:latin typeface="Times New Roman" panose="02020603050405020304" pitchFamily="18" charset="0"/>
                <a:cs typeface="Times New Roman" panose="02020603050405020304" pitchFamily="18" charset="0"/>
              </a:rPr>
              <a:t> 37 градус </a:t>
            </a:r>
            <a:r>
              <a:rPr lang="ru-RU" sz="1600" dirty="0" err="1">
                <a:latin typeface="Times New Roman" panose="02020603050405020304" pitchFamily="18" charset="0"/>
                <a:cs typeface="Times New Roman" panose="02020603050405020304" pitchFamily="18" charset="0"/>
              </a:rPr>
              <a:t>болуы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керек</a:t>
            </a:r>
            <a:r>
              <a:rPr lang="ru-RU" sz="1600"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endParaRPr lang="ru-RU"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ru-RU" sz="1600" dirty="0" err="1">
                <a:latin typeface="Times New Roman" panose="02020603050405020304" pitchFamily="18" charset="0"/>
                <a:cs typeface="Times New Roman" panose="02020603050405020304" pitchFamily="18" charset="0"/>
              </a:rPr>
              <a:t>Шомылдыру</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ұзақтығы</a:t>
            </a:r>
            <a:r>
              <a:rPr lang="ru-RU" sz="1600" dirty="0">
                <a:latin typeface="Times New Roman" panose="02020603050405020304" pitchFamily="18" charset="0"/>
                <a:cs typeface="Times New Roman" panose="02020603050405020304" pitchFamily="18" charset="0"/>
              </a:rPr>
              <a:t> 5-20мин </a:t>
            </a:r>
            <a:r>
              <a:rPr lang="ru-RU" sz="1600" dirty="0" err="1">
                <a:latin typeface="Times New Roman" panose="02020603050405020304" pitchFamily="18" charset="0"/>
                <a:cs typeface="Times New Roman" panose="02020603050405020304" pitchFamily="18" charset="0"/>
              </a:rPr>
              <a:t>болғаны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жақсы</a:t>
            </a:r>
            <a:r>
              <a:rPr lang="ru-RU" sz="1600"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endParaRPr lang="ru-RU"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ru-RU" sz="1600" dirty="0" err="1">
                <a:latin typeface="Times New Roman" panose="02020603050405020304" pitchFamily="18" charset="0"/>
                <a:cs typeface="Times New Roman" panose="02020603050405020304" pitchFamily="18" charset="0"/>
              </a:rPr>
              <a:t>Түрлі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жуындыратын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заттарға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қызықпағаныңыз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дұрыс</a:t>
            </a:r>
            <a:r>
              <a:rPr lang="ru-RU" sz="1600"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endParaRPr lang="ru-RU"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ru-RU" sz="1600" dirty="0">
                <a:latin typeface="Times New Roman" panose="02020603050405020304" pitchFamily="18" charset="0"/>
                <a:cs typeface="Times New Roman" panose="02020603050405020304" pitchFamily="18" charset="0"/>
              </a:rPr>
              <a:t>Тек таза </a:t>
            </a:r>
            <a:r>
              <a:rPr lang="ru-RU" sz="1600" dirty="0" err="1">
                <a:latin typeface="Times New Roman" panose="02020603050405020304" pitchFamily="18" charset="0"/>
                <a:cs typeface="Times New Roman" panose="02020603050405020304" pitchFamily="18" charset="0"/>
              </a:rPr>
              <a:t>суға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немесе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жеңіл</a:t>
            </a:r>
            <a:r>
              <a:rPr lang="ru-RU" sz="1600" dirty="0">
                <a:latin typeface="Times New Roman" panose="02020603050405020304" pitchFamily="18" charset="0"/>
                <a:cs typeface="Times New Roman" panose="02020603050405020304" pitchFamily="18" charset="0"/>
              </a:rPr>
              <a:t> ромашка, </a:t>
            </a:r>
            <a:r>
              <a:rPr lang="ru-RU" sz="1600" dirty="0" err="1">
                <a:latin typeface="Times New Roman" panose="02020603050405020304" pitchFamily="18" charset="0"/>
                <a:cs typeface="Times New Roman" panose="02020603050405020304" pitchFamily="18" charset="0"/>
              </a:rPr>
              <a:t>чередаға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тұзды</a:t>
            </a:r>
            <a:r>
              <a:rPr lang="ru-RU" sz="1600" dirty="0">
                <a:latin typeface="Times New Roman" panose="02020603050405020304" pitchFamily="18" charset="0"/>
                <a:cs typeface="Times New Roman" panose="02020603050405020304" pitchFamily="18" charset="0"/>
              </a:rPr>
              <a:t> су </a:t>
            </a:r>
            <a:r>
              <a:rPr lang="ru-RU" sz="1600" dirty="0" err="1">
                <a:latin typeface="Times New Roman" panose="02020603050405020304" pitchFamily="18" charset="0"/>
                <a:cs typeface="Times New Roman" panose="02020603050405020304" pitchFamily="18" charset="0"/>
              </a:rPr>
              <a:t>түсіре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аласыз</a:t>
            </a:r>
            <a:r>
              <a:rPr lang="ru-RU" sz="1600"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endParaRPr lang="ru-RU"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ru-RU" sz="1600" dirty="0" err="1">
                <a:latin typeface="Times New Roman" panose="02020603050405020304" pitchFamily="18" charset="0"/>
                <a:cs typeface="Times New Roman" panose="02020603050405020304" pitchFamily="18" charset="0"/>
              </a:rPr>
              <a:t>Алғашқы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айларында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шомылдыруға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арналған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арнайы</a:t>
            </a:r>
            <a:r>
              <a:rPr lang="ru-RU" sz="1600" dirty="0">
                <a:latin typeface="Times New Roman" panose="02020603050405020304" pitchFamily="18" charset="0"/>
                <a:cs typeface="Times New Roman" panose="02020603050405020304" pitchFamily="18" charset="0"/>
              </a:rPr>
              <a:t> гамак </a:t>
            </a:r>
            <a:r>
              <a:rPr lang="ru-RU" sz="1600" dirty="0" err="1">
                <a:latin typeface="Times New Roman" panose="02020603050405020304" pitchFamily="18" charset="0"/>
                <a:cs typeface="Times New Roman" panose="02020603050405020304" pitchFamily="18" charset="0"/>
              </a:rPr>
              <a:t>немесе</a:t>
            </a:r>
            <a:r>
              <a:rPr lang="ru-RU" sz="1600" dirty="0">
                <a:latin typeface="Times New Roman" panose="02020603050405020304" pitchFamily="18" charset="0"/>
                <a:cs typeface="Times New Roman" panose="02020603050405020304" pitchFamily="18" charset="0"/>
              </a:rPr>
              <a:t> горка </a:t>
            </a:r>
            <a:r>
              <a:rPr lang="ru-RU" sz="1600" dirty="0" err="1">
                <a:latin typeface="Times New Roman" panose="02020603050405020304" pitchFamily="18" charset="0"/>
                <a:cs typeface="Times New Roman" panose="02020603050405020304" pitchFamily="18" charset="0"/>
              </a:rPr>
              <a:t>алсаңыз</a:t>
            </a:r>
            <a:r>
              <a:rPr lang="ru-RU" sz="1600" dirty="0">
                <a:latin typeface="Times New Roman" panose="02020603050405020304" pitchFamily="18" charset="0"/>
                <a:cs typeface="Times New Roman" panose="02020603050405020304" pitchFamily="18" charset="0"/>
              </a:rPr>
              <a:t> да </a:t>
            </a:r>
            <a:r>
              <a:rPr lang="ru-RU" sz="1600" dirty="0" err="1">
                <a:latin typeface="Times New Roman" panose="02020603050405020304" pitchFamily="18" charset="0"/>
                <a:cs typeface="Times New Roman" panose="02020603050405020304" pitchFamily="18" charset="0"/>
              </a:rPr>
              <a:t>болады</a:t>
            </a:r>
            <a:r>
              <a:rPr lang="ru-RU" sz="1600"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endParaRPr lang="ru-RU"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ru-RU" sz="1600" dirty="0" err="1">
                <a:latin typeface="Times New Roman" panose="02020603050405020304" pitchFamily="18" charset="0"/>
                <a:cs typeface="Times New Roman" panose="02020603050405020304" pitchFamily="18" charset="0"/>
              </a:rPr>
              <a:t>Шомылдырып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болғаннан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кейін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бірден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жылы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пеленкаға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орап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аласыз</a:t>
            </a:r>
            <a:r>
              <a:rPr lang="ru-RU" sz="1600" dirty="0">
                <a:latin typeface="Times New Roman" panose="02020603050405020304" pitchFamily="18" charset="0"/>
                <a:cs typeface="Times New Roman" panose="02020603050405020304" pitchFamily="18" charset="0"/>
              </a:rPr>
              <a:t>.</a:t>
            </a: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571" y="6687587"/>
            <a:ext cx="4349957" cy="2881084"/>
          </a:xfrm>
          <a:prstGeom prst="rect">
            <a:avLst/>
          </a:prstGeom>
        </p:spPr>
      </p:pic>
    </p:spTree>
    <p:extLst>
      <p:ext uri="{BB962C8B-B14F-4D97-AF65-F5344CB8AC3E}">
        <p14:creationId xmlns:p14="http://schemas.microsoft.com/office/powerpoint/2010/main" val="2055179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33350" y="190500"/>
            <a:ext cx="6572250" cy="9525000"/>
          </a:xfrm>
          <a:prstGeom prst="rect">
            <a:avLst/>
          </a:prstGeom>
          <a:solidFill>
            <a:srgbClr val="FFFF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3" name="TextBox 2"/>
          <p:cNvSpPr txBox="1"/>
          <p:nvPr/>
        </p:nvSpPr>
        <p:spPr>
          <a:xfrm>
            <a:off x="895350" y="704850"/>
            <a:ext cx="5334000" cy="461665"/>
          </a:xfrm>
          <a:prstGeom prst="rect">
            <a:avLst/>
          </a:prstGeom>
          <a:noFill/>
        </p:spPr>
        <p:txBody>
          <a:bodyPr wrap="square" rtlCol="0">
            <a:spAutoFit/>
          </a:bodyPr>
          <a:lstStyle/>
          <a:p>
            <a:pPr algn="ctr"/>
            <a:r>
              <a:rPr lang="ru-RU" sz="2400" b="1" dirty="0" err="1">
                <a:latin typeface="Times New Roman" panose="02020603050405020304" pitchFamily="18" charset="0"/>
                <a:cs typeface="Times New Roman" panose="02020603050405020304" pitchFamily="18" charset="0"/>
              </a:rPr>
              <a:t>Тырнақтар</a:t>
            </a:r>
            <a:endParaRPr lang="ru-RU" sz="2400" b="1"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1829" y="1402410"/>
            <a:ext cx="2921370" cy="2960040"/>
          </a:xfrm>
          <a:prstGeom prst="rect">
            <a:avLst/>
          </a:prstGeom>
        </p:spPr>
      </p:pic>
      <p:sp>
        <p:nvSpPr>
          <p:cNvPr id="5" name="TextBox 4"/>
          <p:cNvSpPr txBox="1"/>
          <p:nvPr/>
        </p:nvSpPr>
        <p:spPr>
          <a:xfrm>
            <a:off x="361950" y="1402410"/>
            <a:ext cx="2914650" cy="2554545"/>
          </a:xfrm>
          <a:prstGeom prst="rect">
            <a:avLst/>
          </a:prstGeom>
          <a:noFill/>
        </p:spPr>
        <p:txBody>
          <a:bodyPr wrap="square" rtlCol="0">
            <a:spAutoFit/>
          </a:bodyPr>
          <a:lstStyle/>
          <a:p>
            <a:pPr indent="361950" algn="just"/>
            <a:r>
              <a:rPr lang="ru-RU" sz="1600" dirty="0" err="1">
                <a:latin typeface="Times New Roman" panose="02020603050405020304" pitchFamily="18" charset="0"/>
                <a:cs typeface="Times New Roman" panose="02020603050405020304" pitchFamily="18" charset="0"/>
              </a:rPr>
              <a:t>Сәбиіңіздің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тырнақтарын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аптасына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бір</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рет</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алып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тұруға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тырысыңыз</a:t>
            </a:r>
            <a:r>
              <a:rPr lang="ru-RU" sz="1600" dirty="0">
                <a:latin typeface="Times New Roman" panose="02020603050405020304" pitchFamily="18" charset="0"/>
                <a:cs typeface="Times New Roman" panose="02020603050405020304" pitchFamily="18" charset="0"/>
              </a:rPr>
              <a:t>. </a:t>
            </a:r>
          </a:p>
          <a:p>
            <a:pPr indent="361950" algn="just"/>
            <a:endParaRPr lang="ru-RU" sz="1600" dirty="0">
              <a:latin typeface="Times New Roman" panose="02020603050405020304" pitchFamily="18" charset="0"/>
              <a:cs typeface="Times New Roman" panose="02020603050405020304" pitchFamily="18" charset="0"/>
            </a:endParaRPr>
          </a:p>
          <a:p>
            <a:pPr indent="361950" algn="just"/>
            <a:r>
              <a:rPr lang="ru-RU" sz="1600" dirty="0" err="1">
                <a:latin typeface="Times New Roman" panose="02020603050405020304" pitchFamily="18" charset="0"/>
                <a:cs typeface="Times New Roman" panose="02020603050405020304" pitchFamily="18" charset="0"/>
              </a:rPr>
              <a:t>Өте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мұқият</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болыңыз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көбіне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сабиіңіз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ұйықтап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жатқанда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алғаныңыз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жақсы</a:t>
            </a:r>
            <a:r>
              <a:rPr lang="ru-RU" sz="1600" dirty="0">
                <a:latin typeface="Times New Roman" panose="02020603050405020304" pitchFamily="18" charset="0"/>
                <a:cs typeface="Times New Roman" panose="02020603050405020304" pitchFamily="18" charset="0"/>
              </a:rPr>
              <a:t>.</a:t>
            </a:r>
          </a:p>
          <a:p>
            <a:pPr indent="361950" algn="just"/>
            <a:endParaRPr lang="ru-RU" sz="1600" dirty="0">
              <a:latin typeface="Times New Roman" panose="02020603050405020304" pitchFamily="18" charset="0"/>
              <a:cs typeface="Times New Roman" panose="02020603050405020304" pitchFamily="18" charset="0"/>
            </a:endParaRPr>
          </a:p>
          <a:p>
            <a:pPr indent="361950" algn="just"/>
            <a:r>
              <a:rPr lang="ru-RU" sz="1600" dirty="0" err="1">
                <a:latin typeface="Times New Roman" panose="02020603050405020304" pitchFamily="18" charset="0"/>
                <a:cs typeface="Times New Roman" panose="02020603050405020304" pitchFamily="18" charset="0"/>
              </a:rPr>
              <a:t>Тырнақты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дөңгелетіп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етіне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тақап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емес</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тік</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етіп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аласыз</a:t>
            </a:r>
            <a:r>
              <a:rPr lang="ru-RU" sz="1600" dirty="0">
                <a:latin typeface="Times New Roman" panose="02020603050405020304" pitchFamily="18" charset="0"/>
                <a:cs typeface="Times New Roman" panose="02020603050405020304" pitchFamily="18" charset="0"/>
              </a:rPr>
              <a:t>.</a:t>
            </a:r>
          </a:p>
        </p:txBody>
      </p:sp>
      <p:sp>
        <p:nvSpPr>
          <p:cNvPr id="6" name="TextBox 5"/>
          <p:cNvSpPr txBox="1"/>
          <p:nvPr/>
        </p:nvSpPr>
        <p:spPr>
          <a:xfrm>
            <a:off x="1038225" y="4888172"/>
            <a:ext cx="5048250" cy="461665"/>
          </a:xfrm>
          <a:prstGeom prst="rect">
            <a:avLst/>
          </a:prstGeom>
          <a:noFill/>
        </p:spPr>
        <p:txBody>
          <a:bodyPr wrap="square" rtlCol="0">
            <a:spAutoFit/>
          </a:bodyPr>
          <a:lstStyle/>
          <a:p>
            <a:pPr algn="ctr"/>
            <a:r>
              <a:rPr lang="ru-RU" sz="2400" b="1" dirty="0" err="1">
                <a:latin typeface="Times New Roman" panose="02020603050405020304" pitchFamily="18" charset="0"/>
                <a:cs typeface="Times New Roman" panose="02020603050405020304" pitchFamily="18" charset="0"/>
              </a:rPr>
              <a:t>Баланың</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ұйқысы</a:t>
            </a:r>
            <a:r>
              <a:rPr lang="ru-RU" sz="2400" b="1" dirty="0">
                <a:latin typeface="Times New Roman" panose="02020603050405020304" pitchFamily="18" charset="0"/>
                <a:cs typeface="Times New Roman" panose="02020603050405020304" pitchFamily="18" charset="0"/>
              </a:rPr>
              <a:t> </a:t>
            </a:r>
          </a:p>
        </p:txBody>
      </p:sp>
      <p:sp>
        <p:nvSpPr>
          <p:cNvPr id="7" name="TextBox 6"/>
          <p:cNvSpPr txBox="1"/>
          <p:nvPr/>
        </p:nvSpPr>
        <p:spPr>
          <a:xfrm>
            <a:off x="361951" y="5524500"/>
            <a:ext cx="6191248" cy="3293209"/>
          </a:xfrm>
          <a:prstGeom prst="rect">
            <a:avLst/>
          </a:prstGeom>
          <a:noFill/>
        </p:spPr>
        <p:txBody>
          <a:bodyPr wrap="square" rtlCol="0">
            <a:spAutoFit/>
          </a:bodyPr>
          <a:lstStyle/>
          <a:p>
            <a:pPr indent="171450" algn="just"/>
            <a:r>
              <a:rPr lang="ru-RU" sz="1600" dirty="0" err="1">
                <a:latin typeface="Times New Roman" panose="02020603050405020304" pitchFamily="18" charset="0"/>
                <a:cs typeface="Times New Roman" panose="02020603050405020304" pitchFamily="18" charset="0"/>
              </a:rPr>
              <a:t>Бір</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тәулікте</a:t>
            </a:r>
            <a:r>
              <a:rPr lang="ru-RU" sz="1600" dirty="0">
                <a:latin typeface="Times New Roman" panose="02020603050405020304" pitchFamily="18" charset="0"/>
                <a:cs typeface="Times New Roman" panose="02020603050405020304" pitchFamily="18" charset="0"/>
              </a:rPr>
              <a:t> бала </a:t>
            </a:r>
            <a:r>
              <a:rPr lang="ru-RU" sz="1600" dirty="0" err="1">
                <a:latin typeface="Times New Roman" panose="02020603050405020304" pitchFamily="18" charset="0"/>
                <a:cs typeface="Times New Roman" panose="02020603050405020304" pitchFamily="18" charset="0"/>
              </a:rPr>
              <a:t>шамамен</a:t>
            </a:r>
            <a:r>
              <a:rPr lang="ru-RU" sz="1600" dirty="0">
                <a:latin typeface="Times New Roman" panose="02020603050405020304" pitchFamily="18" charset="0"/>
                <a:cs typeface="Times New Roman" panose="02020603050405020304" pitchFamily="18" charset="0"/>
              </a:rPr>
              <a:t> 16 </a:t>
            </a:r>
            <a:r>
              <a:rPr lang="ru-RU" sz="1600" dirty="0" err="1">
                <a:latin typeface="Times New Roman" panose="02020603050405020304" pitchFamily="18" charset="0"/>
                <a:cs typeface="Times New Roman" panose="02020603050405020304" pitchFamily="18" charset="0"/>
              </a:rPr>
              <a:t>сағ</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ұйықтауы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керек</a:t>
            </a:r>
            <a:r>
              <a:rPr lang="ru-RU" sz="1600" dirty="0">
                <a:latin typeface="Times New Roman" panose="02020603050405020304" pitchFamily="18" charset="0"/>
                <a:cs typeface="Times New Roman" panose="02020603050405020304" pitchFamily="18" charset="0"/>
              </a:rPr>
              <a:t>. </a:t>
            </a:r>
          </a:p>
          <a:p>
            <a:pPr indent="171450" algn="just"/>
            <a:endParaRPr lang="ru-RU" sz="1600" dirty="0">
              <a:latin typeface="Times New Roman" panose="02020603050405020304" pitchFamily="18" charset="0"/>
              <a:cs typeface="Times New Roman" panose="02020603050405020304" pitchFamily="18" charset="0"/>
            </a:endParaRPr>
          </a:p>
          <a:p>
            <a:pPr indent="171450" algn="just"/>
            <a:r>
              <a:rPr lang="ru-RU" sz="1600" dirty="0">
                <a:latin typeface="Times New Roman" panose="02020603050405020304" pitchFamily="18" charset="0"/>
                <a:cs typeface="Times New Roman" panose="02020603050405020304" pitchFamily="18" charset="0"/>
              </a:rPr>
              <a:t>Бала </a:t>
            </a:r>
            <a:r>
              <a:rPr lang="ru-RU" sz="1600" dirty="0" err="1">
                <a:latin typeface="Times New Roman" panose="02020603050405020304" pitchFamily="18" charset="0"/>
                <a:cs typeface="Times New Roman" panose="02020603050405020304" pitchFamily="18" charset="0"/>
              </a:rPr>
              <a:t>түнімен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ұйықтамауы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мүмкін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себебі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емгісі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келеді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немесе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жөргегін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былғайды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одан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бөлек</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іш</a:t>
            </a:r>
            <a:r>
              <a:rPr lang="ru-RU" sz="1600" dirty="0">
                <a:latin typeface="Times New Roman" panose="02020603050405020304" pitchFamily="18" charset="0"/>
                <a:cs typeface="Times New Roman" panose="02020603050405020304" pitchFamily="18" charset="0"/>
              </a:rPr>
              <a:t> кебу </a:t>
            </a:r>
            <a:r>
              <a:rPr lang="ru-RU" sz="1600" dirty="0" err="1">
                <a:latin typeface="Times New Roman" panose="02020603050405020304" pitchFamily="18" charset="0"/>
                <a:cs typeface="Times New Roman" panose="02020603050405020304" pitchFamily="18" charset="0"/>
              </a:rPr>
              <a:t>мазалауы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мүмкін</a:t>
            </a:r>
            <a:r>
              <a:rPr lang="ru-RU" sz="1600" dirty="0">
                <a:latin typeface="Times New Roman" panose="02020603050405020304" pitchFamily="18" charset="0"/>
                <a:cs typeface="Times New Roman" panose="02020603050405020304" pitchFamily="18" charset="0"/>
              </a:rPr>
              <a:t>. </a:t>
            </a:r>
          </a:p>
          <a:p>
            <a:pPr indent="171450" algn="just"/>
            <a:endParaRPr lang="ru-RU" sz="1600" dirty="0">
              <a:latin typeface="Times New Roman" panose="02020603050405020304" pitchFamily="18" charset="0"/>
              <a:cs typeface="Times New Roman" panose="02020603050405020304" pitchFamily="18" charset="0"/>
            </a:endParaRPr>
          </a:p>
          <a:p>
            <a:pPr indent="171450" algn="just"/>
            <a:r>
              <a:rPr lang="ru-RU" sz="1600" dirty="0" err="1">
                <a:latin typeface="Times New Roman" panose="02020603050405020304" pitchFamily="18" charset="0"/>
                <a:cs typeface="Times New Roman" panose="02020603050405020304" pitchFamily="18" charset="0"/>
              </a:rPr>
              <a:t>Кейде</a:t>
            </a:r>
            <a:r>
              <a:rPr lang="ru-RU" sz="1600" dirty="0">
                <a:latin typeface="Times New Roman" panose="02020603050405020304" pitchFamily="18" charset="0"/>
                <a:cs typeface="Times New Roman" panose="02020603050405020304" pitchFamily="18" charset="0"/>
              </a:rPr>
              <a:t> бала </a:t>
            </a:r>
            <a:r>
              <a:rPr lang="ru-RU" sz="1600" dirty="0" err="1">
                <a:latin typeface="Times New Roman" panose="02020603050405020304" pitchFamily="18" charset="0"/>
                <a:cs typeface="Times New Roman" panose="02020603050405020304" pitchFamily="18" charset="0"/>
              </a:rPr>
              <a:t>күн</a:t>
            </a:r>
            <a:r>
              <a:rPr lang="ru-RU" sz="1600" dirty="0">
                <a:latin typeface="Times New Roman" panose="02020603050405020304" pitchFamily="18" charset="0"/>
                <a:cs typeface="Times New Roman" panose="02020603050405020304" pitchFamily="18" charset="0"/>
              </a:rPr>
              <a:t> мен </a:t>
            </a:r>
            <a:r>
              <a:rPr lang="ru-RU" sz="1600" dirty="0" err="1">
                <a:latin typeface="Times New Roman" panose="02020603050405020304" pitchFamily="18" charset="0"/>
                <a:cs typeface="Times New Roman" panose="02020603050405020304" pitchFamily="18" charset="0"/>
              </a:rPr>
              <a:t>түнді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шатастырып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алуы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мүмкін</a:t>
            </a:r>
            <a:r>
              <a:rPr lang="ru-RU" sz="1600" dirty="0">
                <a:latin typeface="Times New Roman" panose="02020603050405020304" pitchFamily="18" charset="0"/>
                <a:cs typeface="Times New Roman" panose="02020603050405020304" pitchFamily="18" charset="0"/>
              </a:rPr>
              <a:t>. </a:t>
            </a:r>
          </a:p>
          <a:p>
            <a:pPr indent="171450" algn="just"/>
            <a:endParaRPr lang="ru-RU" sz="1600" dirty="0">
              <a:latin typeface="Times New Roman" panose="02020603050405020304" pitchFamily="18" charset="0"/>
              <a:cs typeface="Times New Roman" panose="02020603050405020304" pitchFamily="18" charset="0"/>
            </a:endParaRPr>
          </a:p>
          <a:p>
            <a:pPr indent="171450" algn="just"/>
            <a:r>
              <a:rPr lang="ru-RU" sz="1600" dirty="0" err="1">
                <a:latin typeface="Times New Roman" panose="02020603050405020304" pitchFamily="18" charset="0"/>
                <a:cs typeface="Times New Roman" panose="02020603050405020304" pitchFamily="18" charset="0"/>
              </a:rPr>
              <a:t>Түнгі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ұйқысы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тыныш</a:t>
            </a:r>
            <a:r>
              <a:rPr lang="ru-RU" sz="1600" dirty="0">
                <a:latin typeface="Times New Roman" panose="02020603050405020304" pitchFamily="18" charset="0"/>
                <a:cs typeface="Times New Roman" panose="02020603050405020304" pitchFamily="18" charset="0"/>
              </a:rPr>
              <a:t> болу </a:t>
            </a:r>
            <a:r>
              <a:rPr lang="ru-RU" sz="1600" dirty="0" err="1">
                <a:latin typeface="Times New Roman" panose="02020603050405020304" pitchFamily="18" charset="0"/>
                <a:cs typeface="Times New Roman" panose="02020603050405020304" pitchFamily="18" charset="0"/>
              </a:rPr>
              <a:t>үшін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бөлмені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желдетіп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жарықты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өшіріп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барынша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оған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жағдай</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жасағаныңыз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дұрыс</a:t>
            </a:r>
            <a:r>
              <a:rPr lang="ru-RU" sz="1600" dirty="0">
                <a:latin typeface="Times New Roman" panose="02020603050405020304" pitchFamily="18" charset="0"/>
                <a:cs typeface="Times New Roman" panose="02020603050405020304" pitchFamily="18" charset="0"/>
              </a:rPr>
              <a:t>. </a:t>
            </a:r>
          </a:p>
          <a:p>
            <a:pPr indent="171450" algn="just"/>
            <a:endParaRPr lang="ru-RU" sz="1600" dirty="0">
              <a:latin typeface="Times New Roman" panose="02020603050405020304" pitchFamily="18" charset="0"/>
              <a:cs typeface="Times New Roman" panose="02020603050405020304" pitchFamily="18" charset="0"/>
            </a:endParaRPr>
          </a:p>
          <a:p>
            <a:pPr indent="171450" algn="just"/>
            <a:r>
              <a:rPr lang="ru-RU" sz="1600" dirty="0">
                <a:latin typeface="Times New Roman" panose="02020603050405020304" pitchFamily="18" charset="0"/>
                <a:cs typeface="Times New Roman" panose="02020603050405020304" pitchFamily="18" charset="0"/>
              </a:rPr>
              <a:t>Ал, бала </a:t>
            </a:r>
            <a:r>
              <a:rPr lang="ru-RU" sz="1600" dirty="0" err="1">
                <a:latin typeface="Times New Roman" panose="02020603050405020304" pitchFamily="18" charset="0"/>
                <a:cs typeface="Times New Roman" panose="02020603050405020304" pitchFamily="18" charset="0"/>
              </a:rPr>
              <a:t>түнде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шаршап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ұйықтауы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үшін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күндіз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баламен</a:t>
            </a:r>
            <a:r>
              <a:rPr lang="ru-RU" sz="1600" dirty="0">
                <a:latin typeface="Times New Roman" panose="02020603050405020304" pitchFamily="18" charset="0"/>
                <a:cs typeface="Times New Roman" panose="02020603050405020304" pitchFamily="18" charset="0"/>
              </a:rPr>
              <a:t> активно </a:t>
            </a:r>
            <a:r>
              <a:rPr lang="ru-RU" sz="1600" dirty="0" err="1">
                <a:latin typeface="Times New Roman" panose="02020603050405020304" pitchFamily="18" charset="0"/>
                <a:cs typeface="Times New Roman" panose="02020603050405020304" pitchFamily="18" charset="0"/>
              </a:rPr>
              <a:t>уақыт</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өткізіңіз</a:t>
            </a:r>
            <a:r>
              <a:rPr lang="ru-RU" sz="1600" dirty="0">
                <a:latin typeface="Times New Roman" panose="02020603050405020304" pitchFamily="18" charset="0"/>
                <a:cs typeface="Times New Roman" panose="02020603050405020304" pitchFamily="18" charset="0"/>
              </a:rPr>
              <a:t>, таза </a:t>
            </a:r>
            <a:r>
              <a:rPr lang="ru-RU" sz="1600" dirty="0" err="1">
                <a:latin typeface="Times New Roman" panose="02020603050405020304" pitchFamily="18" charset="0"/>
                <a:cs typeface="Times New Roman" panose="02020603050405020304" pitchFamily="18" charset="0"/>
              </a:rPr>
              <a:t>ауаға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шығарыңыз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жаттығулар</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жасаңыз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навыктармен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айналысыңыз</a:t>
            </a:r>
            <a:r>
              <a:rPr lang="ru-RU"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52100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33350" y="190500"/>
            <a:ext cx="6572250" cy="9525000"/>
          </a:xfrm>
          <a:prstGeom prst="rect">
            <a:avLst/>
          </a:prstGeom>
          <a:solidFill>
            <a:srgbClr val="FFFF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3" name="TextBox 2"/>
          <p:cNvSpPr txBox="1"/>
          <p:nvPr/>
        </p:nvSpPr>
        <p:spPr>
          <a:xfrm>
            <a:off x="1066800" y="590550"/>
            <a:ext cx="5467350" cy="3046988"/>
          </a:xfrm>
          <a:prstGeom prst="rect">
            <a:avLst/>
          </a:prstGeom>
          <a:noFill/>
        </p:spPr>
        <p:txBody>
          <a:bodyPr wrap="square" rtlCol="0">
            <a:spAutoFit/>
          </a:bodyPr>
          <a:lstStyle/>
          <a:p>
            <a:pPr indent="361950" algn="just"/>
            <a:r>
              <a:rPr lang="ru-RU" sz="1600" dirty="0">
                <a:latin typeface="Times New Roman" panose="02020603050405020304" pitchFamily="18" charset="0"/>
                <a:cs typeface="Times New Roman" panose="02020603050405020304" pitchFamily="18" charset="0"/>
              </a:rPr>
              <a:t>Баланы </a:t>
            </a:r>
            <a:r>
              <a:rPr lang="ru-RU" sz="1600" dirty="0" err="1">
                <a:latin typeface="Times New Roman" panose="02020603050405020304" pitchFamily="18" charset="0"/>
                <a:cs typeface="Times New Roman" panose="02020603050405020304" pitchFamily="18" charset="0"/>
              </a:rPr>
              <a:t>ұйықтатарда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бір</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қырына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немесе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арқасымен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жатқызыңыз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ешқашанда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баланы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ішімен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ұйықтатуға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болмайды</a:t>
            </a:r>
            <a:r>
              <a:rPr lang="ru-RU" sz="1600" dirty="0">
                <a:latin typeface="Times New Roman" panose="02020603050405020304" pitchFamily="18" charset="0"/>
                <a:cs typeface="Times New Roman" panose="02020603050405020304" pitchFamily="18" charset="0"/>
              </a:rPr>
              <a:t>.  Синдром младенческий	 смерти </a:t>
            </a:r>
            <a:r>
              <a:rPr lang="ru-RU" sz="1600" dirty="0" err="1">
                <a:latin typeface="Times New Roman" panose="02020603050405020304" pitchFamily="18" charset="0"/>
                <a:cs typeface="Times New Roman" panose="02020603050405020304" pitchFamily="18" charset="0"/>
              </a:rPr>
              <a:t>диагнозының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алдын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алу</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мақсатында</a:t>
            </a:r>
            <a:r>
              <a:rPr lang="ru-RU" sz="1600" dirty="0">
                <a:latin typeface="Times New Roman" panose="02020603050405020304" pitchFamily="18" charset="0"/>
                <a:cs typeface="Times New Roman" panose="02020603050405020304" pitchFamily="18" charset="0"/>
              </a:rPr>
              <a:t>.</a:t>
            </a:r>
          </a:p>
          <a:p>
            <a:pPr indent="361950" algn="just"/>
            <a:endParaRPr lang="ru-RU" sz="1600" dirty="0">
              <a:latin typeface="Times New Roman" panose="02020603050405020304" pitchFamily="18" charset="0"/>
              <a:cs typeface="Times New Roman" panose="02020603050405020304" pitchFamily="18" charset="0"/>
            </a:endParaRPr>
          </a:p>
          <a:p>
            <a:pPr indent="361950" algn="just"/>
            <a:r>
              <a:rPr lang="ru-RU" sz="1600" dirty="0" err="1">
                <a:latin typeface="Times New Roman" panose="02020603050405020304" pitchFamily="18" charset="0"/>
                <a:cs typeface="Times New Roman" panose="02020603050405020304" pitchFamily="18" charset="0"/>
              </a:rPr>
              <a:t>Баланың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төсегінен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барлық</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жұмсақ</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ойыншықтар</a:t>
            </a:r>
            <a:r>
              <a:rPr lang="ru-RU" sz="1600" dirty="0">
                <a:latin typeface="Times New Roman" panose="02020603050405020304" pitchFamily="18" charset="0"/>
                <a:cs typeface="Times New Roman" panose="02020603050405020304" pitchFamily="18" charset="0"/>
              </a:rPr>
              <a:t> мен </a:t>
            </a:r>
            <a:r>
              <a:rPr lang="ru-RU" sz="1600" dirty="0" err="1">
                <a:latin typeface="Times New Roman" panose="02020603050405020304" pitchFamily="18" charset="0"/>
                <a:cs typeface="Times New Roman" panose="02020603050405020304" pitchFamily="18" charset="0"/>
              </a:rPr>
              <a:t>жастықшаларды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алып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тастаңыз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шектен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тыс</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баланың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тынысын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тарылтып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немесе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соған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аунап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барып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тұншығып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қалмауы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үшін</a:t>
            </a:r>
            <a:r>
              <a:rPr lang="ru-RU" sz="1600" dirty="0">
                <a:latin typeface="Times New Roman" panose="02020603050405020304" pitchFamily="18" charset="0"/>
                <a:cs typeface="Times New Roman" panose="02020603050405020304" pitchFamily="18" charset="0"/>
              </a:rPr>
              <a:t>.</a:t>
            </a:r>
          </a:p>
          <a:p>
            <a:pPr indent="361950" algn="just"/>
            <a:endParaRPr lang="ru-RU" sz="1600" dirty="0">
              <a:latin typeface="Times New Roman" panose="02020603050405020304" pitchFamily="18" charset="0"/>
              <a:cs typeface="Times New Roman" panose="02020603050405020304" pitchFamily="18" charset="0"/>
            </a:endParaRPr>
          </a:p>
          <a:p>
            <a:pPr indent="361950" algn="just"/>
            <a:r>
              <a:rPr lang="ru-RU" sz="1600" dirty="0" err="1">
                <a:latin typeface="Times New Roman" panose="02020603050405020304" pitchFamily="18" charset="0"/>
                <a:cs typeface="Times New Roman" panose="02020603050405020304" pitchFamily="18" charset="0"/>
              </a:rPr>
              <a:t>Баланың</a:t>
            </a:r>
            <a:r>
              <a:rPr lang="ru-RU" sz="1600" dirty="0">
                <a:latin typeface="Times New Roman" panose="02020603050405020304" pitchFamily="18" charset="0"/>
                <a:cs typeface="Times New Roman" panose="02020603050405020304" pitchFamily="18" charset="0"/>
              </a:rPr>
              <a:t> бас </a:t>
            </a:r>
            <a:r>
              <a:rPr lang="ru-RU" sz="1600" dirty="0" err="1">
                <a:latin typeface="Times New Roman" panose="02020603050405020304" pitchFamily="18" charset="0"/>
                <a:cs typeface="Times New Roman" panose="02020603050405020304" pitchFamily="18" charset="0"/>
              </a:rPr>
              <a:t>сүйегі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қисаймау</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үшін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үнемі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екі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жақ</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бөлікке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кезекпен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жатқызуды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ұмытпаңыз</a:t>
            </a:r>
            <a:r>
              <a:rPr lang="ru-RU" sz="1600" dirty="0">
                <a:latin typeface="Times New Roman" panose="02020603050405020304" pitchFamily="18" charset="0"/>
                <a:cs typeface="Times New Roman" panose="02020603050405020304" pitchFamily="18" charset="0"/>
              </a:rPr>
              <a:t>. </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533400" y="762000"/>
            <a:ext cx="533400" cy="533400"/>
          </a:xfrm>
          <a:prstGeom prst="rect">
            <a:avLst/>
          </a:prstGeom>
        </p:spPr>
      </p:pic>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38150" y="1866901"/>
            <a:ext cx="590550" cy="590550"/>
          </a:xfrm>
          <a:prstGeom prst="rect">
            <a:avLst/>
          </a:prstGeom>
        </p:spPr>
      </p:pic>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38149" y="2895598"/>
            <a:ext cx="628649" cy="644010"/>
          </a:xfrm>
          <a:prstGeom prst="rect">
            <a:avLst/>
          </a:prstGeom>
        </p:spPr>
      </p:pic>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50" y="4271960"/>
            <a:ext cx="5334000" cy="5334000"/>
          </a:xfrm>
          <a:prstGeom prst="rect">
            <a:avLst/>
          </a:prstGeom>
        </p:spPr>
      </p:pic>
      <p:sp>
        <p:nvSpPr>
          <p:cNvPr id="8" name="TextBox 7"/>
          <p:cNvSpPr txBox="1"/>
          <p:nvPr/>
        </p:nvSpPr>
        <p:spPr>
          <a:xfrm>
            <a:off x="685800" y="3793089"/>
            <a:ext cx="5676900" cy="369332"/>
          </a:xfrm>
          <a:prstGeom prst="rect">
            <a:avLst/>
          </a:prstGeom>
          <a:noFill/>
        </p:spPr>
        <p:txBody>
          <a:bodyPr wrap="square" rtlCol="0">
            <a:spAutoFit/>
          </a:bodyPr>
          <a:lstStyle/>
          <a:p>
            <a:pPr algn="ctr"/>
            <a:r>
              <a:rPr lang="ru-RU" b="1" dirty="0">
                <a:latin typeface="Times New Roman" panose="02020603050405020304" pitchFamily="18" charset="0"/>
                <a:cs typeface="Times New Roman" panose="02020603050405020304" pitchFamily="18" charset="0"/>
              </a:rPr>
              <a:t>Төменде </a:t>
            </a:r>
            <a:r>
              <a:rPr lang="ru-RU" b="1" dirty="0" err="1">
                <a:latin typeface="Times New Roman" panose="02020603050405020304" pitchFamily="18" charset="0"/>
                <a:cs typeface="Times New Roman" panose="02020603050405020304" pitchFamily="18" charset="0"/>
              </a:rPr>
              <a:t>баланың</a:t>
            </a:r>
            <a:r>
              <a:rPr lang="ru-RU" b="1" dirty="0">
                <a:latin typeface="Times New Roman" panose="02020603050405020304" pitchFamily="18" charset="0"/>
                <a:cs typeface="Times New Roman" panose="02020603050405020304" pitchFamily="18" charset="0"/>
              </a:rPr>
              <a:t> </a:t>
            </a:r>
            <a:r>
              <a:rPr lang="ru-RU" b="1" dirty="0" err="1">
                <a:latin typeface="Times New Roman" panose="02020603050405020304" pitchFamily="18" charset="0"/>
                <a:cs typeface="Times New Roman" panose="02020603050405020304" pitchFamily="18" charset="0"/>
              </a:rPr>
              <a:t>күн</a:t>
            </a:r>
            <a:r>
              <a:rPr lang="ru-RU" b="1" dirty="0">
                <a:latin typeface="Times New Roman" panose="02020603050405020304" pitchFamily="18" charset="0"/>
                <a:cs typeface="Times New Roman" panose="02020603050405020304" pitchFamily="18" charset="0"/>
              </a:rPr>
              <a:t> </a:t>
            </a:r>
            <a:r>
              <a:rPr lang="ru-RU" b="1" dirty="0" err="1">
                <a:latin typeface="Times New Roman" panose="02020603050405020304" pitchFamily="18" charset="0"/>
                <a:cs typeface="Times New Roman" panose="02020603050405020304" pitchFamily="18" charset="0"/>
              </a:rPr>
              <a:t>режимінің</a:t>
            </a:r>
            <a:r>
              <a:rPr lang="ru-RU" b="1" dirty="0">
                <a:latin typeface="Times New Roman" panose="02020603050405020304" pitchFamily="18" charset="0"/>
                <a:cs typeface="Times New Roman" panose="02020603050405020304" pitchFamily="18" charset="0"/>
              </a:rPr>
              <a:t> </a:t>
            </a:r>
            <a:r>
              <a:rPr lang="ru-RU" b="1" dirty="0" err="1">
                <a:latin typeface="Times New Roman" panose="02020603050405020304" pitchFamily="18" charset="0"/>
                <a:cs typeface="Times New Roman" panose="02020603050405020304" pitchFamily="18" charset="0"/>
              </a:rPr>
              <a:t>кестесі</a:t>
            </a:r>
            <a:r>
              <a:rPr lang="ru-RU" b="1" dirty="0">
                <a:latin typeface="Times New Roman" panose="02020603050405020304" pitchFamily="18" charset="0"/>
                <a:cs typeface="Times New Roman" panose="02020603050405020304" pitchFamily="18" charset="0"/>
              </a:rPr>
              <a:t> </a:t>
            </a:r>
            <a:r>
              <a:rPr lang="ru-RU" b="1" dirty="0" err="1">
                <a:latin typeface="Times New Roman" panose="02020603050405020304" pitchFamily="18" charset="0"/>
                <a:cs typeface="Times New Roman" panose="02020603050405020304" pitchFamily="18" charset="0"/>
              </a:rPr>
              <a:t>беріледі</a:t>
            </a:r>
            <a:r>
              <a:rPr lang="ru-RU"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3013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33350" y="190500"/>
            <a:ext cx="6572250" cy="9525000"/>
          </a:xfrm>
          <a:prstGeom prst="rect">
            <a:avLst/>
          </a:prstGeom>
          <a:solidFill>
            <a:srgbClr val="FFFF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3" name="TextBox 2"/>
          <p:cNvSpPr txBox="1"/>
          <p:nvPr/>
        </p:nvSpPr>
        <p:spPr>
          <a:xfrm>
            <a:off x="895350" y="742950"/>
            <a:ext cx="5391150" cy="461665"/>
          </a:xfrm>
          <a:prstGeom prst="rect">
            <a:avLst/>
          </a:prstGeom>
          <a:noFill/>
        </p:spPr>
        <p:txBody>
          <a:bodyPr wrap="square" rtlCol="0">
            <a:spAutoFit/>
          </a:bodyPr>
          <a:lstStyle/>
          <a:p>
            <a:pPr algn="ctr"/>
            <a:r>
              <a:rPr lang="ru-RU" sz="2400" b="1" dirty="0" err="1">
                <a:latin typeface="Times New Roman" panose="02020603050405020304" pitchFamily="18" charset="0"/>
                <a:cs typeface="Times New Roman" panose="02020603050405020304" pitchFamily="18" charset="0"/>
              </a:rPr>
              <a:t>Ең</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жиі</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кездесетін</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сұрақтарға</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жауап</a:t>
            </a:r>
            <a:r>
              <a:rPr lang="ru-RU" sz="2400" b="1" dirty="0">
                <a:latin typeface="Times New Roman" panose="02020603050405020304" pitchFamily="18" charset="0"/>
                <a:cs typeface="Times New Roman" panose="02020603050405020304" pitchFamily="18" charset="0"/>
              </a:rPr>
              <a:t>:</a:t>
            </a:r>
          </a:p>
        </p:txBody>
      </p:sp>
      <p:sp>
        <p:nvSpPr>
          <p:cNvPr id="4" name="TextBox 3"/>
          <p:cNvSpPr txBox="1"/>
          <p:nvPr/>
        </p:nvSpPr>
        <p:spPr>
          <a:xfrm>
            <a:off x="304800" y="1352550"/>
            <a:ext cx="6229350" cy="8063746"/>
          </a:xfrm>
          <a:prstGeom prst="rect">
            <a:avLst/>
          </a:prstGeom>
          <a:noFill/>
        </p:spPr>
        <p:txBody>
          <a:bodyPr wrap="square" rtlCol="0">
            <a:spAutoFit/>
          </a:bodyPr>
          <a:lstStyle/>
          <a:p>
            <a:pPr marL="342900" indent="-342900" algn="just">
              <a:buAutoNum type="arabicPeriod"/>
            </a:pPr>
            <a:r>
              <a:rPr lang="ru-RU" sz="1600" b="1" i="1" dirty="0">
                <a:latin typeface="Times New Roman" panose="02020603050405020304" pitchFamily="18" charset="0"/>
                <a:cs typeface="Times New Roman" panose="02020603050405020304" pitchFamily="18" charset="0"/>
              </a:rPr>
              <a:t>Неге </a:t>
            </a:r>
            <a:r>
              <a:rPr lang="ru-RU" sz="1600" b="1" i="1" dirty="0" err="1">
                <a:latin typeface="Times New Roman" panose="02020603050405020304" pitchFamily="18" charset="0"/>
                <a:cs typeface="Times New Roman" panose="02020603050405020304" pitchFamily="18" charset="0"/>
              </a:rPr>
              <a:t>жаңа</a:t>
            </a:r>
            <a:r>
              <a:rPr lang="ru-RU" sz="1600" b="1" i="1" dirty="0">
                <a:latin typeface="Times New Roman" panose="02020603050405020304" pitchFamily="18" charset="0"/>
                <a:cs typeface="Times New Roman" panose="02020603050405020304" pitchFamily="18" charset="0"/>
              </a:rPr>
              <a:t> </a:t>
            </a:r>
            <a:r>
              <a:rPr lang="ru-RU" sz="1600" b="1" i="1" dirty="0" err="1">
                <a:latin typeface="Times New Roman" panose="02020603050405020304" pitchFamily="18" charset="0"/>
                <a:cs typeface="Times New Roman" panose="02020603050405020304" pitchFamily="18" charset="0"/>
              </a:rPr>
              <a:t>туған</a:t>
            </a:r>
            <a:r>
              <a:rPr lang="ru-RU" sz="1600" b="1" i="1" dirty="0">
                <a:latin typeface="Times New Roman" panose="02020603050405020304" pitchFamily="18" charset="0"/>
                <a:cs typeface="Times New Roman" panose="02020603050405020304" pitchFamily="18" charset="0"/>
              </a:rPr>
              <a:t> </a:t>
            </a:r>
            <a:r>
              <a:rPr lang="ru-RU" sz="1600" b="1" i="1" dirty="0" err="1">
                <a:latin typeface="Times New Roman" panose="02020603050405020304" pitchFamily="18" charset="0"/>
                <a:cs typeface="Times New Roman" panose="02020603050405020304" pitchFamily="18" charset="0"/>
              </a:rPr>
              <a:t>нәрестенің</a:t>
            </a:r>
            <a:r>
              <a:rPr lang="ru-RU" sz="1600" b="1" i="1" dirty="0">
                <a:latin typeface="Times New Roman" panose="02020603050405020304" pitchFamily="18" charset="0"/>
                <a:cs typeface="Times New Roman" panose="02020603050405020304" pitchFamily="18" charset="0"/>
              </a:rPr>
              <a:t> </a:t>
            </a:r>
            <a:r>
              <a:rPr lang="ru-RU" sz="1600" b="1" i="1" dirty="0" err="1">
                <a:latin typeface="Times New Roman" panose="02020603050405020304" pitchFamily="18" charset="0"/>
                <a:cs typeface="Times New Roman" panose="02020603050405020304" pitchFamily="18" charset="0"/>
              </a:rPr>
              <a:t>терісінің</a:t>
            </a:r>
            <a:r>
              <a:rPr lang="ru-RU" sz="1600" b="1" i="1" dirty="0">
                <a:latin typeface="Times New Roman" panose="02020603050405020304" pitchFamily="18" charset="0"/>
                <a:cs typeface="Times New Roman" panose="02020603050405020304" pitchFamily="18" charset="0"/>
              </a:rPr>
              <a:t> </a:t>
            </a:r>
            <a:r>
              <a:rPr lang="ru-RU" sz="1600" b="1" i="1" dirty="0" err="1">
                <a:latin typeface="Times New Roman" panose="02020603050405020304" pitchFamily="18" charset="0"/>
                <a:cs typeface="Times New Roman" panose="02020603050405020304" pitchFamily="18" charset="0"/>
              </a:rPr>
              <a:t>түсі</a:t>
            </a:r>
            <a:r>
              <a:rPr lang="ru-RU" sz="1600" b="1" i="1" dirty="0">
                <a:latin typeface="Times New Roman" panose="02020603050405020304" pitchFamily="18" charset="0"/>
                <a:cs typeface="Times New Roman" panose="02020603050405020304" pitchFamily="18" charset="0"/>
              </a:rPr>
              <a:t> </a:t>
            </a:r>
            <a:r>
              <a:rPr lang="ru-RU" sz="1600" b="1" i="1" dirty="0" err="1">
                <a:latin typeface="Times New Roman" panose="02020603050405020304" pitchFamily="18" charset="0"/>
                <a:cs typeface="Times New Roman" panose="02020603050405020304" pitchFamily="18" charset="0"/>
              </a:rPr>
              <a:t>басқаша</a:t>
            </a:r>
            <a:r>
              <a:rPr lang="ru-RU" sz="1600" b="1" i="1" dirty="0">
                <a:latin typeface="Times New Roman" panose="02020603050405020304" pitchFamily="18" charset="0"/>
                <a:cs typeface="Times New Roman" panose="02020603050405020304" pitchFamily="18" charset="0"/>
              </a:rPr>
              <a:t>?</a:t>
            </a:r>
          </a:p>
          <a:p>
            <a:pPr algn="just"/>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Алғашқы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уақытта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баланың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терісінің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түсі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сарғыш</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немесе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қызғылт</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болуы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мүмкін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Қорқатын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нәрсе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емес</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ол</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балалардағы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билирубиннің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көптігінен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болуы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мүмкін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және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ол</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қандағы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эритроциттердің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көптеп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жойылуы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салдарынан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болады</a:t>
            </a:r>
            <a:r>
              <a:rPr lang="ru-RU" sz="1600" dirty="0">
                <a:latin typeface="Times New Roman" panose="02020603050405020304" pitchFamily="18" charset="0"/>
                <a:cs typeface="Times New Roman" panose="02020603050405020304" pitchFamily="18" charset="0"/>
              </a:rPr>
              <a:t>. Оны </a:t>
            </a:r>
            <a:r>
              <a:rPr lang="ru-RU" sz="1600" dirty="0" err="1">
                <a:latin typeface="Times New Roman" panose="02020603050405020304" pitchFamily="18" charset="0"/>
                <a:cs typeface="Times New Roman" panose="02020603050405020304" pitchFamily="18" charset="0"/>
              </a:rPr>
              <a:t>физиологиялық</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сарғаю</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деп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атайды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Дәл</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осылай</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сарғаю</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екі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аптаға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дейін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сақталуы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мүмкін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Ол</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қалыпты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жағдай</a:t>
            </a:r>
            <a:r>
              <a:rPr lang="ru-RU" sz="1600" dirty="0">
                <a:latin typeface="Times New Roman" panose="02020603050405020304" pitchFamily="18" charset="0"/>
                <a:cs typeface="Times New Roman" panose="02020603050405020304" pitchFamily="18" charset="0"/>
              </a:rPr>
              <a:t>. Ал </a:t>
            </a:r>
            <a:r>
              <a:rPr lang="ru-RU" sz="1600" dirty="0" err="1">
                <a:latin typeface="Times New Roman" panose="02020603050405020304" pitchFamily="18" charset="0"/>
                <a:cs typeface="Times New Roman" panose="02020603050405020304" pitchFamily="18" charset="0"/>
              </a:rPr>
              <a:t>егерде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сарғаю</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шектен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тыс</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көбейіп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екі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аптадан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ұзап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кетсе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міндетті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түрде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педиатрға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хабарласыңыз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себебі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шектен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тыс</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сарғаю</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баланың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орталық</a:t>
            </a:r>
            <a:r>
              <a:rPr lang="ru-RU" sz="1600" dirty="0">
                <a:latin typeface="Times New Roman" panose="02020603050405020304" pitchFamily="18" charset="0"/>
                <a:cs typeface="Times New Roman" panose="02020603050405020304" pitchFamily="18" charset="0"/>
              </a:rPr>
              <a:t> нерв </a:t>
            </a:r>
            <a:r>
              <a:rPr lang="ru-RU" sz="1600" dirty="0" err="1">
                <a:latin typeface="Times New Roman" panose="02020603050405020304" pitchFamily="18" charset="0"/>
                <a:cs typeface="Times New Roman" panose="02020603050405020304" pitchFamily="18" charset="0"/>
              </a:rPr>
              <a:t>жүйесіне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кері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әсерін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тигізеді</a:t>
            </a:r>
            <a:r>
              <a:rPr lang="ru-RU" sz="1600" dirty="0">
                <a:latin typeface="Times New Roman" panose="02020603050405020304" pitchFamily="18" charset="0"/>
                <a:cs typeface="Times New Roman" panose="02020603050405020304" pitchFamily="18" charset="0"/>
              </a:rPr>
              <a:t>.</a:t>
            </a:r>
          </a:p>
          <a:p>
            <a:pPr algn="just"/>
            <a:endParaRPr lang="ru-RU" sz="1600" dirty="0">
              <a:latin typeface="Times New Roman" panose="02020603050405020304" pitchFamily="18" charset="0"/>
              <a:cs typeface="Times New Roman" panose="02020603050405020304" pitchFamily="18" charset="0"/>
            </a:endParaRPr>
          </a:p>
          <a:p>
            <a:pPr marL="342900" indent="-342900" algn="just">
              <a:buAutoNum type="arabicPeriod" startAt="2"/>
            </a:pPr>
            <a:r>
              <a:rPr lang="ru-RU" sz="1600" b="1" i="1" dirty="0">
                <a:latin typeface="Times New Roman" panose="02020603050405020304" pitchFamily="18" charset="0"/>
                <a:cs typeface="Times New Roman" panose="02020603050405020304" pitchFamily="18" charset="0"/>
              </a:rPr>
              <a:t>Неге бала </a:t>
            </a:r>
            <a:r>
              <a:rPr lang="ru-RU" sz="1600" b="1" i="1" dirty="0" err="1">
                <a:latin typeface="Times New Roman" panose="02020603050405020304" pitchFamily="18" charset="0"/>
                <a:cs typeface="Times New Roman" panose="02020603050405020304" pitchFamily="18" charset="0"/>
              </a:rPr>
              <a:t>ұзақ</a:t>
            </a:r>
            <a:r>
              <a:rPr lang="ru-RU" sz="1600" b="1" i="1" dirty="0">
                <a:latin typeface="Times New Roman" panose="02020603050405020304" pitchFamily="18" charset="0"/>
                <a:cs typeface="Times New Roman" panose="02020603050405020304" pitchFamily="18" charset="0"/>
              </a:rPr>
              <a:t> </a:t>
            </a:r>
            <a:r>
              <a:rPr lang="ru-RU" sz="1600" b="1" i="1" dirty="0" err="1">
                <a:latin typeface="Times New Roman" panose="02020603050405020304" pitchFamily="18" charset="0"/>
                <a:cs typeface="Times New Roman" panose="02020603050405020304" pitchFamily="18" charset="0"/>
              </a:rPr>
              <a:t>ықылық</a:t>
            </a:r>
            <a:r>
              <a:rPr lang="ru-RU" sz="1600" b="1" i="1" dirty="0">
                <a:latin typeface="Times New Roman" panose="02020603050405020304" pitchFamily="18" charset="0"/>
                <a:cs typeface="Times New Roman" panose="02020603050405020304" pitchFamily="18" charset="0"/>
              </a:rPr>
              <a:t> </a:t>
            </a:r>
            <a:r>
              <a:rPr lang="ru-RU" sz="1600" b="1" i="1" dirty="0" err="1">
                <a:latin typeface="Times New Roman" panose="02020603050405020304" pitchFamily="18" charset="0"/>
                <a:cs typeface="Times New Roman" panose="02020603050405020304" pitchFamily="18" charset="0"/>
              </a:rPr>
              <a:t>атып</a:t>
            </a:r>
            <a:r>
              <a:rPr lang="ru-RU" sz="1600" b="1" i="1" dirty="0">
                <a:latin typeface="Times New Roman" panose="02020603050405020304" pitchFamily="18" charset="0"/>
                <a:cs typeface="Times New Roman" panose="02020603050405020304" pitchFamily="18" charset="0"/>
              </a:rPr>
              <a:t> </a:t>
            </a:r>
            <a:r>
              <a:rPr lang="ru-RU" sz="1600" b="1" i="1" dirty="0" err="1">
                <a:latin typeface="Times New Roman" panose="02020603050405020304" pitchFamily="18" charset="0"/>
                <a:cs typeface="Times New Roman" panose="02020603050405020304" pitchFamily="18" charset="0"/>
              </a:rPr>
              <a:t>қалады</a:t>
            </a:r>
            <a:r>
              <a:rPr lang="ru-RU" sz="1600" b="1" i="1" dirty="0">
                <a:latin typeface="Times New Roman" panose="02020603050405020304" pitchFamily="18" charset="0"/>
                <a:cs typeface="Times New Roman" panose="02020603050405020304" pitchFamily="18" charset="0"/>
              </a:rPr>
              <a:t>? </a:t>
            </a:r>
          </a:p>
          <a:p>
            <a:pPr algn="just"/>
            <a:r>
              <a:rPr lang="ru-RU" sz="1600" dirty="0" err="1">
                <a:latin typeface="Times New Roman" panose="02020603050405020304" pitchFamily="18" charset="0"/>
                <a:cs typeface="Times New Roman" panose="02020603050405020304" pitchFamily="18" charset="0"/>
              </a:rPr>
              <a:t>Баланың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диафрагмасы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әлі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толықтай</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жетіліп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болған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жоқ</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сол</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себепті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кейде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ол</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өз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қызметін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толық</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орындай</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алмай</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қалуы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мүмкін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Ол</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қалыпты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жағдай</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Уайымдамаңыз</a:t>
            </a:r>
            <a:r>
              <a:rPr lang="ru-RU" sz="1600" dirty="0">
                <a:latin typeface="Times New Roman" panose="02020603050405020304" pitchFamily="18" charset="0"/>
                <a:cs typeface="Times New Roman" panose="02020603050405020304" pitchFamily="18" charset="0"/>
              </a:rPr>
              <a:t> 3-4 </a:t>
            </a:r>
            <a:r>
              <a:rPr lang="ru-RU" sz="1600" dirty="0" err="1">
                <a:latin typeface="Times New Roman" panose="02020603050405020304" pitchFamily="18" charset="0"/>
                <a:cs typeface="Times New Roman" panose="02020603050405020304" pitchFamily="18" charset="0"/>
              </a:rPr>
              <a:t>айына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жақын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ықылық</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олай</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көп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мазаламайтын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болады</a:t>
            </a:r>
            <a:r>
              <a:rPr lang="ru-RU" sz="1600" dirty="0">
                <a:latin typeface="Times New Roman" panose="02020603050405020304" pitchFamily="18" charset="0"/>
                <a:cs typeface="Times New Roman" panose="02020603050405020304" pitchFamily="18" charset="0"/>
              </a:rPr>
              <a:t>. Ал, </a:t>
            </a:r>
            <a:r>
              <a:rPr lang="ru-RU" sz="1600" dirty="0" err="1">
                <a:latin typeface="Times New Roman" panose="02020603050405020304" pitchFamily="18" charset="0"/>
                <a:cs typeface="Times New Roman" panose="02020603050405020304" pitchFamily="18" charset="0"/>
              </a:rPr>
              <a:t>әзірге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балаға</a:t>
            </a:r>
            <a:r>
              <a:rPr lang="ru-RU" sz="1600" dirty="0">
                <a:latin typeface="Times New Roman" panose="02020603050405020304" pitchFamily="18" charset="0"/>
                <a:cs typeface="Times New Roman" panose="02020603050405020304" pitchFamily="18" charset="0"/>
              </a:rPr>
              <a:t> су </a:t>
            </a:r>
            <a:r>
              <a:rPr lang="ru-RU" sz="1600" dirty="0" err="1">
                <a:latin typeface="Times New Roman" panose="02020603050405020304" pitchFamily="18" charset="0"/>
                <a:cs typeface="Times New Roman" panose="02020603050405020304" pitchFamily="18" charset="0"/>
              </a:rPr>
              <a:t>беріп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жату</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қалпын</a:t>
            </a:r>
            <a:r>
              <a:rPr lang="ru-RU" sz="1600" dirty="0">
                <a:latin typeface="Times New Roman" panose="02020603050405020304" pitchFamily="18" charset="0"/>
                <a:cs typeface="Times New Roman" panose="02020603050405020304" pitchFamily="18" charset="0"/>
              </a:rPr>
              <a:t> периодический </a:t>
            </a:r>
            <a:r>
              <a:rPr lang="ru-RU" sz="1600" dirty="0" err="1">
                <a:latin typeface="Times New Roman" panose="02020603050405020304" pitchFamily="18" charset="0"/>
                <a:cs typeface="Times New Roman" panose="02020603050405020304" pitchFamily="18" charset="0"/>
              </a:rPr>
              <a:t>ауыстырып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көмектесуге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болады</a:t>
            </a:r>
            <a:r>
              <a:rPr lang="ru-RU" sz="1600" dirty="0">
                <a:latin typeface="Times New Roman" panose="02020603050405020304" pitchFamily="18" charset="0"/>
                <a:cs typeface="Times New Roman" panose="02020603050405020304" pitchFamily="18" charset="0"/>
              </a:rPr>
              <a:t>.</a:t>
            </a:r>
          </a:p>
          <a:p>
            <a:pPr algn="just"/>
            <a:endParaRPr lang="ru-RU" sz="1600" b="1" i="1" dirty="0">
              <a:latin typeface="Times New Roman" panose="02020603050405020304" pitchFamily="18" charset="0"/>
              <a:cs typeface="Times New Roman" panose="02020603050405020304" pitchFamily="18" charset="0"/>
            </a:endParaRPr>
          </a:p>
          <a:p>
            <a:pPr marL="342900" indent="-342900" algn="just">
              <a:buAutoNum type="arabicPeriod" startAt="3"/>
            </a:pPr>
            <a:r>
              <a:rPr lang="ru-RU" sz="1600" b="1" i="1" dirty="0">
                <a:latin typeface="Times New Roman" panose="02020603050405020304" pitchFamily="18" charset="0"/>
                <a:cs typeface="Times New Roman" panose="02020603050405020304" pitchFamily="18" charset="0"/>
              </a:rPr>
              <a:t>Бала неге </a:t>
            </a:r>
            <a:r>
              <a:rPr lang="ru-RU" sz="1600" b="1" i="1" dirty="0" err="1">
                <a:latin typeface="Times New Roman" panose="02020603050405020304" pitchFamily="18" charset="0"/>
                <a:cs typeface="Times New Roman" panose="02020603050405020304" pitchFamily="18" charset="0"/>
              </a:rPr>
              <a:t>көп</a:t>
            </a:r>
            <a:r>
              <a:rPr lang="ru-RU" sz="1600" b="1" i="1" dirty="0">
                <a:latin typeface="Times New Roman" panose="02020603050405020304" pitchFamily="18" charset="0"/>
                <a:cs typeface="Times New Roman" panose="02020603050405020304" pitchFamily="18" charset="0"/>
              </a:rPr>
              <a:t> </a:t>
            </a:r>
            <a:r>
              <a:rPr lang="ru-RU" sz="1600" b="1" i="1" dirty="0" err="1">
                <a:latin typeface="Times New Roman" panose="02020603050405020304" pitchFamily="18" charset="0"/>
                <a:cs typeface="Times New Roman" panose="02020603050405020304" pitchFamily="18" charset="0"/>
              </a:rPr>
              <a:t>құсады</a:t>
            </a:r>
            <a:r>
              <a:rPr lang="ru-RU" sz="1600" b="1" i="1" dirty="0">
                <a:latin typeface="Times New Roman" panose="02020603050405020304" pitchFamily="18" charset="0"/>
                <a:cs typeface="Times New Roman" panose="02020603050405020304" pitchFamily="18" charset="0"/>
              </a:rPr>
              <a:t>? </a:t>
            </a:r>
          </a:p>
          <a:p>
            <a:pPr algn="just"/>
            <a:r>
              <a:rPr lang="ru-RU" sz="1600" dirty="0" err="1">
                <a:latin typeface="Times New Roman" panose="02020603050405020304" pitchFamily="18" charset="0"/>
                <a:cs typeface="Times New Roman" panose="02020603050405020304" pitchFamily="18" charset="0"/>
              </a:rPr>
              <a:t>Бұл</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жағдай</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баланың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асқазан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ішек</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жолының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толық</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дамып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бітпегені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үшін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орын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алады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Көмек</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ретінді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баланы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асықпай</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жаймен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отырып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емізуді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қолға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алыңыз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емізіп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болғасын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баланы</a:t>
            </a:r>
            <a:r>
              <a:rPr lang="ru-RU" sz="1600" dirty="0">
                <a:latin typeface="Times New Roman" panose="02020603050405020304" pitchFamily="18" charset="0"/>
                <a:cs typeface="Times New Roman" panose="02020603050405020304" pitchFamily="18" charset="0"/>
              </a:rPr>
              <a:t> 45 </a:t>
            </a:r>
            <a:r>
              <a:rPr lang="ru-RU" sz="1600" dirty="0" err="1">
                <a:latin typeface="Times New Roman" panose="02020603050405020304" pitchFamily="18" charset="0"/>
                <a:cs typeface="Times New Roman" panose="02020603050405020304" pitchFamily="18" charset="0"/>
              </a:rPr>
              <a:t>градуста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ұстап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артық</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газдың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сыртқа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шығуына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көмектесіңіз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Егер</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құсу</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өте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жиі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және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көп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болатын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болса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онда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міндетті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түрде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педиатрмен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кеңескеніңіз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жөн</a:t>
            </a:r>
            <a:r>
              <a:rPr lang="ru-RU" sz="1600" dirty="0">
                <a:latin typeface="Times New Roman" panose="02020603050405020304" pitchFamily="18" charset="0"/>
                <a:cs typeface="Times New Roman" panose="02020603050405020304" pitchFamily="18" charset="0"/>
              </a:rPr>
              <a:t>.</a:t>
            </a:r>
          </a:p>
          <a:p>
            <a:pPr algn="just"/>
            <a:endParaRPr lang="ru-RU" sz="1600" dirty="0">
              <a:latin typeface="Times New Roman" panose="02020603050405020304" pitchFamily="18" charset="0"/>
              <a:cs typeface="Times New Roman" panose="02020603050405020304" pitchFamily="18" charset="0"/>
            </a:endParaRPr>
          </a:p>
          <a:p>
            <a:pPr marL="342900" indent="-342900" algn="just">
              <a:buAutoNum type="arabicPeriod" startAt="4"/>
            </a:pPr>
            <a:r>
              <a:rPr lang="ru-RU" sz="1600" b="1" i="1" dirty="0">
                <a:latin typeface="Times New Roman" panose="02020603050405020304" pitchFamily="18" charset="0"/>
                <a:cs typeface="Times New Roman" panose="02020603050405020304" pitchFamily="18" charset="0"/>
              </a:rPr>
              <a:t>Неге бала </a:t>
            </a:r>
            <a:r>
              <a:rPr lang="ru-RU" sz="1600" b="1" i="1" dirty="0" err="1">
                <a:latin typeface="Times New Roman" panose="02020603050405020304" pitchFamily="18" charset="0"/>
                <a:cs typeface="Times New Roman" panose="02020603050405020304" pitchFamily="18" charset="0"/>
              </a:rPr>
              <a:t>көп</a:t>
            </a:r>
            <a:r>
              <a:rPr lang="ru-RU" sz="1600" b="1" i="1" dirty="0">
                <a:latin typeface="Times New Roman" panose="02020603050405020304" pitchFamily="18" charset="0"/>
                <a:cs typeface="Times New Roman" panose="02020603050405020304" pitchFamily="18" charset="0"/>
              </a:rPr>
              <a:t> </a:t>
            </a:r>
            <a:r>
              <a:rPr lang="ru-RU" sz="1600" b="1" i="1" dirty="0" err="1">
                <a:latin typeface="Times New Roman" panose="02020603050405020304" pitchFamily="18" charset="0"/>
                <a:cs typeface="Times New Roman" panose="02020603050405020304" pitchFamily="18" charset="0"/>
              </a:rPr>
              <a:t>түшкіреді</a:t>
            </a:r>
            <a:r>
              <a:rPr lang="ru-RU" sz="1600" b="1" i="1" dirty="0">
                <a:latin typeface="Times New Roman" panose="02020603050405020304" pitchFamily="18" charset="0"/>
                <a:cs typeface="Times New Roman" panose="02020603050405020304" pitchFamily="18" charset="0"/>
              </a:rPr>
              <a:t>? </a:t>
            </a:r>
          </a:p>
          <a:p>
            <a:pPr algn="just"/>
            <a:r>
              <a:rPr lang="ru-RU" sz="1600" dirty="0" err="1">
                <a:latin typeface="Times New Roman" panose="02020603050405020304" pitchFamily="18" charset="0"/>
                <a:cs typeface="Times New Roman" panose="02020603050405020304" pitchFamily="18" charset="0"/>
              </a:rPr>
              <a:t>Түшкіру</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ол</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баланың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мұрын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жолдарын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артық</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заттардан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тазалайтын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жалғыз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мүмкіндігі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сол</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үшін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одан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қорықпаңыз</a:t>
            </a:r>
            <a:r>
              <a:rPr lang="ru-RU" sz="1600" dirty="0">
                <a:latin typeface="Times New Roman" panose="02020603050405020304" pitchFamily="18" charset="0"/>
                <a:cs typeface="Times New Roman" panose="02020603050405020304" pitchFamily="18" charset="0"/>
              </a:rPr>
              <a:t>. Ал, </a:t>
            </a:r>
            <a:r>
              <a:rPr lang="ru-RU" sz="1600" dirty="0" err="1">
                <a:latin typeface="Times New Roman" panose="02020603050405020304" pitchFamily="18" charset="0"/>
                <a:cs typeface="Times New Roman" panose="02020603050405020304" pitchFamily="18" charset="0"/>
              </a:rPr>
              <a:t>егер</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температурасы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көтеріліп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суықтаудың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белгілері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пайда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болса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бірден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маманға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көрсетіңіз</a:t>
            </a:r>
            <a:r>
              <a:rPr lang="ru-RU" sz="1600" dirty="0">
                <a:latin typeface="Times New Roman" panose="02020603050405020304" pitchFamily="18" charset="0"/>
                <a:cs typeface="Times New Roman" panose="02020603050405020304" pitchFamily="18" charset="0"/>
              </a:rPr>
              <a:t>.</a:t>
            </a:r>
          </a:p>
          <a:p>
            <a:endParaRPr lang="ru-RU" dirty="0"/>
          </a:p>
          <a:p>
            <a:r>
              <a:rPr lang="ru-RU" dirty="0"/>
              <a:t> </a:t>
            </a:r>
          </a:p>
        </p:txBody>
      </p:sp>
    </p:spTree>
    <p:extLst>
      <p:ext uri="{BB962C8B-B14F-4D97-AF65-F5344CB8AC3E}">
        <p14:creationId xmlns:p14="http://schemas.microsoft.com/office/powerpoint/2010/main" val="3146159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33350" y="190500"/>
            <a:ext cx="6572250" cy="9525000"/>
          </a:xfrm>
          <a:prstGeom prst="rect">
            <a:avLst/>
          </a:prstGeom>
          <a:solidFill>
            <a:srgbClr val="FFFF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3" name="TextBox 2"/>
          <p:cNvSpPr txBox="1"/>
          <p:nvPr/>
        </p:nvSpPr>
        <p:spPr>
          <a:xfrm>
            <a:off x="457200" y="1638300"/>
            <a:ext cx="6057900" cy="6494085"/>
          </a:xfrm>
          <a:prstGeom prst="rect">
            <a:avLst/>
          </a:prstGeom>
          <a:noFill/>
        </p:spPr>
        <p:txBody>
          <a:bodyPr wrap="square" rtlCol="0">
            <a:spAutoFit/>
          </a:bodyPr>
          <a:lstStyle/>
          <a:p>
            <a:pPr marL="342900" indent="-342900" algn="just">
              <a:buAutoNum type="arabicPeriod" startAt="5"/>
            </a:pPr>
            <a:r>
              <a:rPr lang="ru-RU" sz="1600" b="1" i="1" dirty="0">
                <a:latin typeface="Times New Roman" panose="02020603050405020304" pitchFamily="18" charset="0"/>
                <a:cs typeface="Times New Roman" panose="02020603050405020304" pitchFamily="18" charset="0"/>
              </a:rPr>
              <a:t>Бала </a:t>
            </a:r>
            <a:r>
              <a:rPr lang="ru-RU" sz="1600" b="1" i="1" dirty="0" err="1">
                <a:latin typeface="Times New Roman" panose="02020603050405020304" pitchFamily="18" charset="0"/>
                <a:cs typeface="Times New Roman" panose="02020603050405020304" pitchFamily="18" charset="0"/>
              </a:rPr>
              <a:t>саусағын</a:t>
            </a:r>
            <a:r>
              <a:rPr lang="ru-RU" sz="1600" b="1" i="1" dirty="0">
                <a:latin typeface="Times New Roman" panose="02020603050405020304" pitchFamily="18" charset="0"/>
                <a:cs typeface="Times New Roman" panose="02020603050405020304" pitchFamily="18" charset="0"/>
              </a:rPr>
              <a:t> </a:t>
            </a:r>
            <a:r>
              <a:rPr lang="ru-RU" sz="1600" b="1" i="1" dirty="0" err="1">
                <a:latin typeface="Times New Roman" panose="02020603050405020304" pitchFamily="18" charset="0"/>
                <a:cs typeface="Times New Roman" panose="02020603050405020304" pitchFamily="18" charset="0"/>
              </a:rPr>
              <a:t>сорады</a:t>
            </a:r>
            <a:r>
              <a:rPr lang="ru-RU" sz="1600" b="1" i="1" dirty="0">
                <a:latin typeface="Times New Roman" panose="02020603050405020304" pitchFamily="18" charset="0"/>
                <a:cs typeface="Times New Roman" panose="02020603050405020304" pitchFamily="18" charset="0"/>
              </a:rPr>
              <a:t>? </a:t>
            </a:r>
          </a:p>
          <a:p>
            <a:pPr algn="just"/>
            <a:r>
              <a:rPr lang="ru-RU" sz="1600" dirty="0" err="1">
                <a:latin typeface="Times New Roman" panose="02020603050405020304" pitchFamily="18" charset="0"/>
                <a:cs typeface="Times New Roman" panose="02020603050405020304" pitchFamily="18" charset="0"/>
              </a:rPr>
              <a:t>Барлық</a:t>
            </a:r>
            <a:r>
              <a:rPr lang="ru-RU" sz="1600" dirty="0">
                <a:latin typeface="Times New Roman" panose="02020603050405020304" pitchFamily="18" charset="0"/>
                <a:cs typeface="Times New Roman" panose="02020603050405020304" pitchFamily="18" charset="0"/>
              </a:rPr>
              <a:t> бала </a:t>
            </a:r>
            <a:r>
              <a:rPr lang="ru-RU" sz="1600" dirty="0" err="1">
                <a:latin typeface="Times New Roman" panose="02020603050405020304" pitchFamily="18" charset="0"/>
                <a:cs typeface="Times New Roman" panose="02020603050405020304" pitchFamily="18" charset="0"/>
              </a:rPr>
              <a:t>саусағын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сорады</a:t>
            </a:r>
            <a:r>
              <a:rPr lang="ru-RU" sz="1600" dirty="0">
                <a:latin typeface="Times New Roman" panose="02020603050405020304" pitchFamily="18" charset="0"/>
                <a:cs typeface="Times New Roman" panose="02020603050405020304" pitchFamily="18" charset="0"/>
              </a:rPr>
              <a:t>, тек </a:t>
            </a:r>
            <a:r>
              <a:rPr lang="ru-RU" sz="1600" dirty="0" err="1">
                <a:latin typeface="Times New Roman" panose="02020603050405020304" pitchFamily="18" charset="0"/>
                <a:cs typeface="Times New Roman" panose="02020603050405020304" pitchFamily="18" charset="0"/>
              </a:rPr>
              <a:t>оның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қажетсіз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жаман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әдетке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айналып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баланың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жұмсақ</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таңдайына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зақым</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келуден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сақтаныңыз</a:t>
            </a:r>
            <a:r>
              <a:rPr lang="ru-RU" sz="1600" dirty="0">
                <a:latin typeface="Times New Roman" panose="02020603050405020304" pitchFamily="18" charset="0"/>
                <a:cs typeface="Times New Roman" panose="02020603050405020304" pitchFamily="18" charset="0"/>
              </a:rPr>
              <a:t>.</a:t>
            </a:r>
          </a:p>
          <a:p>
            <a:pPr algn="just"/>
            <a:endParaRPr lang="ru-RU" sz="1600" dirty="0">
              <a:latin typeface="Times New Roman" panose="02020603050405020304" pitchFamily="18" charset="0"/>
              <a:cs typeface="Times New Roman" panose="02020603050405020304" pitchFamily="18" charset="0"/>
            </a:endParaRPr>
          </a:p>
          <a:p>
            <a:pPr marL="342900" indent="-342900" algn="just">
              <a:buAutoNum type="arabicPeriod" startAt="6"/>
            </a:pPr>
            <a:r>
              <a:rPr lang="ru-RU" sz="1600" b="1" i="1" dirty="0">
                <a:latin typeface="Times New Roman" panose="02020603050405020304" pitchFamily="18" charset="0"/>
                <a:cs typeface="Times New Roman" panose="02020603050405020304" pitchFamily="18" charset="0"/>
              </a:rPr>
              <a:t>Бала </a:t>
            </a:r>
            <a:r>
              <a:rPr lang="ru-RU" sz="1600" b="1" i="1" dirty="0" err="1">
                <a:latin typeface="Times New Roman" panose="02020603050405020304" pitchFamily="18" charset="0"/>
                <a:cs typeface="Times New Roman" panose="02020603050405020304" pitchFamily="18" charset="0"/>
              </a:rPr>
              <a:t>жыласа</a:t>
            </a:r>
            <a:r>
              <a:rPr lang="ru-RU" sz="1600" b="1" i="1" dirty="0">
                <a:latin typeface="Times New Roman" panose="02020603050405020304" pitchFamily="18" charset="0"/>
                <a:cs typeface="Times New Roman" panose="02020603050405020304" pitchFamily="18" charset="0"/>
              </a:rPr>
              <a:t> </a:t>
            </a:r>
            <a:r>
              <a:rPr lang="ru-RU" sz="1600" b="1" i="1" dirty="0" err="1">
                <a:latin typeface="Times New Roman" panose="02020603050405020304" pitchFamily="18" charset="0"/>
                <a:cs typeface="Times New Roman" panose="02020603050405020304" pitchFamily="18" charset="0"/>
              </a:rPr>
              <a:t>бірден</a:t>
            </a:r>
            <a:r>
              <a:rPr lang="ru-RU" sz="1600" b="1" i="1" dirty="0">
                <a:latin typeface="Times New Roman" panose="02020603050405020304" pitchFamily="18" charset="0"/>
                <a:cs typeface="Times New Roman" panose="02020603050405020304" pitchFamily="18" charset="0"/>
              </a:rPr>
              <a:t> </a:t>
            </a:r>
            <a:r>
              <a:rPr lang="ru-RU" sz="1600" b="1" i="1" dirty="0" err="1">
                <a:latin typeface="Times New Roman" panose="02020603050405020304" pitchFamily="18" charset="0"/>
                <a:cs typeface="Times New Roman" panose="02020603050405020304" pitchFamily="18" charset="0"/>
              </a:rPr>
              <a:t>қолға</a:t>
            </a:r>
            <a:r>
              <a:rPr lang="ru-RU" sz="1600" b="1" i="1" dirty="0">
                <a:latin typeface="Times New Roman" panose="02020603050405020304" pitchFamily="18" charset="0"/>
                <a:cs typeface="Times New Roman" panose="02020603050405020304" pitchFamily="18" charset="0"/>
              </a:rPr>
              <a:t> </a:t>
            </a:r>
            <a:r>
              <a:rPr lang="ru-RU" sz="1600" b="1" i="1" dirty="0" err="1">
                <a:latin typeface="Times New Roman" panose="02020603050405020304" pitchFamily="18" charset="0"/>
                <a:cs typeface="Times New Roman" panose="02020603050405020304" pitchFamily="18" charset="0"/>
              </a:rPr>
              <a:t>алу</a:t>
            </a:r>
            <a:r>
              <a:rPr lang="ru-RU" sz="1600" b="1" i="1" dirty="0">
                <a:latin typeface="Times New Roman" panose="02020603050405020304" pitchFamily="18" charset="0"/>
                <a:cs typeface="Times New Roman" panose="02020603050405020304" pitchFamily="18" charset="0"/>
              </a:rPr>
              <a:t> </a:t>
            </a:r>
            <a:r>
              <a:rPr lang="ru-RU" sz="1600" b="1" i="1" dirty="0" err="1">
                <a:latin typeface="Times New Roman" panose="02020603050405020304" pitchFamily="18" charset="0"/>
                <a:cs typeface="Times New Roman" panose="02020603050405020304" pitchFamily="18" charset="0"/>
              </a:rPr>
              <a:t>керек</a:t>
            </a:r>
            <a:r>
              <a:rPr lang="ru-RU" sz="1600" b="1" i="1" dirty="0">
                <a:latin typeface="Times New Roman" panose="02020603050405020304" pitchFamily="18" charset="0"/>
                <a:cs typeface="Times New Roman" panose="02020603050405020304" pitchFamily="18" charset="0"/>
              </a:rPr>
              <a:t> </a:t>
            </a:r>
            <a:r>
              <a:rPr lang="ru-RU" sz="1600" b="1" i="1" dirty="0" err="1">
                <a:latin typeface="Times New Roman" panose="02020603050405020304" pitchFamily="18" charset="0"/>
                <a:cs typeface="Times New Roman" panose="02020603050405020304" pitchFamily="18" charset="0"/>
              </a:rPr>
              <a:t>пе</a:t>
            </a:r>
            <a:r>
              <a:rPr lang="ru-RU" sz="1600" b="1" i="1" dirty="0">
                <a:latin typeface="Times New Roman" panose="02020603050405020304" pitchFamily="18" charset="0"/>
                <a:cs typeface="Times New Roman" panose="02020603050405020304" pitchFamily="18" charset="0"/>
              </a:rPr>
              <a:t>? </a:t>
            </a:r>
          </a:p>
          <a:p>
            <a:pPr algn="just"/>
            <a:r>
              <a:rPr lang="ru-RU" sz="1600" dirty="0" err="1">
                <a:latin typeface="Times New Roman" panose="02020603050405020304" pitchFamily="18" charset="0"/>
                <a:cs typeface="Times New Roman" panose="02020603050405020304" pitchFamily="18" charset="0"/>
              </a:rPr>
              <a:t>Кішкентай</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сәбилер</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үлкендерді</a:t>
            </a:r>
            <a:r>
              <a:rPr lang="ru-RU" sz="1600" dirty="0">
                <a:latin typeface="Times New Roman" panose="02020603050405020304" pitchFamily="18" charset="0"/>
                <a:cs typeface="Times New Roman" panose="02020603050405020304" pitchFamily="18" charset="0"/>
              </a:rPr>
              <a:t> манипуляция </a:t>
            </a:r>
            <a:r>
              <a:rPr lang="ru-RU" sz="1600" dirty="0" err="1">
                <a:latin typeface="Times New Roman" panose="02020603050405020304" pitchFamily="18" charset="0"/>
                <a:cs typeface="Times New Roman" panose="02020603050405020304" pitchFamily="18" charset="0"/>
              </a:rPr>
              <a:t>жасауды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өте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жылдам</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үйреніп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алады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Бірақ</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балапан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бекерден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бекер</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жыламайды</a:t>
            </a:r>
            <a:r>
              <a:rPr lang="ru-RU" sz="1600" dirty="0">
                <a:latin typeface="Times New Roman" panose="02020603050405020304" pitchFamily="18" charset="0"/>
                <a:cs typeface="Times New Roman" panose="02020603050405020304" pitchFamily="18" charset="0"/>
              </a:rPr>
              <a:t>, оны </a:t>
            </a:r>
            <a:r>
              <a:rPr lang="ru-RU" sz="1600" dirty="0" err="1">
                <a:latin typeface="Times New Roman" panose="02020603050405020304" pitchFamily="18" charset="0"/>
                <a:cs typeface="Times New Roman" panose="02020603050405020304" pitchFamily="18" charset="0"/>
              </a:rPr>
              <a:t>қолға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алып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көтерместен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бұрын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жылауының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себебін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анықтап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алыңыз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Мүмкін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қарны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ашты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мүмкін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жөргекті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былғап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қойды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мүмкін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ұйқысы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келді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есіңізде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болсын</a:t>
            </a:r>
            <a:r>
              <a:rPr lang="ru-RU" sz="1600" dirty="0">
                <a:latin typeface="Times New Roman" panose="02020603050405020304" pitchFamily="18" charset="0"/>
                <a:cs typeface="Times New Roman" panose="02020603050405020304" pitchFamily="18" charset="0"/>
              </a:rPr>
              <a:t> балам </a:t>
            </a:r>
            <a:r>
              <a:rPr lang="ru-RU" sz="1600" dirty="0" err="1">
                <a:latin typeface="Times New Roman" panose="02020603050405020304" pitchFamily="18" charset="0"/>
                <a:cs typeface="Times New Roman" panose="02020603050405020304" pitchFamily="18" charset="0"/>
              </a:rPr>
              <a:t>жылай</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береді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деп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біреуден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сұрағаннан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гөрі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сәбиіңіздің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табиғатына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тереңірек</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үңілсеңіз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барлық</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нәрсенің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шешімін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өзіңіз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ақ</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таба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аласыз</a:t>
            </a:r>
            <a:r>
              <a:rPr lang="ru-RU" sz="1600" dirty="0">
                <a:latin typeface="Times New Roman" panose="02020603050405020304" pitchFamily="18" charset="0"/>
                <a:cs typeface="Times New Roman" panose="02020603050405020304" pitchFamily="18" charset="0"/>
              </a:rPr>
              <a:t>. Баланы </a:t>
            </a:r>
            <a:r>
              <a:rPr lang="ru-RU" sz="1600" dirty="0" err="1">
                <a:latin typeface="Times New Roman" panose="02020603050405020304" pitchFamily="18" charset="0"/>
                <a:cs typeface="Times New Roman" panose="02020603050405020304" pitchFamily="18" charset="0"/>
              </a:rPr>
              <a:t>түсіну</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үшін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тіл</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керек</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емес</a:t>
            </a:r>
            <a:r>
              <a:rPr lang="ru-RU" sz="1600" dirty="0">
                <a:latin typeface="Times New Roman" panose="02020603050405020304" pitchFamily="18" charset="0"/>
                <a:cs typeface="Times New Roman" panose="02020603050405020304" pitchFamily="18" charset="0"/>
              </a:rPr>
              <a:t>, тек </a:t>
            </a:r>
            <a:r>
              <a:rPr lang="ru-RU" sz="1600" dirty="0" err="1">
                <a:latin typeface="Times New Roman" panose="02020603050405020304" pitchFamily="18" charset="0"/>
                <a:cs typeface="Times New Roman" panose="02020603050405020304" pitchFamily="18" charset="0"/>
              </a:rPr>
              <a:t>сезім</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керек</a:t>
            </a:r>
            <a:r>
              <a:rPr lang="ru-RU" sz="1600" dirty="0">
                <a:latin typeface="Times New Roman" panose="02020603050405020304" pitchFamily="18" charset="0"/>
                <a:cs typeface="Times New Roman" panose="02020603050405020304" pitchFamily="18" charset="0"/>
              </a:rPr>
              <a:t>.</a:t>
            </a:r>
          </a:p>
          <a:p>
            <a:pPr algn="just"/>
            <a:endParaRPr lang="ru-RU" sz="1600" dirty="0">
              <a:latin typeface="Times New Roman" panose="02020603050405020304" pitchFamily="18" charset="0"/>
              <a:cs typeface="Times New Roman" panose="02020603050405020304" pitchFamily="18" charset="0"/>
            </a:endParaRPr>
          </a:p>
          <a:p>
            <a:pPr marL="342900" indent="-342900" algn="just">
              <a:buAutoNum type="arabicPeriod" startAt="7"/>
            </a:pPr>
            <a:r>
              <a:rPr lang="ru-RU" sz="1600" b="1" i="1" dirty="0" err="1">
                <a:latin typeface="Times New Roman" panose="02020603050405020304" pitchFamily="18" charset="0"/>
                <a:cs typeface="Times New Roman" panose="02020603050405020304" pitchFamily="18" charset="0"/>
              </a:rPr>
              <a:t>Балада</a:t>
            </a:r>
            <a:r>
              <a:rPr lang="ru-RU" sz="1600" b="1" i="1" dirty="0">
                <a:latin typeface="Times New Roman" panose="02020603050405020304" pitchFamily="18" charset="0"/>
                <a:cs typeface="Times New Roman" panose="02020603050405020304" pitchFamily="18" charset="0"/>
              </a:rPr>
              <a:t> колика </a:t>
            </a:r>
            <a:r>
              <a:rPr lang="ru-RU" sz="1600" b="1" i="1" dirty="0" err="1">
                <a:latin typeface="Times New Roman" panose="02020603050405020304" pitchFamily="18" charset="0"/>
                <a:cs typeface="Times New Roman" panose="02020603050405020304" pitchFamily="18" charset="0"/>
              </a:rPr>
              <a:t>болса</a:t>
            </a:r>
            <a:r>
              <a:rPr lang="ru-RU" sz="1600" b="1" i="1" dirty="0">
                <a:latin typeface="Times New Roman" panose="02020603050405020304" pitchFamily="18" charset="0"/>
                <a:cs typeface="Times New Roman" panose="02020603050405020304" pitchFamily="18" charset="0"/>
              </a:rPr>
              <a:t> не </a:t>
            </a:r>
            <a:r>
              <a:rPr lang="ru-RU" sz="1600" b="1" i="1" dirty="0" err="1">
                <a:latin typeface="Times New Roman" panose="02020603050405020304" pitchFamily="18" charset="0"/>
                <a:cs typeface="Times New Roman" panose="02020603050405020304" pitchFamily="18" charset="0"/>
              </a:rPr>
              <a:t>істеуге</a:t>
            </a:r>
            <a:r>
              <a:rPr lang="ru-RU" sz="1600" b="1" i="1" dirty="0">
                <a:latin typeface="Times New Roman" panose="02020603050405020304" pitchFamily="18" charset="0"/>
                <a:cs typeface="Times New Roman" panose="02020603050405020304" pitchFamily="18" charset="0"/>
              </a:rPr>
              <a:t> </a:t>
            </a:r>
            <a:r>
              <a:rPr lang="ru-RU" sz="1600" b="1" i="1" dirty="0" err="1">
                <a:latin typeface="Times New Roman" panose="02020603050405020304" pitchFamily="18" charset="0"/>
                <a:cs typeface="Times New Roman" panose="02020603050405020304" pitchFamily="18" charset="0"/>
              </a:rPr>
              <a:t>болады</a:t>
            </a:r>
            <a:r>
              <a:rPr lang="ru-RU" sz="1600" b="1" i="1" dirty="0">
                <a:latin typeface="Times New Roman" panose="02020603050405020304" pitchFamily="18" charset="0"/>
                <a:cs typeface="Times New Roman" panose="02020603050405020304" pitchFamily="18" charset="0"/>
              </a:rPr>
              <a:t>? </a:t>
            </a:r>
          </a:p>
          <a:p>
            <a:pPr algn="just"/>
            <a:r>
              <a:rPr lang="ru-RU" sz="1600" dirty="0" err="1">
                <a:latin typeface="Times New Roman" panose="02020603050405020304" pitchFamily="18" charset="0"/>
                <a:cs typeface="Times New Roman" panose="02020603050405020304" pitchFamily="18" charset="0"/>
              </a:rPr>
              <a:t>Барлық</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аналар</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үшін</a:t>
            </a:r>
            <a:r>
              <a:rPr lang="ru-RU" sz="1600" dirty="0">
                <a:latin typeface="Times New Roman" panose="02020603050405020304" pitchFamily="18" charset="0"/>
                <a:cs typeface="Times New Roman" panose="02020603050405020304" pitchFamily="18" charset="0"/>
              </a:rPr>
              <a:t> колика </a:t>
            </a:r>
            <a:r>
              <a:rPr lang="ru-RU" sz="1600" dirty="0" err="1">
                <a:latin typeface="Times New Roman" panose="02020603050405020304" pitchFamily="18" charset="0"/>
                <a:cs typeface="Times New Roman" panose="02020603050405020304" pitchFamily="18" charset="0"/>
              </a:rPr>
              <a:t>үлкен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бір</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қасірет</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Одан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құтылу</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оңай</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шаруа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емес</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Егер</a:t>
            </a:r>
            <a:r>
              <a:rPr lang="ru-RU" sz="1600" dirty="0">
                <a:latin typeface="Times New Roman" panose="02020603050405020304" pitchFamily="18" charset="0"/>
                <a:cs typeface="Times New Roman" panose="02020603050405020304" pitchFamily="18" charset="0"/>
              </a:rPr>
              <a:t> бала </a:t>
            </a:r>
            <a:r>
              <a:rPr lang="ru-RU" sz="1600" dirty="0" err="1">
                <a:latin typeface="Times New Roman" panose="02020603050405020304" pitchFamily="18" charset="0"/>
                <a:cs typeface="Times New Roman" panose="02020603050405020304" pitchFamily="18" charset="0"/>
              </a:rPr>
              <a:t>коликадан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жылап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жатса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онда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аяқтарын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ішіне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жинап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күшеніп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тепсініп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бірден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жылайды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Және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бақыласаңыз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күнделікті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бір</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уақытта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көбіне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кешке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қарай</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бірдей</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ұзақтықта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жылайтын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болады</a:t>
            </a:r>
            <a:r>
              <a:rPr lang="ru-RU" sz="1600" dirty="0">
                <a:latin typeface="Times New Roman" panose="02020603050405020304" pitchFamily="18" charset="0"/>
                <a:cs typeface="Times New Roman" panose="02020603050405020304" pitchFamily="18" charset="0"/>
              </a:rPr>
              <a:t>.  Колика бала </a:t>
            </a:r>
            <a:r>
              <a:rPr lang="ru-RU" sz="1600" dirty="0" err="1">
                <a:latin typeface="Times New Roman" panose="02020603050405020304" pitchFamily="18" charset="0"/>
                <a:cs typeface="Times New Roman" panose="02020603050405020304" pitchFamily="18" charset="0"/>
              </a:rPr>
              <a:t>туылғаннан</a:t>
            </a:r>
            <a:r>
              <a:rPr lang="ru-RU" sz="1600" dirty="0">
                <a:latin typeface="Times New Roman" panose="02020603050405020304" pitchFamily="18" charset="0"/>
                <a:cs typeface="Times New Roman" panose="02020603050405020304" pitchFamily="18" charset="0"/>
              </a:rPr>
              <a:t> 2-3 </a:t>
            </a:r>
            <a:r>
              <a:rPr lang="ru-RU" sz="1600" dirty="0" err="1">
                <a:latin typeface="Times New Roman" panose="02020603050405020304" pitchFamily="18" charset="0"/>
                <a:cs typeface="Times New Roman" panose="02020603050405020304" pitchFamily="18" charset="0"/>
              </a:rPr>
              <a:t>аптадан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кейін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басталып</a:t>
            </a:r>
            <a:r>
              <a:rPr lang="ru-RU" sz="1600" dirty="0">
                <a:latin typeface="Times New Roman" panose="02020603050405020304" pitchFamily="18" charset="0"/>
                <a:cs typeface="Times New Roman" panose="02020603050405020304" pitchFamily="18" charset="0"/>
              </a:rPr>
              <a:t>, 3-4 </a:t>
            </a:r>
            <a:r>
              <a:rPr lang="ru-RU" sz="1600" dirty="0" err="1">
                <a:latin typeface="Times New Roman" panose="02020603050405020304" pitchFamily="18" charset="0"/>
                <a:cs typeface="Times New Roman" panose="02020603050405020304" pitchFamily="18" charset="0"/>
              </a:rPr>
              <a:t>айына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дейін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жалғасуы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мүмкін</a:t>
            </a:r>
            <a:r>
              <a:rPr lang="ru-RU" sz="1600" dirty="0">
                <a:latin typeface="Times New Roman" panose="02020603050405020304" pitchFamily="18" charset="0"/>
                <a:cs typeface="Times New Roman" panose="02020603050405020304" pitchFamily="18" charset="0"/>
              </a:rPr>
              <a:t>. </a:t>
            </a:r>
          </a:p>
          <a:p>
            <a:pPr algn="just"/>
            <a:r>
              <a:rPr lang="ru-RU" sz="1600" dirty="0">
                <a:latin typeface="Times New Roman" panose="02020603050405020304" pitchFamily="18" charset="0"/>
                <a:cs typeface="Times New Roman" panose="02020603050405020304" pitchFamily="18" charset="0"/>
              </a:rPr>
              <a:t>Колика </a:t>
            </a:r>
            <a:r>
              <a:rPr lang="ru-RU" sz="1600" dirty="0" err="1">
                <a:latin typeface="Times New Roman" panose="02020603050405020304" pitchFamily="18" charset="0"/>
                <a:cs typeface="Times New Roman" panose="02020603050405020304" pitchFamily="18" charset="0"/>
              </a:rPr>
              <a:t>кезінде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қалай</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көмек</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бере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аласыз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Арнайы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желденуді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жеңуге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арналған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дәрі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берсеңіз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болады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және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арнайы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іштегі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газды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шығаруға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көмектесетін</a:t>
            </a:r>
            <a:r>
              <a:rPr lang="ru-RU" sz="1600" dirty="0">
                <a:latin typeface="Times New Roman" panose="02020603050405020304" pitchFamily="18" charset="0"/>
                <a:cs typeface="Times New Roman" panose="02020603050405020304" pitchFamily="18" charset="0"/>
              </a:rPr>
              <a:t> массаж </a:t>
            </a:r>
            <a:r>
              <a:rPr lang="ru-RU" sz="1600" dirty="0" err="1">
                <a:latin typeface="Times New Roman" panose="02020603050405020304" pitchFamily="18" charset="0"/>
                <a:cs typeface="Times New Roman" panose="02020603050405020304" pitchFamily="18" charset="0"/>
              </a:rPr>
              <a:t>қолдана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аласыз</a:t>
            </a:r>
            <a:r>
              <a:rPr lang="ru-RU" sz="1600" dirty="0">
                <a:latin typeface="Times New Roman" panose="02020603050405020304" pitchFamily="18" charset="0"/>
                <a:cs typeface="Times New Roman" panose="02020603050405020304" pitchFamily="18" charset="0"/>
              </a:rPr>
              <a:t>.</a:t>
            </a:r>
          </a:p>
          <a:p>
            <a:pPr marL="342900" indent="-342900" algn="just">
              <a:buAutoNum type="arabicPeriod" startAt="7"/>
            </a:pPr>
            <a:endParaRPr lang="ru-RU" sz="1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5350" y="742950"/>
            <a:ext cx="5391150" cy="461665"/>
          </a:xfrm>
          <a:prstGeom prst="rect">
            <a:avLst/>
          </a:prstGeom>
          <a:noFill/>
        </p:spPr>
        <p:txBody>
          <a:bodyPr wrap="square" rtlCol="0">
            <a:spAutoFit/>
          </a:bodyPr>
          <a:lstStyle/>
          <a:p>
            <a:pPr algn="ctr"/>
            <a:r>
              <a:rPr lang="ru-RU" sz="2400" b="1" dirty="0" err="1">
                <a:latin typeface="Times New Roman" panose="02020603050405020304" pitchFamily="18" charset="0"/>
                <a:cs typeface="Times New Roman" panose="02020603050405020304" pitchFamily="18" charset="0"/>
              </a:rPr>
              <a:t>Ең</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жиі</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кездесетін</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сұрақтарға</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жауап</a:t>
            </a:r>
            <a:r>
              <a:rPr lang="ru-RU" sz="2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16501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33350" y="190500"/>
            <a:ext cx="6572250" cy="9525000"/>
          </a:xfrm>
          <a:prstGeom prst="rect">
            <a:avLst/>
          </a:prstGeom>
          <a:solidFill>
            <a:srgbClr val="FFFF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266700" algn="just" defTabSz="442913">
              <a:tabLst>
                <a:tab pos="6362700" algn="l"/>
              </a:tabLst>
            </a:pPr>
            <a:endParaRPr lang="ru-RU" sz="1400" noProof="1">
              <a:solidFill>
                <a:schemeClr val="tx1"/>
              </a:solidFill>
            </a:endParaRPr>
          </a:p>
          <a:p>
            <a:pPr marL="171450" indent="266700" algn="just" defTabSz="442913">
              <a:tabLst>
                <a:tab pos="6362700" algn="l"/>
              </a:tabLst>
            </a:pPr>
            <a:endParaRPr lang="ru-RU" sz="1400" noProof="1">
              <a:solidFill>
                <a:schemeClr val="tx1"/>
              </a:solidFill>
              <a:latin typeface="Times New Roman" panose="02020603050405020304" pitchFamily="18" charset="0"/>
              <a:cs typeface="Times New Roman" panose="02020603050405020304" pitchFamily="18" charset="0"/>
            </a:endParaRPr>
          </a:p>
          <a:p>
            <a:pPr marL="171450" indent="266700" algn="just" defTabSz="244475">
              <a:tabLst>
                <a:tab pos="3944938" algn="l"/>
                <a:tab pos="4749800" algn="l"/>
                <a:tab pos="5022850" algn="l"/>
                <a:tab pos="5472113" algn="l"/>
              </a:tabLst>
            </a:pPr>
            <a:endParaRPr lang="ru-RU" sz="1600" noProof="1">
              <a:solidFill>
                <a:schemeClr val="tx1"/>
              </a:solidFill>
              <a:latin typeface="Times New Roman" panose="02020603050405020304" pitchFamily="18" charset="0"/>
              <a:cs typeface="Times New Roman" panose="02020603050405020304" pitchFamily="18" charset="0"/>
            </a:endParaRPr>
          </a:p>
          <a:p>
            <a:pPr marL="171450" indent="266700" algn="just" defTabSz="244475">
              <a:tabLst>
                <a:tab pos="3944938" algn="l"/>
                <a:tab pos="4749800" algn="l"/>
                <a:tab pos="5022850" algn="l"/>
                <a:tab pos="5472113" algn="l"/>
              </a:tabLst>
            </a:pPr>
            <a:endParaRPr lang="ru-RU" sz="1600" noProof="1">
              <a:solidFill>
                <a:schemeClr val="tx1"/>
              </a:solidFill>
              <a:latin typeface="Times New Roman" panose="02020603050405020304" pitchFamily="18" charset="0"/>
              <a:cs typeface="Times New Roman" panose="02020603050405020304" pitchFamily="18" charset="0"/>
            </a:endParaRPr>
          </a:p>
          <a:p>
            <a:pPr marL="171450" indent="266700" algn="just" defTabSz="244475">
              <a:tabLst>
                <a:tab pos="3944938" algn="l"/>
                <a:tab pos="4749800" algn="l"/>
                <a:tab pos="5022850" algn="l"/>
                <a:tab pos="5472113" algn="l"/>
              </a:tabLst>
            </a:pPr>
            <a:endParaRPr lang="ru-RU" sz="1600" noProof="1">
              <a:solidFill>
                <a:schemeClr val="tx1"/>
              </a:solidFill>
              <a:latin typeface="Times New Roman" panose="02020603050405020304" pitchFamily="18" charset="0"/>
              <a:cs typeface="Times New Roman" panose="02020603050405020304" pitchFamily="18" charset="0"/>
            </a:endParaRPr>
          </a:p>
          <a:p>
            <a:pPr marL="171450" indent="266700" algn="just" defTabSz="244475">
              <a:tabLst>
                <a:tab pos="3944938" algn="l"/>
                <a:tab pos="4749800" algn="l"/>
                <a:tab pos="5022850" algn="l"/>
                <a:tab pos="5472113" algn="l"/>
              </a:tabLst>
            </a:pPr>
            <a:r>
              <a:rPr lang="ru-RU" sz="1600" noProof="1">
                <a:solidFill>
                  <a:schemeClr val="tx1"/>
                </a:solidFill>
                <a:latin typeface="Times New Roman" panose="02020603050405020304" pitchFamily="18" charset="0"/>
                <a:cs typeface="Times New Roman" panose="02020603050405020304" pitchFamily="18" charset="0"/>
              </a:rPr>
              <a:t>Бала туылғаннан кейінгі оған ең маңыздысы тыныш ұйқы, таза құрғақ жөргек және тамағы тоқ болуы, сонымен қатар сіздің есепсіз махаббатыңызға бөлену. </a:t>
            </a:r>
          </a:p>
          <a:p>
            <a:pPr marL="171450" indent="266700" algn="just" defTabSz="244475">
              <a:tabLst>
                <a:tab pos="3944938" algn="l"/>
                <a:tab pos="4749800" algn="l"/>
                <a:tab pos="5022850" algn="l"/>
                <a:tab pos="5472113" algn="l"/>
              </a:tabLst>
            </a:pPr>
            <a:r>
              <a:rPr lang="ru-RU" sz="1600" noProof="1">
                <a:solidFill>
                  <a:schemeClr val="tx1"/>
                </a:solidFill>
                <a:latin typeface="Times New Roman" panose="02020603050405020304" pitchFamily="18" charset="0"/>
                <a:cs typeface="Times New Roman" panose="02020603050405020304" pitchFamily="18" charset="0"/>
              </a:rPr>
              <a:t>Ал, сіз үшін бала күтімі алғашқы айларында қиындық тудыруы мүмкін. Сол себепті мен сіздерге арнайы гайд дайндап қойдым. Гайдта бала қалай күтім жасау керек толықтай кірістіруге тырыстым, сіздің қажетіңізге жарайды деп үміттенемін.</a:t>
            </a:r>
            <a:endParaRPr lang="kk-KZ" sz="1600" dirty="0">
              <a:solidFill>
                <a:schemeClr val="tx1"/>
              </a:solidFill>
              <a:latin typeface="Times New Roman" panose="02020603050405020304" pitchFamily="18" charset="0"/>
              <a:cs typeface="Times New Roman" panose="02020603050405020304" pitchFamily="18" charset="0"/>
            </a:endParaRPr>
          </a:p>
          <a:p>
            <a:pPr indent="266700" algn="just">
              <a:tabLst>
                <a:tab pos="6362700" algn="l"/>
              </a:tabLst>
            </a:pPr>
            <a:endParaRPr lang="kk-KZ" b="1" dirty="0">
              <a:solidFill>
                <a:schemeClr val="tx1"/>
              </a:solidFill>
              <a:latin typeface="Times New Roman" panose="02020603050405020304" pitchFamily="18" charset="0"/>
              <a:cs typeface="Times New Roman" panose="02020603050405020304" pitchFamily="18" charset="0"/>
            </a:endParaRPr>
          </a:p>
          <a:p>
            <a:pPr indent="266700" algn="ctr">
              <a:tabLst>
                <a:tab pos="6362700" algn="l"/>
              </a:tabLst>
            </a:pPr>
            <a:r>
              <a:rPr lang="kk-KZ" sz="2000" b="1" dirty="0">
                <a:solidFill>
                  <a:schemeClr val="tx1"/>
                </a:solidFill>
                <a:latin typeface="Times New Roman" panose="02020603050405020304" pitchFamily="18" charset="0"/>
                <a:cs typeface="Times New Roman" panose="02020603050405020304" pitchFamily="18" charset="0"/>
              </a:rPr>
              <a:t>Алғашқы айындағы күтімнің маңызды ережесі</a:t>
            </a:r>
          </a:p>
          <a:p>
            <a:pPr indent="266700" algn="just">
              <a:tabLst>
                <a:tab pos="6362700" algn="l"/>
              </a:tabLst>
            </a:pPr>
            <a:endParaRPr lang="kk-KZ" noProof="1">
              <a:solidFill>
                <a:schemeClr val="tx1"/>
              </a:solidFill>
              <a:latin typeface="Times New Roman" panose="02020603050405020304" pitchFamily="18" charset="0"/>
              <a:cs typeface="Times New Roman" panose="02020603050405020304" pitchFamily="18" charset="0"/>
            </a:endParaRPr>
          </a:p>
          <a:p>
            <a:pPr marL="177800" indent="266700" algn="just" defTabSz="179388">
              <a:tabLst>
                <a:tab pos="3589338" algn="l"/>
              </a:tabLst>
            </a:pPr>
            <a:r>
              <a:rPr lang="kk-KZ" sz="1600" dirty="0">
                <a:solidFill>
                  <a:schemeClr val="tx1"/>
                </a:solidFill>
                <a:latin typeface="Times New Roman" panose="02020603050405020304" pitchFamily="18" charset="0"/>
                <a:cs typeface="Times New Roman" panose="02020603050405020304" pitchFamily="18" charset="0"/>
              </a:rPr>
              <a:t>- Баланы қолға аларда міндетті түрде қолыңыздың таза екеніне көз жеткізіңіз, және де бұл правиланы үйдегі баламен конактқа түсетін әрбір жаннан талап етіңіз.</a:t>
            </a:r>
          </a:p>
          <a:p>
            <a:pPr marL="177800" indent="266700" algn="just" defTabSz="179388">
              <a:tabLst>
                <a:tab pos="3589338" algn="l"/>
              </a:tabLst>
            </a:pPr>
            <a:r>
              <a:rPr lang="kk-KZ" sz="1600" dirty="0">
                <a:solidFill>
                  <a:schemeClr val="tx1"/>
                </a:solidFill>
                <a:latin typeface="Times New Roman" panose="02020603050405020304" pitchFamily="18" charset="0"/>
                <a:cs typeface="Times New Roman" panose="02020603050405020304" pitchFamily="18" charset="0"/>
              </a:rPr>
              <a:t>- Баланы қолға аларда және жатқызарда  міндетті түрде басынан демеңіз</a:t>
            </a:r>
          </a:p>
          <a:p>
            <a:pPr marL="177800" indent="266700" algn="just" defTabSz="179388">
              <a:tabLst>
                <a:tab pos="3589338" algn="l"/>
              </a:tabLst>
            </a:pPr>
            <a:r>
              <a:rPr lang="kk-KZ" sz="1600" dirty="0">
                <a:solidFill>
                  <a:schemeClr val="tx1"/>
                </a:solidFill>
                <a:latin typeface="Times New Roman" panose="02020603050405020304" pitchFamily="18" charset="0"/>
                <a:cs typeface="Times New Roman" panose="02020603050405020304" pitchFamily="18" charset="0"/>
              </a:rPr>
              <a:t>- Баланы мүлдем сілкімеңіз, бұл өз кезегінде баладағы миына қан құйылуды тудыруы мүмкін.</a:t>
            </a:r>
          </a:p>
          <a:p>
            <a:pPr indent="266700" algn="just">
              <a:tabLst>
                <a:tab pos="6362700" algn="l"/>
              </a:tabLst>
            </a:pPr>
            <a:endParaRPr lang="kk-KZ" dirty="0">
              <a:solidFill>
                <a:schemeClr val="tx1"/>
              </a:solidFill>
            </a:endParaRPr>
          </a:p>
          <a:p>
            <a:pPr indent="266700" algn="just">
              <a:tabLst>
                <a:tab pos="6362700" algn="l"/>
              </a:tabLst>
            </a:pPr>
            <a:endParaRPr lang="kk-KZ" dirty="0">
              <a:solidFill>
                <a:schemeClr val="tx1"/>
              </a:solidFill>
            </a:endParaRPr>
          </a:p>
          <a:p>
            <a:pPr indent="266700" algn="just">
              <a:tabLst>
                <a:tab pos="6362700" algn="l"/>
              </a:tabLst>
            </a:pPr>
            <a:endParaRPr lang="kk-KZ" dirty="0">
              <a:solidFill>
                <a:schemeClr val="tx1"/>
              </a:solidFill>
            </a:endParaRPr>
          </a:p>
          <a:p>
            <a:pPr indent="266700" algn="just">
              <a:tabLst>
                <a:tab pos="6362700" algn="l"/>
              </a:tabLst>
            </a:pPr>
            <a:endParaRPr lang="kk-KZ" dirty="0">
              <a:solidFill>
                <a:schemeClr val="tx1"/>
              </a:solidFill>
            </a:endParaRPr>
          </a:p>
          <a:p>
            <a:pPr indent="266700" algn="just">
              <a:tabLst>
                <a:tab pos="6362700" algn="l"/>
              </a:tabLst>
            </a:pPr>
            <a:endParaRPr lang="kk-KZ" dirty="0">
              <a:solidFill>
                <a:schemeClr val="tx1"/>
              </a:solidFill>
            </a:endParaRPr>
          </a:p>
          <a:p>
            <a:pPr indent="266700" algn="just">
              <a:tabLst>
                <a:tab pos="6362700" algn="l"/>
              </a:tabLst>
            </a:pPr>
            <a:endParaRPr lang="kk-KZ" dirty="0">
              <a:solidFill>
                <a:schemeClr val="tx1"/>
              </a:solidFill>
            </a:endParaRPr>
          </a:p>
          <a:p>
            <a:pPr indent="266700" algn="just">
              <a:tabLst>
                <a:tab pos="6362700" algn="l"/>
              </a:tabLst>
            </a:pPr>
            <a:endParaRPr lang="kk-KZ" dirty="0">
              <a:solidFill>
                <a:schemeClr val="tx1"/>
              </a:solidFill>
            </a:endParaRPr>
          </a:p>
          <a:p>
            <a:pPr indent="266700" algn="just">
              <a:tabLst>
                <a:tab pos="6362700" algn="l"/>
              </a:tabLst>
            </a:pPr>
            <a:endParaRPr lang="kk-KZ" dirty="0">
              <a:solidFill>
                <a:schemeClr val="tx1"/>
              </a:solidFill>
            </a:endParaRPr>
          </a:p>
          <a:p>
            <a:pPr indent="266700" algn="just">
              <a:tabLst>
                <a:tab pos="6362700" algn="l"/>
              </a:tabLst>
            </a:pPr>
            <a:endParaRPr lang="kk-KZ" dirty="0">
              <a:solidFill>
                <a:schemeClr val="tx1"/>
              </a:solidFill>
            </a:endParaRPr>
          </a:p>
          <a:p>
            <a:pPr indent="266700" algn="just">
              <a:tabLst>
                <a:tab pos="6362700" algn="l"/>
              </a:tabLst>
            </a:pPr>
            <a:endParaRPr lang="kk-KZ" dirty="0">
              <a:solidFill>
                <a:schemeClr val="tx1"/>
              </a:solidFill>
            </a:endParaRPr>
          </a:p>
          <a:p>
            <a:pPr indent="266700" algn="just">
              <a:tabLst>
                <a:tab pos="6362700" algn="l"/>
              </a:tabLst>
            </a:pPr>
            <a:endParaRPr lang="kk-KZ" dirty="0">
              <a:solidFill>
                <a:schemeClr val="tx1"/>
              </a:solidFill>
            </a:endParaRPr>
          </a:p>
          <a:p>
            <a:pPr indent="266700" algn="just">
              <a:tabLst>
                <a:tab pos="6362700" algn="l"/>
              </a:tabLst>
            </a:pPr>
            <a:endParaRPr lang="kk-KZ" dirty="0">
              <a:solidFill>
                <a:schemeClr val="tx1"/>
              </a:solidFill>
            </a:endParaRPr>
          </a:p>
          <a:p>
            <a:pPr indent="266700" algn="just">
              <a:tabLst>
                <a:tab pos="6362700" algn="l"/>
              </a:tabLst>
            </a:pPr>
            <a:endParaRPr lang="kk-KZ" dirty="0">
              <a:solidFill>
                <a:schemeClr val="tx1"/>
              </a:solidFill>
            </a:endParaRPr>
          </a:p>
          <a:p>
            <a:pPr indent="266700" algn="just">
              <a:tabLst>
                <a:tab pos="6362700" algn="l"/>
              </a:tabLst>
            </a:pPr>
            <a:endParaRPr lang="kk-KZ" dirty="0">
              <a:solidFill>
                <a:schemeClr val="tx1"/>
              </a:solidFill>
            </a:endParaRPr>
          </a:p>
          <a:p>
            <a:pPr marL="171450" indent="266700" algn="just">
              <a:tabLst>
                <a:tab pos="6362700" algn="l"/>
              </a:tabLst>
            </a:pPr>
            <a:r>
              <a:rPr lang="kk-KZ" sz="1600" i="1" dirty="0">
                <a:solidFill>
                  <a:schemeClr val="tx1"/>
                </a:solidFill>
                <a:latin typeface="Times New Roman" panose="02020603050405020304" pitchFamily="18" charset="0"/>
                <a:cs typeface="Times New Roman" panose="02020603050405020304" pitchFamily="18" charset="0"/>
              </a:rPr>
              <a:t>Бала күтіміне жөргек ауыстыру, емізу, киім ауыстыру,кіндік жарасын қадағалау, шомылдыру, тырнағын алу, жуындыру, ұйықтату және таза ауада серуендеу жатады.</a:t>
            </a:r>
          </a:p>
          <a:p>
            <a:pPr indent="266700" algn="just">
              <a:tabLst>
                <a:tab pos="6362700" algn="l"/>
              </a:tabLst>
            </a:pPr>
            <a:endParaRPr lang="kk-KZ" dirty="0">
              <a:solidFill>
                <a:schemeClr val="tx1"/>
              </a:solidFill>
            </a:endParaRPr>
          </a:p>
          <a:p>
            <a:pPr indent="266700" algn="just">
              <a:tabLst>
                <a:tab pos="6362700" algn="l"/>
              </a:tabLst>
            </a:pPr>
            <a:endParaRPr lang="kk-KZ" dirty="0">
              <a:solidFill>
                <a:schemeClr val="tx1"/>
              </a:solidFill>
            </a:endParaRPr>
          </a:p>
          <a:p>
            <a:pPr indent="266700" algn="just">
              <a:tabLst>
                <a:tab pos="6362700" algn="l"/>
              </a:tabLst>
            </a:pPr>
            <a:endParaRPr lang="kk-KZ" dirty="0">
              <a:solidFill>
                <a:schemeClr val="tx1"/>
              </a:solidFill>
            </a:endParaRPr>
          </a:p>
          <a:p>
            <a:pPr indent="266700" algn="just">
              <a:tabLst>
                <a:tab pos="6362700" algn="l"/>
              </a:tabLst>
            </a:pPr>
            <a:endParaRPr lang="kk-KZ" dirty="0">
              <a:solidFill>
                <a:schemeClr val="tx1"/>
              </a:solidFill>
            </a:endParaRPr>
          </a:p>
          <a:p>
            <a:pPr indent="266700" algn="just">
              <a:tabLst>
                <a:tab pos="6362700" algn="l"/>
              </a:tabLst>
            </a:pPr>
            <a:endParaRPr lang="kk-KZ" dirty="0">
              <a:solidFill>
                <a:schemeClr val="tx1"/>
              </a:solidFill>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725" y="5543550"/>
            <a:ext cx="5143500" cy="2863724"/>
          </a:xfrm>
          <a:prstGeom prst="rect">
            <a:avLst/>
          </a:prstGeom>
        </p:spPr>
      </p:pic>
    </p:spTree>
    <p:extLst>
      <p:ext uri="{BB962C8B-B14F-4D97-AF65-F5344CB8AC3E}">
        <p14:creationId xmlns:p14="http://schemas.microsoft.com/office/powerpoint/2010/main" val="2285156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33349" y="133350"/>
            <a:ext cx="6572250" cy="9525000"/>
          </a:xfrm>
          <a:prstGeom prst="rect">
            <a:avLst/>
          </a:prstGeom>
          <a:solidFill>
            <a:srgbClr val="FFFF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k-KZ"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kk-KZ"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Бөлме температурасы</a:t>
            </a:r>
            <a:endParaRPr lang="kk-KZ" b="1" dirty="0">
              <a:solidFill>
                <a:schemeClr val="tx1"/>
              </a:solidFill>
              <a:latin typeface="Calibri" panose="020F0502020204030204" pitchFamily="34" charset="0"/>
              <a:cs typeface="Times New Roman" panose="02020603050405020304" pitchFamily="18" charset="0"/>
            </a:endParaRPr>
          </a:p>
          <a:p>
            <a:pPr marL="266700" indent="361950" algn="just"/>
            <a:endParaRPr lang="kk-KZ" dirty="0">
              <a:solidFill>
                <a:schemeClr val="tx1"/>
              </a:solidFill>
              <a:latin typeface="Times New Roman" panose="02020603050405020304" pitchFamily="18" charset="0"/>
              <a:cs typeface="Times New Roman" panose="02020603050405020304" pitchFamily="18" charset="0"/>
            </a:endParaRPr>
          </a:p>
          <a:p>
            <a:pPr marL="266700" indent="361950" algn="just"/>
            <a:r>
              <a:rPr lang="kk-KZ" sz="1600" dirty="0">
                <a:solidFill>
                  <a:schemeClr val="tx1"/>
                </a:solidFill>
                <a:latin typeface="Times New Roman" panose="02020603050405020304" pitchFamily="18" charset="0"/>
                <a:cs typeface="Times New Roman" panose="02020603050405020304" pitchFamily="18" charset="0"/>
              </a:rPr>
              <a:t>Ең маңызды нәрсе ол бөлме температурасы. Себебі балада әлі де терморегуляция толық дамып бітпеді, сол себепті ол ыстық пен суықты біз секілді сезбеуі мүмкін. </a:t>
            </a:r>
          </a:p>
          <a:p>
            <a:pPr marL="266700" indent="361950" algn="just"/>
            <a:endParaRPr lang="kk-KZ" sz="1600" dirty="0">
              <a:solidFill>
                <a:schemeClr val="tx1"/>
              </a:solidFill>
              <a:latin typeface="Times New Roman" panose="02020603050405020304" pitchFamily="18" charset="0"/>
              <a:cs typeface="Times New Roman" panose="02020603050405020304" pitchFamily="18" charset="0"/>
            </a:endParaRPr>
          </a:p>
          <a:p>
            <a:pPr marL="266700" indent="361950" algn="just"/>
            <a:endParaRPr lang="kk-KZ" sz="1600" dirty="0">
              <a:solidFill>
                <a:schemeClr val="tx1"/>
              </a:solidFill>
              <a:latin typeface="Times New Roman" panose="02020603050405020304" pitchFamily="18" charset="0"/>
              <a:cs typeface="Times New Roman" panose="02020603050405020304" pitchFamily="18" charset="0"/>
            </a:endParaRPr>
          </a:p>
          <a:p>
            <a:pPr marL="266700" indent="361950" algn="just"/>
            <a:endParaRPr lang="kk-KZ" sz="1600" dirty="0">
              <a:solidFill>
                <a:schemeClr val="tx1"/>
              </a:solidFill>
              <a:latin typeface="Times New Roman" panose="02020603050405020304" pitchFamily="18" charset="0"/>
              <a:cs typeface="Times New Roman" panose="02020603050405020304" pitchFamily="18" charset="0"/>
            </a:endParaRPr>
          </a:p>
          <a:p>
            <a:pPr marL="266700" indent="361950" algn="just"/>
            <a:endParaRPr lang="kk-KZ" sz="1600" dirty="0">
              <a:solidFill>
                <a:schemeClr val="tx1"/>
              </a:solidFill>
              <a:latin typeface="Times New Roman" panose="02020603050405020304" pitchFamily="18" charset="0"/>
              <a:cs typeface="Times New Roman" panose="02020603050405020304" pitchFamily="18" charset="0"/>
            </a:endParaRPr>
          </a:p>
          <a:p>
            <a:pPr marL="266700" indent="361950" algn="just"/>
            <a:endParaRPr lang="kk-KZ" sz="1600" b="1" dirty="0">
              <a:solidFill>
                <a:schemeClr val="tx1"/>
              </a:solidFill>
              <a:latin typeface="Times New Roman" panose="02020603050405020304" pitchFamily="18" charset="0"/>
              <a:cs typeface="Times New Roman" panose="02020603050405020304" pitchFamily="18" charset="0"/>
            </a:endParaRPr>
          </a:p>
          <a:p>
            <a:pPr marL="266700" indent="361950" algn="just"/>
            <a:endParaRPr lang="kk-KZ" sz="1600" b="1" dirty="0">
              <a:solidFill>
                <a:schemeClr val="tx1"/>
              </a:solidFill>
              <a:latin typeface="Times New Roman" panose="02020603050405020304" pitchFamily="18" charset="0"/>
              <a:cs typeface="Times New Roman" panose="02020603050405020304" pitchFamily="18" charset="0"/>
            </a:endParaRPr>
          </a:p>
          <a:p>
            <a:pPr marL="266700" indent="361950" algn="just"/>
            <a:endParaRPr lang="kk-KZ" sz="1600" b="1" dirty="0">
              <a:solidFill>
                <a:schemeClr val="tx1"/>
              </a:solidFill>
              <a:latin typeface="Calibri" panose="020F0502020204030204" pitchFamily="34" charset="0"/>
              <a:cs typeface="Times New Roman" panose="02020603050405020304" pitchFamily="18" charset="0"/>
            </a:endParaRPr>
          </a:p>
          <a:p>
            <a:pPr algn="ctr"/>
            <a:endParaRPr lang="kk-KZ" b="1" dirty="0">
              <a:solidFill>
                <a:schemeClr val="tx1"/>
              </a:solidFill>
              <a:latin typeface="Calibri" panose="020F0502020204030204" pitchFamily="34" charset="0"/>
              <a:cs typeface="Times New Roman" panose="02020603050405020304" pitchFamily="18" charset="0"/>
            </a:endParaRPr>
          </a:p>
          <a:p>
            <a:pPr algn="ctr"/>
            <a:endParaRPr lang="kk-KZ" b="1" dirty="0">
              <a:solidFill>
                <a:schemeClr val="tx1"/>
              </a:solidFill>
              <a:latin typeface="Calibri" panose="020F0502020204030204" pitchFamily="34" charset="0"/>
              <a:cs typeface="Times New Roman" panose="02020603050405020304" pitchFamily="18" charset="0"/>
            </a:endParaRPr>
          </a:p>
          <a:p>
            <a:pPr algn="ctr"/>
            <a:endParaRPr lang="kk-KZ" b="1" dirty="0">
              <a:solidFill>
                <a:schemeClr val="tx1"/>
              </a:solidFill>
              <a:latin typeface="Calibri" panose="020F0502020204030204" pitchFamily="34" charset="0"/>
              <a:cs typeface="Times New Roman" panose="02020603050405020304" pitchFamily="18" charset="0"/>
            </a:endParaRPr>
          </a:p>
          <a:p>
            <a:pPr algn="ctr"/>
            <a:endParaRPr lang="kk-KZ" b="1" dirty="0">
              <a:solidFill>
                <a:schemeClr val="tx1"/>
              </a:solidFill>
              <a:latin typeface="Calibri" panose="020F0502020204030204" pitchFamily="34" charset="0"/>
              <a:cs typeface="Times New Roman" panose="02020603050405020304" pitchFamily="18" charset="0"/>
            </a:endParaRPr>
          </a:p>
          <a:p>
            <a:pPr algn="ctr"/>
            <a:endParaRPr lang="kk-KZ" b="1" dirty="0">
              <a:solidFill>
                <a:schemeClr val="tx1"/>
              </a:solidFill>
              <a:latin typeface="Calibri" panose="020F0502020204030204" pitchFamily="34" charset="0"/>
              <a:cs typeface="Times New Roman" panose="02020603050405020304" pitchFamily="18" charset="0"/>
            </a:endParaRPr>
          </a:p>
          <a:p>
            <a:pPr algn="ctr"/>
            <a:endParaRPr lang="kk-KZ" b="1" dirty="0">
              <a:solidFill>
                <a:schemeClr val="tx1"/>
              </a:solidFill>
              <a:latin typeface="Calibri" panose="020F0502020204030204" pitchFamily="34" charset="0"/>
              <a:cs typeface="Times New Roman" panose="02020603050405020304" pitchFamily="18" charset="0"/>
            </a:endParaRPr>
          </a:p>
          <a:p>
            <a:pPr algn="ctr"/>
            <a:endParaRPr lang="kk-KZ" b="1" dirty="0">
              <a:solidFill>
                <a:schemeClr val="tx1"/>
              </a:solidFill>
              <a:latin typeface="Calibri" panose="020F0502020204030204" pitchFamily="34" charset="0"/>
              <a:cs typeface="Times New Roman" panose="02020603050405020304" pitchFamily="18" charset="0"/>
            </a:endParaRPr>
          </a:p>
          <a:p>
            <a:pPr algn="ctr"/>
            <a:endParaRPr lang="kk-KZ" b="1" dirty="0">
              <a:solidFill>
                <a:schemeClr val="tx1"/>
              </a:solidFill>
              <a:latin typeface="Calibri" panose="020F0502020204030204" pitchFamily="34" charset="0"/>
              <a:cs typeface="Times New Roman" panose="02020603050405020304" pitchFamily="18" charset="0"/>
            </a:endParaRPr>
          </a:p>
          <a:p>
            <a:pPr algn="ctr"/>
            <a:endParaRPr lang="kk-KZ" b="1" dirty="0">
              <a:solidFill>
                <a:schemeClr val="tx1"/>
              </a:solidFill>
              <a:latin typeface="Calibri" panose="020F0502020204030204" pitchFamily="34" charset="0"/>
              <a:cs typeface="Times New Roman" panose="02020603050405020304" pitchFamily="18" charset="0"/>
            </a:endParaRPr>
          </a:p>
          <a:p>
            <a:pPr algn="ctr"/>
            <a:endParaRPr lang="kk-KZ" b="1" dirty="0">
              <a:solidFill>
                <a:schemeClr val="tx1"/>
              </a:solidFill>
              <a:latin typeface="Calibri" panose="020F0502020204030204" pitchFamily="34" charset="0"/>
              <a:cs typeface="Times New Roman" panose="02020603050405020304" pitchFamily="18" charset="0"/>
            </a:endParaRPr>
          </a:p>
          <a:p>
            <a:pPr algn="ctr"/>
            <a:endParaRPr lang="kk-KZ" b="1" dirty="0">
              <a:solidFill>
                <a:schemeClr val="tx1"/>
              </a:solidFill>
              <a:latin typeface="Calibri" panose="020F0502020204030204" pitchFamily="34" charset="0"/>
              <a:cs typeface="Times New Roman" panose="02020603050405020304" pitchFamily="18" charset="0"/>
            </a:endParaRPr>
          </a:p>
          <a:p>
            <a:pPr algn="ctr"/>
            <a:endParaRPr lang="kk-KZ" b="1" dirty="0">
              <a:solidFill>
                <a:schemeClr val="tx1"/>
              </a:solidFill>
              <a:latin typeface="Calibri" panose="020F0502020204030204" pitchFamily="34" charset="0"/>
              <a:cs typeface="Times New Roman" panose="02020603050405020304" pitchFamily="18" charset="0"/>
            </a:endParaRPr>
          </a:p>
          <a:p>
            <a:pPr algn="ctr"/>
            <a:endParaRPr lang="kk-KZ" b="1" dirty="0">
              <a:solidFill>
                <a:schemeClr val="tx1"/>
              </a:solidFill>
              <a:latin typeface="Calibri" panose="020F0502020204030204" pitchFamily="34" charset="0"/>
              <a:cs typeface="Times New Roman" panose="02020603050405020304" pitchFamily="18" charset="0"/>
            </a:endParaRPr>
          </a:p>
          <a:p>
            <a:pPr algn="ctr"/>
            <a:endParaRPr lang="kk-KZ" b="1" dirty="0">
              <a:solidFill>
                <a:schemeClr val="tx1"/>
              </a:solidFill>
              <a:latin typeface="Calibri" panose="020F0502020204030204" pitchFamily="34" charset="0"/>
              <a:cs typeface="Times New Roman" panose="02020603050405020304" pitchFamily="18" charset="0"/>
            </a:endParaRPr>
          </a:p>
          <a:p>
            <a:pPr algn="ctr"/>
            <a:endParaRPr lang="kk-KZ" b="1" dirty="0">
              <a:solidFill>
                <a:schemeClr val="tx1"/>
              </a:solidFill>
              <a:latin typeface="Calibri" panose="020F0502020204030204" pitchFamily="34" charset="0"/>
              <a:cs typeface="Times New Roman" panose="02020603050405020304" pitchFamily="18" charset="0"/>
            </a:endParaRPr>
          </a:p>
          <a:p>
            <a:pPr algn="ctr"/>
            <a:endParaRPr lang="kk-KZ" b="1" dirty="0">
              <a:solidFill>
                <a:schemeClr val="tx1"/>
              </a:solidFill>
              <a:latin typeface="Calibri" panose="020F0502020204030204" pitchFamily="34" charset="0"/>
              <a:cs typeface="Times New Roman" panose="02020603050405020304" pitchFamily="18" charset="0"/>
            </a:endParaRPr>
          </a:p>
          <a:p>
            <a:pPr algn="ctr"/>
            <a:endParaRPr lang="kk-KZ" b="1" dirty="0">
              <a:solidFill>
                <a:schemeClr val="tx1"/>
              </a:solidFill>
              <a:latin typeface="Calibri" panose="020F0502020204030204" pitchFamily="34" charset="0"/>
              <a:cs typeface="Times New Roman" panose="02020603050405020304" pitchFamily="18" charset="0"/>
            </a:endParaRPr>
          </a:p>
          <a:p>
            <a:pPr algn="ctr"/>
            <a:endParaRPr lang="kk-KZ" b="1" dirty="0">
              <a:solidFill>
                <a:schemeClr val="tx1"/>
              </a:solidFill>
              <a:latin typeface="Calibri" panose="020F0502020204030204" pitchFamily="34" charset="0"/>
              <a:cs typeface="Times New Roman" panose="02020603050405020304" pitchFamily="18" charset="0"/>
            </a:endParaRPr>
          </a:p>
          <a:p>
            <a:pPr algn="ctr"/>
            <a:endParaRPr lang="kk-KZ" b="1" dirty="0">
              <a:solidFill>
                <a:schemeClr val="tx1"/>
              </a:solidFill>
              <a:latin typeface="Calibri" panose="020F0502020204030204" pitchFamily="34" charset="0"/>
              <a:cs typeface="Times New Roman" panose="02020603050405020304" pitchFamily="18" charset="0"/>
            </a:endParaRPr>
          </a:p>
          <a:p>
            <a:pPr algn="ctr"/>
            <a:endParaRPr lang="kk-KZ" b="1" dirty="0">
              <a:solidFill>
                <a:schemeClr val="tx1"/>
              </a:solidFill>
              <a:latin typeface="Calibri" panose="020F0502020204030204" pitchFamily="34" charset="0"/>
              <a:cs typeface="Times New Roman" panose="02020603050405020304" pitchFamily="18" charset="0"/>
            </a:endParaRPr>
          </a:p>
          <a:p>
            <a:pPr algn="ctr"/>
            <a:endParaRPr lang="kk-KZ" b="1" dirty="0">
              <a:solidFill>
                <a:schemeClr val="tx1"/>
              </a:solidFill>
              <a:latin typeface="Calibri" panose="020F0502020204030204" pitchFamily="34" charset="0"/>
              <a:cs typeface="Times New Roman" panose="02020603050405020304" pitchFamily="18" charset="0"/>
            </a:endParaRPr>
          </a:p>
          <a:p>
            <a:pPr algn="ctr"/>
            <a:endParaRPr lang="kk-KZ" b="1" dirty="0">
              <a:solidFill>
                <a:schemeClr val="tx1"/>
              </a:solidFill>
              <a:latin typeface="Calibri" panose="020F0502020204030204" pitchFamily="34" charset="0"/>
              <a:cs typeface="Times New Roman" panose="02020603050405020304" pitchFamily="18" charset="0"/>
            </a:endParaRPr>
          </a:p>
          <a:p>
            <a:pPr algn="ctr"/>
            <a:endParaRPr lang="kk-KZ" b="1" dirty="0">
              <a:solidFill>
                <a:schemeClr val="tx1"/>
              </a:solidFill>
              <a:latin typeface="Calibri" panose="020F0502020204030204" pitchFamily="34" charset="0"/>
              <a:cs typeface="Times New Roman" panose="02020603050405020304" pitchFamily="18"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588" y="2215661"/>
            <a:ext cx="3161660" cy="2647958"/>
          </a:xfrm>
          <a:prstGeom prst="rect">
            <a:avLst/>
          </a:prstGeom>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266" y="6148152"/>
            <a:ext cx="3129374" cy="2989980"/>
          </a:xfrm>
          <a:prstGeom prst="rect">
            <a:avLst/>
          </a:prstGeom>
        </p:spPr>
      </p:pic>
      <p:sp>
        <p:nvSpPr>
          <p:cNvPr id="6" name="TextBox 5"/>
          <p:cNvSpPr txBox="1"/>
          <p:nvPr/>
        </p:nvSpPr>
        <p:spPr>
          <a:xfrm>
            <a:off x="342899" y="1648325"/>
            <a:ext cx="6362699" cy="338554"/>
          </a:xfrm>
          <a:prstGeom prst="rect">
            <a:avLst/>
          </a:prstGeom>
          <a:noFill/>
        </p:spPr>
        <p:txBody>
          <a:bodyPr wrap="square" rtlCol="0">
            <a:spAutoFit/>
          </a:bodyPr>
          <a:lstStyle/>
          <a:p>
            <a:r>
              <a:rPr lang="ru-RU" sz="1600" b="1" i="1" dirty="0" err="1">
                <a:latin typeface="Times New Roman" panose="02020603050405020304" pitchFamily="18" charset="0"/>
                <a:cs typeface="Times New Roman" panose="02020603050405020304" pitchFamily="18" charset="0"/>
              </a:rPr>
              <a:t>Ең</a:t>
            </a:r>
            <a:r>
              <a:rPr lang="ru-RU" sz="1600" b="1" i="1" dirty="0">
                <a:latin typeface="Times New Roman" panose="02020603050405020304" pitchFamily="18" charset="0"/>
                <a:cs typeface="Times New Roman" panose="02020603050405020304" pitchFamily="18" charset="0"/>
              </a:rPr>
              <a:t> </a:t>
            </a:r>
            <a:r>
              <a:rPr lang="ru-RU" sz="1600" b="1" i="1" dirty="0" err="1">
                <a:latin typeface="Times New Roman" panose="02020603050405020304" pitchFamily="18" charset="0"/>
                <a:cs typeface="Times New Roman" panose="02020603050405020304" pitchFamily="18" charset="0"/>
              </a:rPr>
              <a:t>оптималды</a:t>
            </a:r>
            <a:r>
              <a:rPr lang="ru-RU" sz="1600" b="1" i="1" dirty="0">
                <a:latin typeface="Times New Roman" panose="02020603050405020304" pitchFamily="18" charset="0"/>
                <a:cs typeface="Times New Roman" panose="02020603050405020304" pitchFamily="18" charset="0"/>
              </a:rPr>
              <a:t> температура </a:t>
            </a:r>
            <a:r>
              <a:rPr lang="ru-RU" sz="1600" b="1" i="1" dirty="0" err="1">
                <a:latin typeface="Times New Roman" panose="02020603050405020304" pitchFamily="18" charset="0"/>
                <a:cs typeface="Times New Roman" panose="02020603050405020304" pitchFamily="18" charset="0"/>
              </a:rPr>
              <a:t>бөлме</a:t>
            </a:r>
            <a:r>
              <a:rPr lang="ru-RU" sz="1600" b="1" i="1" dirty="0">
                <a:latin typeface="Times New Roman" panose="02020603050405020304" pitchFamily="18" charset="0"/>
                <a:cs typeface="Times New Roman" panose="02020603050405020304" pitchFamily="18" charset="0"/>
              </a:rPr>
              <a:t> </a:t>
            </a:r>
            <a:r>
              <a:rPr lang="ru-RU" sz="1600" b="1" i="1" dirty="0" err="1">
                <a:latin typeface="Times New Roman" panose="02020603050405020304" pitchFamily="18" charset="0"/>
                <a:cs typeface="Times New Roman" panose="02020603050405020304" pitchFamily="18" charset="0"/>
              </a:rPr>
              <a:t>үшін</a:t>
            </a:r>
            <a:r>
              <a:rPr lang="ru-RU" sz="1600" b="1" i="1" dirty="0">
                <a:latin typeface="Times New Roman" panose="02020603050405020304" pitchFamily="18" charset="0"/>
                <a:cs typeface="Times New Roman" panose="02020603050405020304" pitchFamily="18" charset="0"/>
              </a:rPr>
              <a:t> 20-22градус. </a:t>
            </a:r>
          </a:p>
        </p:txBody>
      </p:sp>
      <p:sp>
        <p:nvSpPr>
          <p:cNvPr id="7" name="TextBox 6"/>
          <p:cNvSpPr txBox="1"/>
          <p:nvPr/>
        </p:nvSpPr>
        <p:spPr>
          <a:xfrm>
            <a:off x="3687012" y="2095083"/>
            <a:ext cx="2713786" cy="2800767"/>
          </a:xfrm>
          <a:prstGeom prst="rect">
            <a:avLst/>
          </a:prstGeom>
          <a:noFill/>
        </p:spPr>
        <p:txBody>
          <a:bodyPr wrap="square" rtlCol="0">
            <a:spAutoFit/>
          </a:bodyPr>
          <a:lstStyle/>
          <a:p>
            <a:pPr indent="361950" algn="just"/>
            <a:r>
              <a:rPr lang="ru-RU" sz="1600" dirty="0" err="1">
                <a:latin typeface="Times New Roman" panose="02020603050405020304" pitchFamily="18" charset="0"/>
                <a:cs typeface="Times New Roman" panose="02020603050405020304" pitchFamily="18" charset="0"/>
              </a:rPr>
              <a:t>Оның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қзінде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баланың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жатын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орны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тікелей</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күн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түсетін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жерде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тұрмауы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керек</a:t>
            </a:r>
            <a:r>
              <a:rPr lang="ru-RU" sz="1600" dirty="0">
                <a:latin typeface="Times New Roman" panose="02020603050405020304" pitchFamily="18" charset="0"/>
                <a:cs typeface="Times New Roman" panose="02020603050405020304" pitchFamily="18" charset="0"/>
              </a:rPr>
              <a:t>. </a:t>
            </a:r>
          </a:p>
          <a:p>
            <a:pPr indent="361950" algn="just"/>
            <a:endParaRPr lang="ru-RU" sz="1600" dirty="0">
              <a:latin typeface="Times New Roman" panose="02020603050405020304" pitchFamily="18" charset="0"/>
              <a:cs typeface="Times New Roman" panose="02020603050405020304" pitchFamily="18" charset="0"/>
            </a:endParaRPr>
          </a:p>
          <a:p>
            <a:pPr indent="361950" algn="just"/>
            <a:r>
              <a:rPr lang="ru-RU" sz="1600" dirty="0" err="1">
                <a:latin typeface="Times New Roman" panose="02020603050405020304" pitchFamily="18" charset="0"/>
                <a:cs typeface="Times New Roman" panose="02020603050405020304" pitchFamily="18" charset="0"/>
              </a:rPr>
              <a:t>Бөлмені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күніне</a:t>
            </a:r>
            <a:r>
              <a:rPr lang="ru-RU" sz="1600" dirty="0">
                <a:latin typeface="Times New Roman" panose="02020603050405020304" pitchFamily="18" charset="0"/>
                <a:cs typeface="Times New Roman" panose="02020603050405020304" pitchFamily="18" charset="0"/>
              </a:rPr>
              <a:t> 3-4рет </a:t>
            </a:r>
            <a:r>
              <a:rPr lang="ru-RU" sz="1600" dirty="0" err="1">
                <a:latin typeface="Times New Roman" panose="02020603050405020304" pitchFamily="18" charset="0"/>
                <a:cs typeface="Times New Roman" panose="02020603050405020304" pitchFamily="18" charset="0"/>
              </a:rPr>
              <a:t>желдетіп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үнемі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тазартып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отыру</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керек</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бірақ</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желдеткен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кезде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баланы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желдің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өтінде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қалдырмағаныңыз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абзал</a:t>
            </a:r>
            <a:r>
              <a:rPr lang="ru-RU" sz="1600" dirty="0">
                <a:latin typeface="Times New Roman" panose="02020603050405020304" pitchFamily="18" charset="0"/>
                <a:cs typeface="Times New Roman" panose="02020603050405020304" pitchFamily="18" charset="0"/>
              </a:rPr>
              <a:t>.</a:t>
            </a:r>
          </a:p>
        </p:txBody>
      </p:sp>
      <p:sp>
        <p:nvSpPr>
          <p:cNvPr id="11" name="TextBox 10"/>
          <p:cNvSpPr txBox="1"/>
          <p:nvPr/>
        </p:nvSpPr>
        <p:spPr>
          <a:xfrm>
            <a:off x="925266" y="5317155"/>
            <a:ext cx="4692316" cy="830997"/>
          </a:xfrm>
          <a:prstGeom prst="rect">
            <a:avLst/>
          </a:prstGeom>
          <a:noFill/>
        </p:spPr>
        <p:txBody>
          <a:bodyPr wrap="square" rtlCol="0">
            <a:spAutoFit/>
          </a:bodyPr>
          <a:lstStyle/>
          <a:p>
            <a:pPr algn="ctr"/>
            <a:r>
              <a:rPr lang="kk-KZ" sz="2400" b="1" dirty="0">
                <a:latin typeface="Times New Roman" panose="02020603050405020304" pitchFamily="18" charset="0"/>
                <a:cs typeface="Times New Roman" panose="02020603050405020304" pitchFamily="18" charset="0"/>
              </a:rPr>
              <a:t>Баланы емізу </a:t>
            </a:r>
          </a:p>
          <a:p>
            <a:pPr algn="ctr"/>
            <a:endParaRPr lang="ru-RU" sz="2400" dirty="0"/>
          </a:p>
        </p:txBody>
      </p:sp>
      <p:sp>
        <p:nvSpPr>
          <p:cNvPr id="14" name="TextBox 13"/>
          <p:cNvSpPr txBox="1"/>
          <p:nvPr/>
        </p:nvSpPr>
        <p:spPr>
          <a:xfrm>
            <a:off x="4054641" y="6148152"/>
            <a:ext cx="2346157" cy="1323439"/>
          </a:xfrm>
          <a:prstGeom prst="rect">
            <a:avLst/>
          </a:prstGeom>
          <a:noFill/>
        </p:spPr>
        <p:txBody>
          <a:bodyPr wrap="square" rtlCol="0">
            <a:spAutoFit/>
          </a:bodyPr>
          <a:lstStyle/>
          <a:p>
            <a:pPr indent="355600" algn="just"/>
            <a:r>
              <a:rPr lang="ru-RU" sz="1600" dirty="0" err="1">
                <a:latin typeface="Times New Roman" panose="02020603050405020304" pitchFamily="18" charset="0"/>
                <a:cs typeface="Times New Roman" panose="02020603050405020304" pitchFamily="18" charset="0"/>
              </a:rPr>
              <a:t>Бұрын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баланы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қатал</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түрде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уақытпен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емізетін</a:t>
            </a:r>
            <a:r>
              <a:rPr lang="ru-RU" sz="1600" dirty="0">
                <a:latin typeface="Times New Roman" panose="02020603050405020304" pitchFamily="18" charset="0"/>
                <a:cs typeface="Times New Roman" panose="02020603050405020304" pitchFamily="18" charset="0"/>
              </a:rPr>
              <a:t>, ал </a:t>
            </a:r>
            <a:r>
              <a:rPr lang="ru-RU" sz="1600" dirty="0" err="1">
                <a:latin typeface="Times New Roman" panose="02020603050405020304" pitchFamily="18" charset="0"/>
                <a:cs typeface="Times New Roman" panose="02020603050405020304" pitchFamily="18" charset="0"/>
              </a:rPr>
              <a:t>қазір</a:t>
            </a:r>
            <a:r>
              <a:rPr lang="ru-RU" sz="1600" dirty="0">
                <a:latin typeface="Times New Roman" panose="02020603050405020304" pitchFamily="18" charset="0"/>
                <a:cs typeface="Times New Roman" panose="02020603050405020304" pitchFamily="18" charset="0"/>
              </a:rPr>
              <a:t> тек </a:t>
            </a:r>
            <a:r>
              <a:rPr lang="ru-RU" sz="1600" dirty="0" err="1">
                <a:latin typeface="Times New Roman" panose="02020603050405020304" pitchFamily="18" charset="0"/>
                <a:cs typeface="Times New Roman" panose="02020603050405020304" pitchFamily="18" charset="0"/>
              </a:rPr>
              <a:t>баланың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қажеттілігіне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қарай</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емізу</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қолға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алынды</a:t>
            </a:r>
            <a:r>
              <a:rPr lang="ru-RU"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50502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33350" y="190500"/>
            <a:ext cx="6572250" cy="9525000"/>
          </a:xfrm>
          <a:prstGeom prst="rect">
            <a:avLst/>
          </a:prstGeom>
          <a:solidFill>
            <a:srgbClr val="FFFF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4" name="TextBox 3"/>
          <p:cNvSpPr txBox="1"/>
          <p:nvPr/>
        </p:nvSpPr>
        <p:spPr>
          <a:xfrm>
            <a:off x="409574" y="862819"/>
            <a:ext cx="6038850" cy="1077218"/>
          </a:xfrm>
          <a:prstGeom prst="rect">
            <a:avLst/>
          </a:prstGeom>
          <a:noFill/>
        </p:spPr>
        <p:txBody>
          <a:bodyPr wrap="square" rtlCol="0">
            <a:spAutoFit/>
          </a:bodyPr>
          <a:lstStyle/>
          <a:p>
            <a:pPr indent="361950" algn="just"/>
            <a:r>
              <a:rPr lang="ru-RU" sz="1600" noProof="1">
                <a:latin typeface="Times New Roman" panose="02020603050405020304" pitchFamily="18" charset="0"/>
                <a:cs typeface="Times New Roman" panose="02020603050405020304" pitchFamily="18" charset="0"/>
              </a:rPr>
              <a:t>Баланың аш екенін оңай түсінуге болады, жылайды іздейді ол сізге сіз түсіне алатындай белгілер береді. Сонда емізу уақыты 10-15 мин, ему жиілігі 2-3 сағат болғаны дұрыс. Дегенмен де бұлардың бәрі индивидуально болады. </a:t>
            </a:r>
          </a:p>
        </p:txBody>
      </p:sp>
      <p:sp>
        <p:nvSpPr>
          <p:cNvPr id="5" name="TextBox 4"/>
          <p:cNvSpPr txBox="1"/>
          <p:nvPr/>
        </p:nvSpPr>
        <p:spPr>
          <a:xfrm>
            <a:off x="390525" y="2438173"/>
            <a:ext cx="6057899" cy="830997"/>
          </a:xfrm>
          <a:prstGeom prst="rect">
            <a:avLst/>
          </a:prstGeom>
          <a:noFill/>
        </p:spPr>
        <p:txBody>
          <a:bodyPr wrap="square" rtlCol="0">
            <a:spAutoFit/>
          </a:bodyPr>
          <a:lstStyle/>
          <a:p>
            <a:pPr indent="361950" algn="just"/>
            <a:r>
              <a:rPr lang="ru-RU" sz="1600" dirty="0">
                <a:latin typeface="Times New Roman" panose="02020603050405020304" pitchFamily="18" charset="0"/>
                <a:cs typeface="Times New Roman" panose="02020603050405020304" pitchFamily="18" charset="0"/>
              </a:rPr>
              <a:t>Төменде </a:t>
            </a:r>
            <a:r>
              <a:rPr lang="ru-RU" sz="1600" dirty="0" err="1">
                <a:latin typeface="Times New Roman" panose="02020603050405020304" pitchFamily="18" charset="0"/>
                <a:cs typeface="Times New Roman" panose="02020603050405020304" pitchFamily="18" charset="0"/>
              </a:rPr>
              <a:t>баланың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дамуы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жайында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кестені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қарасаңыз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болады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сол</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арқылы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сәбиіңіздің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қалыпты</a:t>
            </a:r>
            <a:r>
              <a:rPr lang="ru-RU" sz="1600" dirty="0">
                <a:latin typeface="Times New Roman" panose="02020603050405020304" pitchFamily="18" charset="0"/>
                <a:cs typeface="Times New Roman" panose="02020603050405020304" pitchFamily="18" charset="0"/>
              </a:rPr>
              <a:t> не </a:t>
            </a:r>
            <a:r>
              <a:rPr lang="ru-RU" sz="1600" dirty="0" err="1">
                <a:latin typeface="Times New Roman" panose="02020603050405020304" pitchFamily="18" charset="0"/>
                <a:cs typeface="Times New Roman" panose="02020603050405020304" pitchFamily="18" charset="0"/>
              </a:rPr>
              <a:t>қалыпты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емес</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екенін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оңай</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біле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аласыз</a:t>
            </a:r>
            <a:r>
              <a:rPr lang="ru-RU" sz="1600" dirty="0">
                <a:latin typeface="Times New Roman" panose="02020603050405020304" pitchFamily="18" charset="0"/>
                <a:cs typeface="Times New Roman" panose="02020603050405020304" pitchFamily="18" charset="0"/>
              </a:rPr>
              <a:t>.</a:t>
            </a:r>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400427"/>
            <a:ext cx="6067425" cy="6235801"/>
          </a:xfrm>
          <a:prstGeom prst="rect">
            <a:avLst/>
          </a:prstGeom>
        </p:spPr>
      </p:pic>
      <p:sp>
        <p:nvSpPr>
          <p:cNvPr id="7" name="TextBox 6"/>
          <p:cNvSpPr txBox="1"/>
          <p:nvPr/>
        </p:nvSpPr>
        <p:spPr>
          <a:xfrm>
            <a:off x="571500" y="275591"/>
            <a:ext cx="5876924" cy="461665"/>
          </a:xfrm>
          <a:prstGeom prst="rect">
            <a:avLst/>
          </a:prstGeom>
          <a:noFill/>
        </p:spPr>
        <p:txBody>
          <a:bodyPr wrap="square" rtlCol="0">
            <a:spAutoFit/>
          </a:bodyPr>
          <a:lstStyle/>
          <a:p>
            <a:r>
              <a:rPr lang="ru-RU" sz="2400" b="1" dirty="0">
                <a:latin typeface="Times New Roman" panose="02020603050405020304" pitchFamily="18" charset="0"/>
                <a:cs typeface="Times New Roman" panose="02020603050405020304" pitchFamily="18" charset="0"/>
              </a:rPr>
              <a:t>Баланы </a:t>
            </a:r>
            <a:r>
              <a:rPr lang="ru-RU" sz="2400" b="1" dirty="0" err="1">
                <a:latin typeface="Times New Roman" panose="02020603050405020304" pitchFamily="18" charset="0"/>
                <a:cs typeface="Times New Roman" panose="02020603050405020304" pitchFamily="18" charset="0"/>
              </a:rPr>
              <a:t>қандай</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жиілікпен</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емізу</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керек</a:t>
            </a:r>
            <a:r>
              <a:rPr lang="ru-RU" sz="2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45975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33350" y="190500"/>
            <a:ext cx="6572250" cy="9525000"/>
          </a:xfrm>
          <a:prstGeom prst="rect">
            <a:avLst/>
          </a:prstGeom>
          <a:solidFill>
            <a:srgbClr val="FFFF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3" name="TextBox 2"/>
          <p:cNvSpPr txBox="1"/>
          <p:nvPr/>
        </p:nvSpPr>
        <p:spPr>
          <a:xfrm>
            <a:off x="1133475" y="2061743"/>
            <a:ext cx="4572000" cy="461665"/>
          </a:xfrm>
          <a:prstGeom prst="rect">
            <a:avLst/>
          </a:prstGeom>
          <a:noFill/>
        </p:spPr>
        <p:txBody>
          <a:bodyPr wrap="square" rtlCol="0">
            <a:spAutoFit/>
          </a:bodyPr>
          <a:lstStyle/>
          <a:p>
            <a:pPr algn="ctr"/>
            <a:r>
              <a:rPr lang="ru-RU" dirty="0"/>
              <a:t> </a:t>
            </a:r>
            <a:r>
              <a:rPr lang="ru-RU" sz="2400" b="1" dirty="0" err="1">
                <a:latin typeface="Times New Roman" panose="02020603050405020304" pitchFamily="18" charset="0"/>
                <a:cs typeface="Times New Roman" panose="02020603050405020304" pitchFamily="18" charset="0"/>
              </a:rPr>
              <a:t>Баланың</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астын</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жуу</a:t>
            </a:r>
            <a:endParaRPr lang="ru-RU" sz="24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066800" y="2916419"/>
            <a:ext cx="4857750" cy="1569660"/>
          </a:xfrm>
          <a:prstGeom prst="rect">
            <a:avLst/>
          </a:prstGeom>
          <a:noFill/>
        </p:spPr>
        <p:txBody>
          <a:bodyPr wrap="square" rtlCol="0">
            <a:spAutoFit/>
          </a:bodyPr>
          <a:lstStyle/>
          <a:p>
            <a:pPr indent="361950" algn="just"/>
            <a:r>
              <a:rPr lang="ru-RU" sz="1600" dirty="0" err="1">
                <a:latin typeface="Times New Roman" panose="02020603050405020304" pitchFamily="18" charset="0"/>
                <a:cs typeface="Times New Roman" panose="02020603050405020304" pitchFamily="18" charset="0"/>
              </a:rPr>
              <a:t>Баланың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жөргегін</a:t>
            </a:r>
            <a:r>
              <a:rPr lang="ru-RU" sz="1600" dirty="0">
                <a:latin typeface="Times New Roman" panose="02020603050405020304" pitchFamily="18" charset="0"/>
                <a:cs typeface="Times New Roman" panose="02020603050405020304" pitchFamily="18" charset="0"/>
              </a:rPr>
              <a:t> регулярно </a:t>
            </a:r>
            <a:r>
              <a:rPr lang="ru-RU" sz="1600" dirty="0" err="1">
                <a:latin typeface="Times New Roman" panose="02020603050405020304" pitchFamily="18" charset="0"/>
                <a:cs typeface="Times New Roman" panose="02020603050405020304" pitchFamily="18" charset="0"/>
              </a:rPr>
              <a:t>ауыстырып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тұруды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ұмытпаңыз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және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ауыстыру</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барысында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баланы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жуындырған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жақсы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Және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баланы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жуындырғанда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сабын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секілді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дүниелерді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қолданбауыңызды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сұраймын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тіпті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ол</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балаларға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арналған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сусабын</a:t>
            </a:r>
            <a:r>
              <a:rPr lang="ru-RU" sz="1600" dirty="0">
                <a:latin typeface="Times New Roman" panose="02020603050405020304" pitchFamily="18" charset="0"/>
                <a:cs typeface="Times New Roman" panose="02020603050405020304" pitchFamily="18" charset="0"/>
              </a:rPr>
              <a:t> не </a:t>
            </a:r>
            <a:r>
              <a:rPr lang="ru-RU" sz="1600" dirty="0" err="1">
                <a:latin typeface="Times New Roman" panose="02020603050405020304" pitchFamily="18" charset="0"/>
                <a:cs typeface="Times New Roman" panose="02020603050405020304" pitchFamily="18" charset="0"/>
              </a:rPr>
              <a:t>арнайы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сабын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болса</a:t>
            </a:r>
            <a:r>
              <a:rPr lang="ru-RU" sz="1600" dirty="0">
                <a:latin typeface="Times New Roman" panose="02020603050405020304" pitchFamily="18" charset="0"/>
                <a:cs typeface="Times New Roman" panose="02020603050405020304" pitchFamily="18" charset="0"/>
              </a:rPr>
              <a:t> да.</a:t>
            </a:r>
          </a:p>
        </p:txBody>
      </p:sp>
      <p:sp>
        <p:nvSpPr>
          <p:cNvPr id="5" name="TextBox 4"/>
          <p:cNvSpPr txBox="1"/>
          <p:nvPr/>
        </p:nvSpPr>
        <p:spPr>
          <a:xfrm>
            <a:off x="1066800" y="6556652"/>
            <a:ext cx="4857750" cy="1569660"/>
          </a:xfrm>
          <a:prstGeom prst="rect">
            <a:avLst/>
          </a:prstGeom>
          <a:noFill/>
        </p:spPr>
        <p:txBody>
          <a:bodyPr wrap="square" rtlCol="0">
            <a:spAutoFit/>
          </a:bodyPr>
          <a:lstStyle/>
          <a:p>
            <a:pPr indent="171450" algn="just"/>
            <a:r>
              <a:rPr lang="ru-RU" sz="1600" dirty="0">
                <a:latin typeface="Times New Roman" panose="02020603050405020304" pitchFamily="18" charset="0"/>
                <a:cs typeface="Times New Roman" panose="02020603050405020304" pitchFamily="18" charset="0"/>
              </a:rPr>
              <a:t>Баланы </a:t>
            </a:r>
            <a:r>
              <a:rPr lang="ru-RU" sz="1600" dirty="0" err="1">
                <a:latin typeface="Times New Roman" panose="02020603050405020304" pitchFamily="18" charset="0"/>
                <a:cs typeface="Times New Roman" panose="02020603050405020304" pitchFamily="18" charset="0"/>
              </a:rPr>
              <a:t>жуындыруға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арналған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судың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температурасы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шамаман</a:t>
            </a:r>
            <a:r>
              <a:rPr lang="ru-RU" sz="1600" dirty="0">
                <a:latin typeface="Times New Roman" panose="02020603050405020304" pitchFamily="18" charset="0"/>
                <a:cs typeface="Times New Roman" panose="02020603050405020304" pitchFamily="18" charset="0"/>
              </a:rPr>
              <a:t> 36 градус </a:t>
            </a:r>
            <a:r>
              <a:rPr lang="ru-RU" sz="1600" dirty="0" err="1">
                <a:latin typeface="Times New Roman" panose="02020603050405020304" pitchFamily="18" charset="0"/>
                <a:cs typeface="Times New Roman" panose="02020603050405020304" pitchFamily="18" charset="0"/>
              </a:rPr>
              <a:t>болуы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тиіс</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және</a:t>
            </a:r>
            <a:r>
              <a:rPr lang="ru-RU" sz="1600" dirty="0">
                <a:latin typeface="Times New Roman" panose="02020603050405020304" pitchFamily="18" charset="0"/>
                <a:cs typeface="Times New Roman" panose="02020603050405020304" pitchFamily="18" charset="0"/>
              </a:rPr>
              <a:t> де </a:t>
            </a:r>
            <a:r>
              <a:rPr lang="ru-RU" sz="1600" dirty="0" err="1">
                <a:latin typeface="Times New Roman" panose="02020603050405020304" pitchFamily="18" charset="0"/>
                <a:cs typeface="Times New Roman" panose="02020603050405020304" pitchFamily="18" charset="0"/>
              </a:rPr>
              <a:t>жуындыру</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үшін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ағынды</a:t>
            </a:r>
            <a:r>
              <a:rPr lang="ru-RU" sz="1600" dirty="0">
                <a:latin typeface="Times New Roman" panose="02020603050405020304" pitchFamily="18" charset="0"/>
                <a:cs typeface="Times New Roman" panose="02020603050405020304" pitchFamily="18" charset="0"/>
              </a:rPr>
              <a:t> суды </a:t>
            </a:r>
            <a:r>
              <a:rPr lang="ru-RU" sz="1600" dirty="0" err="1">
                <a:latin typeface="Times New Roman" panose="02020603050405020304" pitchFamily="18" charset="0"/>
                <a:cs typeface="Times New Roman" panose="02020603050405020304" pitchFamily="18" charset="0"/>
              </a:rPr>
              <a:t>қолданыңыз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Сонымен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қатар</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гигиеналық</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салфеткаларды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дәл</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баланың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көтенін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тазалау</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үшін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алғашқы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айларда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пайдаланбағаныңызды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сұраймын</a:t>
            </a:r>
            <a:r>
              <a:rPr lang="ru-RU" sz="1600" dirty="0">
                <a:latin typeface="Times New Roman" panose="02020603050405020304" pitchFamily="18" charset="0"/>
                <a:cs typeface="Times New Roman" panose="02020603050405020304" pitchFamily="18" charset="0"/>
              </a:rPr>
              <a:t>.</a:t>
            </a:r>
          </a:p>
        </p:txBody>
      </p:sp>
      <p:sp>
        <p:nvSpPr>
          <p:cNvPr id="7" name="TextBox 6"/>
          <p:cNvSpPr txBox="1"/>
          <p:nvPr/>
        </p:nvSpPr>
        <p:spPr>
          <a:xfrm>
            <a:off x="1274445" y="5197583"/>
            <a:ext cx="5276850" cy="584775"/>
          </a:xfrm>
          <a:prstGeom prst="rect">
            <a:avLst/>
          </a:prstGeom>
          <a:noFill/>
        </p:spPr>
        <p:txBody>
          <a:bodyPr wrap="square" rtlCol="0">
            <a:spAutoFit/>
          </a:bodyPr>
          <a:lstStyle/>
          <a:p>
            <a:pPr algn="just"/>
            <a:r>
              <a:rPr lang="ru-RU" sz="1600" b="1" i="1" dirty="0" err="1">
                <a:solidFill>
                  <a:srgbClr val="FF0000"/>
                </a:solidFill>
                <a:latin typeface="Times New Roman" panose="02020603050405020304" pitchFamily="18" charset="0"/>
                <a:cs typeface="Times New Roman" panose="02020603050405020304" pitchFamily="18" charset="0"/>
              </a:rPr>
              <a:t>Есте</a:t>
            </a:r>
            <a:r>
              <a:rPr lang="ru-RU" sz="1600" b="1" i="1" dirty="0">
                <a:solidFill>
                  <a:srgbClr val="FF0000"/>
                </a:solidFill>
                <a:latin typeface="Times New Roman" panose="02020603050405020304" pitchFamily="18" charset="0"/>
                <a:cs typeface="Times New Roman" panose="02020603050405020304" pitchFamily="18" charset="0"/>
              </a:rPr>
              <a:t> </a:t>
            </a:r>
            <a:r>
              <a:rPr lang="ru-RU" sz="1600" b="1" i="1" dirty="0" err="1">
                <a:solidFill>
                  <a:srgbClr val="FF0000"/>
                </a:solidFill>
                <a:latin typeface="Times New Roman" panose="02020603050405020304" pitchFamily="18" charset="0"/>
                <a:cs typeface="Times New Roman" panose="02020603050405020304" pitchFamily="18" charset="0"/>
              </a:rPr>
              <a:t>сақтаңыз</a:t>
            </a:r>
            <a:r>
              <a:rPr lang="ru-RU" sz="1600" b="1" i="1" dirty="0">
                <a:solidFill>
                  <a:srgbClr val="FF0000"/>
                </a:solidFill>
                <a:latin typeface="Times New Roman" panose="02020603050405020304" pitchFamily="18" charset="0"/>
                <a:cs typeface="Times New Roman" panose="02020603050405020304" pitchFamily="18" charset="0"/>
              </a:rPr>
              <a:t>! </a:t>
            </a:r>
            <a:r>
              <a:rPr lang="ru-RU" sz="1600" b="1" i="1" dirty="0" err="1">
                <a:solidFill>
                  <a:srgbClr val="FF0000"/>
                </a:solidFill>
                <a:latin typeface="Times New Roman" panose="02020603050405020304" pitchFamily="18" charset="0"/>
                <a:cs typeface="Times New Roman" panose="02020603050405020304" pitchFamily="18" charset="0"/>
              </a:rPr>
              <a:t>Балаңызды</a:t>
            </a:r>
            <a:r>
              <a:rPr lang="ru-RU" sz="1600" b="1" i="1" dirty="0">
                <a:solidFill>
                  <a:srgbClr val="FF0000"/>
                </a:solidFill>
                <a:latin typeface="Times New Roman" panose="02020603050405020304" pitchFamily="18" charset="0"/>
                <a:cs typeface="Times New Roman" panose="02020603050405020304" pitchFamily="18" charset="0"/>
              </a:rPr>
              <a:t> </a:t>
            </a:r>
            <a:r>
              <a:rPr lang="ru-RU" sz="1600" b="1" i="1" dirty="0" err="1">
                <a:solidFill>
                  <a:srgbClr val="FF0000"/>
                </a:solidFill>
                <a:latin typeface="Times New Roman" panose="02020603050405020304" pitchFamily="18" charset="0"/>
                <a:cs typeface="Times New Roman" panose="02020603050405020304" pitchFamily="18" charset="0"/>
              </a:rPr>
              <a:t>құлап</a:t>
            </a:r>
            <a:r>
              <a:rPr lang="ru-RU" sz="1600" b="1" i="1" dirty="0">
                <a:solidFill>
                  <a:srgbClr val="FF0000"/>
                </a:solidFill>
                <a:latin typeface="Times New Roman" panose="02020603050405020304" pitchFamily="18" charset="0"/>
                <a:cs typeface="Times New Roman" panose="02020603050405020304" pitchFamily="18" charset="0"/>
              </a:rPr>
              <a:t> </a:t>
            </a:r>
            <a:r>
              <a:rPr lang="ru-RU" sz="1600" b="1" i="1" dirty="0" err="1">
                <a:solidFill>
                  <a:srgbClr val="FF0000"/>
                </a:solidFill>
                <a:latin typeface="Times New Roman" panose="02020603050405020304" pitchFamily="18" charset="0"/>
                <a:cs typeface="Times New Roman" panose="02020603050405020304" pitchFamily="18" charset="0"/>
              </a:rPr>
              <a:t>қалу</a:t>
            </a:r>
            <a:r>
              <a:rPr lang="ru-RU" sz="1600" b="1" i="1" dirty="0">
                <a:solidFill>
                  <a:srgbClr val="FF0000"/>
                </a:solidFill>
                <a:latin typeface="Times New Roman" panose="02020603050405020304" pitchFamily="18" charset="0"/>
                <a:cs typeface="Times New Roman" panose="02020603050405020304" pitchFamily="18" charset="0"/>
              </a:rPr>
              <a:t> </a:t>
            </a:r>
            <a:r>
              <a:rPr lang="ru-RU" sz="1600" b="1" i="1" dirty="0" err="1">
                <a:solidFill>
                  <a:srgbClr val="FF0000"/>
                </a:solidFill>
                <a:latin typeface="Times New Roman" panose="02020603050405020304" pitchFamily="18" charset="0"/>
                <a:cs typeface="Times New Roman" panose="02020603050405020304" pitchFamily="18" charset="0"/>
              </a:rPr>
              <a:t>қаупі</a:t>
            </a:r>
            <a:r>
              <a:rPr lang="ru-RU" sz="1600" b="1" i="1" dirty="0">
                <a:solidFill>
                  <a:srgbClr val="FF0000"/>
                </a:solidFill>
                <a:latin typeface="Times New Roman" panose="02020603050405020304" pitchFamily="18" charset="0"/>
                <a:cs typeface="Times New Roman" panose="02020603050405020304" pitchFamily="18" charset="0"/>
              </a:rPr>
              <a:t> бар </a:t>
            </a:r>
            <a:r>
              <a:rPr lang="ru-RU" sz="1600" b="1" i="1" dirty="0" err="1">
                <a:solidFill>
                  <a:srgbClr val="FF0000"/>
                </a:solidFill>
                <a:latin typeface="Times New Roman" panose="02020603050405020304" pitchFamily="18" charset="0"/>
                <a:cs typeface="Times New Roman" panose="02020603050405020304" pitchFamily="18" charset="0"/>
              </a:rPr>
              <a:t>жерде</a:t>
            </a:r>
            <a:endParaRPr lang="ru-RU" sz="1600" b="1" i="1" dirty="0">
              <a:solidFill>
                <a:srgbClr val="FF0000"/>
              </a:solidFill>
              <a:latin typeface="Times New Roman" panose="02020603050405020304" pitchFamily="18" charset="0"/>
              <a:cs typeface="Times New Roman" panose="02020603050405020304" pitchFamily="18" charset="0"/>
            </a:endParaRPr>
          </a:p>
          <a:p>
            <a:pPr algn="just"/>
            <a:r>
              <a:rPr lang="ru-RU" sz="1600" b="1" i="1" dirty="0">
                <a:solidFill>
                  <a:srgbClr val="FF0000"/>
                </a:solidFill>
                <a:latin typeface="Times New Roman" panose="02020603050405020304" pitchFamily="18" charset="0"/>
                <a:cs typeface="Times New Roman" panose="02020603050405020304" pitchFamily="18" charset="0"/>
              </a:rPr>
              <a:t> </a:t>
            </a:r>
            <a:r>
              <a:rPr lang="ru-RU" sz="1600" b="1" i="1" dirty="0" err="1">
                <a:solidFill>
                  <a:srgbClr val="FF0000"/>
                </a:solidFill>
                <a:latin typeface="Times New Roman" panose="02020603050405020304" pitchFamily="18" charset="0"/>
                <a:cs typeface="Times New Roman" panose="02020603050405020304" pitchFamily="18" charset="0"/>
              </a:rPr>
              <a:t>ешқашан</a:t>
            </a:r>
            <a:r>
              <a:rPr lang="ru-RU" sz="1600" b="1" i="1" dirty="0">
                <a:solidFill>
                  <a:srgbClr val="FF0000"/>
                </a:solidFill>
                <a:latin typeface="Times New Roman" panose="02020603050405020304" pitchFamily="18" charset="0"/>
                <a:cs typeface="Times New Roman" panose="02020603050405020304" pitchFamily="18" charset="0"/>
              </a:rPr>
              <a:t> </a:t>
            </a:r>
            <a:r>
              <a:rPr lang="ru-RU" sz="1600" b="1" i="1" dirty="0" err="1">
                <a:solidFill>
                  <a:srgbClr val="FF0000"/>
                </a:solidFill>
                <a:latin typeface="Times New Roman" panose="02020603050405020304" pitchFamily="18" charset="0"/>
                <a:cs typeface="Times New Roman" panose="02020603050405020304" pitchFamily="18" charset="0"/>
              </a:rPr>
              <a:t>жалғыз</a:t>
            </a:r>
            <a:r>
              <a:rPr lang="ru-RU" sz="1600" b="1" i="1" dirty="0">
                <a:solidFill>
                  <a:srgbClr val="FF0000"/>
                </a:solidFill>
                <a:latin typeface="Times New Roman" panose="02020603050405020304" pitchFamily="18" charset="0"/>
                <a:cs typeface="Times New Roman" panose="02020603050405020304" pitchFamily="18" charset="0"/>
              </a:rPr>
              <a:t> </a:t>
            </a:r>
            <a:r>
              <a:rPr lang="ru-RU" sz="1600" b="1" i="1" dirty="0" err="1">
                <a:solidFill>
                  <a:srgbClr val="FF0000"/>
                </a:solidFill>
                <a:latin typeface="Times New Roman" panose="02020603050405020304" pitchFamily="18" charset="0"/>
                <a:cs typeface="Times New Roman" panose="02020603050405020304" pitchFamily="18" charset="0"/>
              </a:rPr>
              <a:t>қалдырмаңыз</a:t>
            </a:r>
            <a:r>
              <a:rPr lang="ru-RU" sz="1600" b="1" i="1" dirty="0">
                <a:solidFill>
                  <a:srgbClr val="FF0000"/>
                </a:solidFill>
                <a:latin typeface="Times New Roman" panose="02020603050405020304" pitchFamily="18" charset="0"/>
                <a:cs typeface="Times New Roman" panose="02020603050405020304" pitchFamily="18" charset="0"/>
              </a:rPr>
              <a:t>.</a:t>
            </a:r>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4873226"/>
            <a:ext cx="986790" cy="1233488"/>
          </a:xfrm>
          <a:prstGeom prst="rect">
            <a:avLst/>
          </a:prstGeom>
        </p:spPr>
      </p:pic>
    </p:spTree>
    <p:extLst>
      <p:ext uri="{BB962C8B-B14F-4D97-AF65-F5344CB8AC3E}">
        <p14:creationId xmlns:p14="http://schemas.microsoft.com/office/powerpoint/2010/main" val="88403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3825" y="171450"/>
            <a:ext cx="6572250" cy="9525000"/>
          </a:xfrm>
          <a:prstGeom prst="rect">
            <a:avLst/>
          </a:prstGeom>
          <a:solidFill>
            <a:srgbClr val="FFFF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pic>
        <p:nvPicPr>
          <p:cNvPr id="3" name="Рисунок 2"/>
          <p:cNvPicPr>
            <a:picLocks noChangeAspect="1"/>
          </p:cNvPicPr>
          <p:nvPr/>
        </p:nvPicPr>
        <p:blipFill>
          <a:blip r:embed="rId2"/>
          <a:stretch>
            <a:fillRect/>
          </a:stretch>
        </p:blipFill>
        <p:spPr>
          <a:xfrm>
            <a:off x="1455822" y="6614941"/>
            <a:ext cx="3874168" cy="2661406"/>
          </a:xfrm>
          <a:prstGeom prst="rect">
            <a:avLst/>
          </a:prstGeom>
        </p:spPr>
      </p:pic>
      <p:sp>
        <p:nvSpPr>
          <p:cNvPr id="4" name="TextBox 3"/>
          <p:cNvSpPr txBox="1"/>
          <p:nvPr/>
        </p:nvSpPr>
        <p:spPr>
          <a:xfrm>
            <a:off x="514350" y="5228779"/>
            <a:ext cx="6000750" cy="1077218"/>
          </a:xfrm>
          <a:prstGeom prst="rect">
            <a:avLst/>
          </a:prstGeom>
          <a:noFill/>
        </p:spPr>
        <p:txBody>
          <a:bodyPr wrap="square" rtlCol="0">
            <a:spAutoFit/>
          </a:bodyPr>
          <a:lstStyle/>
          <a:p>
            <a:pPr indent="266700" algn="just"/>
            <a:r>
              <a:rPr lang="ru-RU" sz="1600" dirty="0">
                <a:latin typeface="Times New Roman" panose="02020603050405020304" pitchFamily="18" charset="0"/>
                <a:cs typeface="Times New Roman" panose="02020603050405020304" pitchFamily="18" charset="0"/>
              </a:rPr>
              <a:t>Ал </a:t>
            </a:r>
            <a:r>
              <a:rPr lang="ru-RU" sz="1600" dirty="0" err="1">
                <a:latin typeface="Times New Roman" panose="02020603050405020304" pitchFamily="18" charset="0"/>
                <a:cs typeface="Times New Roman" panose="02020603050405020304" pitchFamily="18" charset="0"/>
              </a:rPr>
              <a:t>ұлды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білегіңізге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ішімен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жатқызып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жуа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бересіз</a:t>
            </a:r>
            <a:r>
              <a:rPr lang="ru-RU" sz="1600" dirty="0">
                <a:latin typeface="Times New Roman" panose="02020603050405020304" pitchFamily="18" charset="0"/>
                <a:cs typeface="Times New Roman" panose="02020603050405020304" pitchFamily="18" charset="0"/>
              </a:rPr>
              <a:t>. </a:t>
            </a:r>
            <a:endParaRPr lang="kk-KZ" sz="1600" dirty="0">
              <a:latin typeface="Times New Roman" panose="02020603050405020304" pitchFamily="18" charset="0"/>
              <a:cs typeface="Times New Roman" panose="02020603050405020304" pitchFamily="18" charset="0"/>
            </a:endParaRPr>
          </a:p>
          <a:p>
            <a:pPr indent="266700" algn="just"/>
            <a:r>
              <a:rPr lang="ru-RU" sz="1600" dirty="0" err="1">
                <a:latin typeface="Times New Roman" panose="02020603050405020304" pitchFamily="18" charset="0"/>
                <a:cs typeface="Times New Roman" panose="02020603050405020304" pitchFamily="18" charset="0"/>
              </a:rPr>
              <a:t>Екінші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қолмен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жамбас</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жыныс</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мүшесі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машонкасын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ағынды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сумен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мұқият</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жуыңыз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Бірақ</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жыныс</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мүшесінің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басын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ашуға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болмайды</a:t>
            </a:r>
            <a:r>
              <a:rPr lang="ru-RU" sz="1600" dirty="0">
                <a:latin typeface="Times New Roman" panose="02020603050405020304" pitchFamily="18" charset="0"/>
                <a:cs typeface="Times New Roman" panose="02020603050405020304" pitchFamily="18" charset="0"/>
              </a:rPr>
              <a:t>, тек </a:t>
            </a:r>
            <a:r>
              <a:rPr lang="ru-RU" sz="1600" dirty="0" err="1">
                <a:latin typeface="Times New Roman" panose="02020603050405020304" pitchFamily="18" charset="0"/>
                <a:cs typeface="Times New Roman" panose="02020603050405020304" pitchFamily="18" charset="0"/>
              </a:rPr>
              <a:t>сыртынан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жуу</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керек</a:t>
            </a:r>
            <a:r>
              <a:rPr lang="ru-RU" sz="1600" dirty="0">
                <a:latin typeface="Times New Roman" panose="02020603050405020304" pitchFamily="18" charset="0"/>
                <a:cs typeface="Times New Roman" panose="02020603050405020304" pitchFamily="18" charset="0"/>
              </a:rPr>
              <a:t>.</a:t>
            </a:r>
          </a:p>
        </p:txBody>
      </p:sp>
      <p:pic>
        <p:nvPicPr>
          <p:cNvPr id="8" name="Рисунок 7"/>
          <p:cNvPicPr>
            <a:picLocks noChangeAspect="1"/>
          </p:cNvPicPr>
          <p:nvPr/>
        </p:nvPicPr>
        <p:blipFill>
          <a:blip r:embed="rId3"/>
          <a:stretch>
            <a:fillRect/>
          </a:stretch>
        </p:blipFill>
        <p:spPr>
          <a:xfrm>
            <a:off x="1455822" y="2744208"/>
            <a:ext cx="3874168" cy="2284992"/>
          </a:xfrm>
          <a:prstGeom prst="rect">
            <a:avLst/>
          </a:prstGeom>
        </p:spPr>
      </p:pic>
      <p:sp>
        <p:nvSpPr>
          <p:cNvPr id="9" name="TextBox 8"/>
          <p:cNvSpPr txBox="1"/>
          <p:nvPr/>
        </p:nvSpPr>
        <p:spPr>
          <a:xfrm>
            <a:off x="514350" y="928326"/>
            <a:ext cx="6000750" cy="1815882"/>
          </a:xfrm>
          <a:prstGeom prst="rect">
            <a:avLst/>
          </a:prstGeom>
          <a:noFill/>
        </p:spPr>
        <p:txBody>
          <a:bodyPr wrap="square" rtlCol="0">
            <a:spAutoFit/>
          </a:bodyPr>
          <a:lstStyle/>
          <a:p>
            <a:pPr indent="361950" algn="just"/>
            <a:r>
              <a:rPr lang="kk-KZ" sz="1600" dirty="0">
                <a:latin typeface="Times New Roman" panose="02020603050405020304" pitchFamily="18" charset="0"/>
                <a:cs typeface="Times New Roman" panose="02020603050405020304" pitchFamily="18" charset="0"/>
              </a:rPr>
              <a:t>Қ</a:t>
            </a:r>
            <a:r>
              <a:rPr lang="ru-RU" sz="1600" dirty="0" err="1">
                <a:latin typeface="Times New Roman" panose="02020603050405020304" pitchFamily="18" charset="0"/>
                <a:cs typeface="Times New Roman" panose="02020603050405020304" pitchFamily="18" charset="0"/>
              </a:rPr>
              <a:t>ызды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білегіңізде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арқасымен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жатқызып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алдынан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ағынды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сумен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жуасыз</a:t>
            </a:r>
            <a:r>
              <a:rPr lang="ru-RU" sz="1600" dirty="0">
                <a:latin typeface="Times New Roman" panose="02020603050405020304" pitchFamily="18" charset="0"/>
                <a:cs typeface="Times New Roman" panose="02020603050405020304" pitchFamily="18" charset="0"/>
              </a:rPr>
              <a:t>, су </a:t>
            </a:r>
            <a:r>
              <a:rPr lang="ru-RU" sz="1600" dirty="0" err="1">
                <a:latin typeface="Times New Roman" panose="02020603050405020304" pitchFamily="18" charset="0"/>
                <a:cs typeface="Times New Roman" panose="02020603050405020304" pitchFamily="18" charset="0"/>
              </a:rPr>
              <a:t>өз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кезегінде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анусқа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қарай</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ағады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сонда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артық</a:t>
            </a:r>
            <a:r>
              <a:rPr lang="ru-RU" sz="1600" dirty="0">
                <a:latin typeface="Times New Roman" panose="02020603050405020304" pitchFamily="18" charset="0"/>
                <a:cs typeface="Times New Roman" panose="02020603050405020304" pitchFamily="18" charset="0"/>
              </a:rPr>
              <a:t> инфекция </a:t>
            </a:r>
            <a:r>
              <a:rPr lang="ru-RU" sz="1600" dirty="0" err="1">
                <a:latin typeface="Times New Roman" panose="02020603050405020304" pitchFamily="18" charset="0"/>
                <a:cs typeface="Times New Roman" panose="02020603050405020304" pitchFamily="18" charset="0"/>
              </a:rPr>
              <a:t>түсірмейсіз</a:t>
            </a:r>
            <a:r>
              <a:rPr lang="ru-RU" sz="1600" dirty="0">
                <a:latin typeface="Times New Roman" panose="02020603050405020304" pitchFamily="18" charset="0"/>
                <a:cs typeface="Times New Roman" panose="02020603050405020304" pitchFamily="18" charset="0"/>
              </a:rPr>
              <a:t>.</a:t>
            </a:r>
          </a:p>
          <a:p>
            <a:pPr indent="361950" algn="just"/>
            <a:r>
              <a:rPr lang="kk-KZ" sz="1600" dirty="0">
                <a:latin typeface="Times New Roman" panose="02020603050405020304" pitchFamily="18" charset="0"/>
                <a:cs typeface="Times New Roman" panose="02020603050405020304" pitchFamily="18" charset="0"/>
              </a:rPr>
              <a:t>Екінші қолмен бөкселер мен жыныс мүшесі аймағын мұқият жуып, барлық кірді сабынмен тазарту керек, бірақ жыныс мүшелеріне кіргізуге болмайды. Тағы шап қатпарлары мен жамбас аймағын жақсылап шайыңыз.</a:t>
            </a:r>
            <a:endParaRPr lang="ru-RU" sz="16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990600" y="388089"/>
            <a:ext cx="4591050" cy="369332"/>
          </a:xfrm>
          <a:prstGeom prst="rect">
            <a:avLst/>
          </a:prstGeom>
          <a:solidFill>
            <a:schemeClr val="bg1"/>
          </a:solidFill>
        </p:spPr>
        <p:txBody>
          <a:bodyPr wrap="square" rtlCol="0">
            <a:spAutoFit/>
          </a:bodyPr>
          <a:lstStyle/>
          <a:p>
            <a:pPr algn="ctr"/>
            <a:r>
              <a:rPr lang="ru-RU" b="1" i="1" dirty="0" err="1">
                <a:solidFill>
                  <a:srgbClr val="B20EA6"/>
                </a:solidFill>
                <a:latin typeface="Times New Roman" panose="02020603050405020304" pitchFamily="18" charset="0"/>
                <a:cs typeface="Times New Roman" panose="02020603050405020304" pitchFamily="18" charset="0"/>
              </a:rPr>
              <a:t>Қыз</a:t>
            </a:r>
            <a:r>
              <a:rPr lang="ru-RU" b="1" i="1" dirty="0">
                <a:solidFill>
                  <a:srgbClr val="B20EA6"/>
                </a:solidFill>
                <a:latin typeface="Times New Roman" panose="02020603050405020304" pitchFamily="18" charset="0"/>
                <a:cs typeface="Times New Roman" panose="02020603050405020304" pitchFamily="18" charset="0"/>
              </a:rPr>
              <a:t> бен </a:t>
            </a:r>
            <a:r>
              <a:rPr lang="ru-RU" b="1" i="1" dirty="0" err="1">
                <a:solidFill>
                  <a:srgbClr val="B20EA6"/>
                </a:solidFill>
                <a:latin typeface="Times New Roman" panose="02020603050405020304" pitchFamily="18" charset="0"/>
                <a:cs typeface="Times New Roman" panose="02020603050405020304" pitchFamily="18" charset="0"/>
              </a:rPr>
              <a:t>ұлды</a:t>
            </a:r>
            <a:r>
              <a:rPr lang="ru-RU" b="1" i="1" dirty="0">
                <a:solidFill>
                  <a:srgbClr val="B20EA6"/>
                </a:solidFill>
                <a:latin typeface="Times New Roman" panose="02020603050405020304" pitchFamily="18" charset="0"/>
                <a:cs typeface="Times New Roman" panose="02020603050405020304" pitchFamily="18" charset="0"/>
              </a:rPr>
              <a:t> </a:t>
            </a:r>
            <a:r>
              <a:rPr lang="ru-RU" b="1" i="1" dirty="0" err="1">
                <a:solidFill>
                  <a:srgbClr val="B20EA6"/>
                </a:solidFill>
                <a:latin typeface="Times New Roman" panose="02020603050405020304" pitchFamily="18" charset="0"/>
                <a:cs typeface="Times New Roman" panose="02020603050405020304" pitchFamily="18" charset="0"/>
              </a:rPr>
              <a:t>екі</a:t>
            </a:r>
            <a:r>
              <a:rPr lang="ru-RU" b="1" i="1" dirty="0">
                <a:solidFill>
                  <a:srgbClr val="B20EA6"/>
                </a:solidFill>
                <a:latin typeface="Times New Roman" panose="02020603050405020304" pitchFamily="18" charset="0"/>
                <a:cs typeface="Times New Roman" panose="02020603050405020304" pitchFamily="18" charset="0"/>
              </a:rPr>
              <a:t> </a:t>
            </a:r>
            <a:r>
              <a:rPr lang="ru-RU" b="1" i="1" dirty="0" err="1">
                <a:solidFill>
                  <a:srgbClr val="B20EA6"/>
                </a:solidFill>
                <a:latin typeface="Times New Roman" panose="02020603050405020304" pitchFamily="18" charset="0"/>
                <a:cs typeface="Times New Roman" panose="02020603050405020304" pitchFamily="18" charset="0"/>
              </a:rPr>
              <a:t>түрлі</a:t>
            </a:r>
            <a:r>
              <a:rPr lang="ru-RU" b="1" i="1" dirty="0">
                <a:solidFill>
                  <a:srgbClr val="B20EA6"/>
                </a:solidFill>
                <a:latin typeface="Times New Roman" panose="02020603050405020304" pitchFamily="18" charset="0"/>
                <a:cs typeface="Times New Roman" panose="02020603050405020304" pitchFamily="18" charset="0"/>
              </a:rPr>
              <a:t> подмывать </a:t>
            </a:r>
            <a:r>
              <a:rPr lang="ru-RU" b="1" i="1" dirty="0" err="1">
                <a:solidFill>
                  <a:srgbClr val="B20EA6"/>
                </a:solidFill>
                <a:latin typeface="Times New Roman" panose="02020603050405020304" pitchFamily="18" charset="0"/>
                <a:cs typeface="Times New Roman" panose="02020603050405020304" pitchFamily="18" charset="0"/>
              </a:rPr>
              <a:t>етеміз</a:t>
            </a:r>
            <a:r>
              <a:rPr lang="ru-RU" b="1" i="1" dirty="0">
                <a:solidFill>
                  <a:srgbClr val="B20EA6"/>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46335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33350" y="190500"/>
            <a:ext cx="6572250" cy="9525000"/>
          </a:xfrm>
          <a:prstGeom prst="rect">
            <a:avLst/>
          </a:prstGeom>
          <a:solidFill>
            <a:srgbClr val="FFFF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3" name="TextBox 2"/>
          <p:cNvSpPr txBox="1"/>
          <p:nvPr/>
        </p:nvSpPr>
        <p:spPr>
          <a:xfrm>
            <a:off x="990600" y="857250"/>
            <a:ext cx="5372100" cy="461665"/>
          </a:xfrm>
          <a:prstGeom prst="rect">
            <a:avLst/>
          </a:prstGeom>
          <a:noFill/>
        </p:spPr>
        <p:txBody>
          <a:bodyPr wrap="square" rtlCol="0">
            <a:spAutoFit/>
          </a:bodyPr>
          <a:lstStyle/>
          <a:p>
            <a:pPr algn="ctr"/>
            <a:r>
              <a:rPr lang="ru-RU" dirty="0"/>
              <a:t> </a:t>
            </a:r>
            <a:r>
              <a:rPr lang="ru-RU" sz="2400" b="1" dirty="0" err="1">
                <a:latin typeface="Times New Roman" panose="02020603050405020304" pitchFamily="18" charset="0"/>
                <a:cs typeface="Times New Roman" panose="02020603050405020304" pitchFamily="18" charset="0"/>
              </a:rPr>
              <a:t>Кіндікке</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күтім</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жасау</a:t>
            </a:r>
            <a:endParaRPr lang="ru-RU" sz="24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90550" y="1847850"/>
            <a:ext cx="5772150" cy="2800767"/>
          </a:xfrm>
          <a:prstGeom prst="rect">
            <a:avLst/>
          </a:prstGeom>
          <a:noFill/>
        </p:spPr>
        <p:txBody>
          <a:bodyPr wrap="square" rtlCol="0">
            <a:spAutoFit/>
          </a:bodyPr>
          <a:lstStyle/>
          <a:p>
            <a:pPr indent="457200" algn="just"/>
            <a:r>
              <a:rPr lang="ru-RU" sz="1600" dirty="0" err="1">
                <a:latin typeface="Times New Roman" panose="02020603050405020304" pitchFamily="18" charset="0"/>
                <a:cs typeface="Times New Roman" panose="02020603050405020304" pitchFamily="18" charset="0"/>
              </a:rPr>
              <a:t>Бұрынғы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түсінік</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бойынша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кіндікті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спиртпен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зеленкамен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немесе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сутегі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асқын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тотығымен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тазалап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отыратын</a:t>
            </a:r>
            <a:r>
              <a:rPr lang="ru-RU" sz="1600" dirty="0">
                <a:latin typeface="Times New Roman" panose="02020603050405020304" pitchFamily="18" charset="0"/>
                <a:cs typeface="Times New Roman" panose="02020603050405020304" pitchFamily="18" charset="0"/>
              </a:rPr>
              <a:t>. Ал, </a:t>
            </a:r>
            <a:r>
              <a:rPr lang="ru-RU" sz="1600" dirty="0" err="1">
                <a:latin typeface="Times New Roman" panose="02020603050405020304" pitchFamily="18" charset="0"/>
                <a:cs typeface="Times New Roman" panose="02020603050405020304" pitchFamily="18" charset="0"/>
              </a:rPr>
              <a:t>қазір</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кіндік</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өзі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түскенше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тиіспейді</a:t>
            </a:r>
            <a:r>
              <a:rPr lang="ru-RU" sz="1600" dirty="0">
                <a:latin typeface="Times New Roman" panose="02020603050405020304" pitchFamily="18" charset="0"/>
                <a:cs typeface="Times New Roman" panose="02020603050405020304" pitchFamily="18" charset="0"/>
              </a:rPr>
              <a:t>.</a:t>
            </a:r>
          </a:p>
          <a:p>
            <a:pPr indent="457200" algn="just"/>
            <a:endParaRPr lang="ru-RU" sz="1600" dirty="0">
              <a:latin typeface="Times New Roman" panose="02020603050405020304" pitchFamily="18" charset="0"/>
              <a:cs typeface="Times New Roman" panose="02020603050405020304" pitchFamily="18" charset="0"/>
            </a:endParaRPr>
          </a:p>
          <a:p>
            <a:pPr indent="457200" algn="just"/>
            <a:r>
              <a:rPr lang="ru-RU" sz="1600" b="1" i="1" dirty="0">
                <a:latin typeface="Times New Roman" panose="02020603050405020304" pitchFamily="18" charset="0"/>
                <a:cs typeface="Times New Roman" panose="02020603050405020304" pitchFamily="18" charset="0"/>
              </a:rPr>
              <a:t>Неге </a:t>
            </a:r>
            <a:r>
              <a:rPr lang="ru-RU" sz="1600" b="1" i="1" dirty="0" err="1">
                <a:latin typeface="Times New Roman" panose="02020603050405020304" pitchFamily="18" charset="0"/>
                <a:cs typeface="Times New Roman" panose="02020603050405020304" pitchFamily="18" charset="0"/>
              </a:rPr>
              <a:t>кіндікке</a:t>
            </a:r>
            <a:r>
              <a:rPr lang="ru-RU" sz="1600" b="1" i="1" dirty="0">
                <a:latin typeface="Times New Roman" panose="02020603050405020304" pitchFamily="18" charset="0"/>
                <a:cs typeface="Times New Roman" panose="02020603050405020304" pitchFamily="18" charset="0"/>
              </a:rPr>
              <a:t> </a:t>
            </a:r>
            <a:r>
              <a:rPr lang="ru-RU" sz="1600" b="1" i="1" dirty="0" err="1">
                <a:latin typeface="Times New Roman" panose="02020603050405020304" pitchFamily="18" charset="0"/>
                <a:cs typeface="Times New Roman" panose="02020603050405020304" pitchFamily="18" charset="0"/>
              </a:rPr>
              <a:t>ешнәрсе</a:t>
            </a:r>
            <a:r>
              <a:rPr lang="ru-RU" sz="1600" b="1" i="1" dirty="0">
                <a:latin typeface="Times New Roman" panose="02020603050405020304" pitchFamily="18" charset="0"/>
                <a:cs typeface="Times New Roman" panose="02020603050405020304" pitchFamily="18" charset="0"/>
              </a:rPr>
              <a:t> </a:t>
            </a:r>
            <a:r>
              <a:rPr lang="ru-RU" sz="1600" b="1" i="1" dirty="0" err="1">
                <a:latin typeface="Times New Roman" panose="02020603050405020304" pitchFamily="18" charset="0"/>
                <a:cs typeface="Times New Roman" panose="02020603050405020304" pitchFamily="18" charset="0"/>
              </a:rPr>
              <a:t>жағудың</a:t>
            </a:r>
            <a:r>
              <a:rPr lang="ru-RU" sz="1600" b="1" i="1" dirty="0">
                <a:latin typeface="Times New Roman" panose="02020603050405020304" pitchFamily="18" charset="0"/>
                <a:cs typeface="Times New Roman" panose="02020603050405020304" pitchFamily="18" charset="0"/>
              </a:rPr>
              <a:t> </a:t>
            </a:r>
            <a:r>
              <a:rPr lang="ru-RU" sz="1600" b="1" i="1" dirty="0" err="1">
                <a:latin typeface="Times New Roman" panose="02020603050405020304" pitchFamily="18" charset="0"/>
                <a:cs typeface="Times New Roman" panose="02020603050405020304" pitchFamily="18" charset="0"/>
              </a:rPr>
              <a:t>қажеті</a:t>
            </a:r>
            <a:r>
              <a:rPr lang="ru-RU" sz="1600" b="1" i="1" dirty="0">
                <a:latin typeface="Times New Roman" panose="02020603050405020304" pitchFamily="18" charset="0"/>
                <a:cs typeface="Times New Roman" panose="02020603050405020304" pitchFamily="18" charset="0"/>
              </a:rPr>
              <a:t> </a:t>
            </a:r>
            <a:r>
              <a:rPr lang="ru-RU" sz="1600" b="1" i="1" dirty="0" err="1">
                <a:latin typeface="Times New Roman" panose="02020603050405020304" pitchFamily="18" charset="0"/>
                <a:cs typeface="Times New Roman" panose="02020603050405020304" pitchFamily="18" charset="0"/>
              </a:rPr>
              <a:t>жоқ</a:t>
            </a:r>
            <a:r>
              <a:rPr lang="ru-RU" sz="1600" b="1" i="1" dirty="0">
                <a:latin typeface="Times New Roman" panose="02020603050405020304" pitchFamily="18" charset="0"/>
                <a:cs typeface="Times New Roman" panose="02020603050405020304" pitchFamily="18" charset="0"/>
              </a:rPr>
              <a:t>? </a:t>
            </a:r>
          </a:p>
          <a:p>
            <a:pPr indent="457200" algn="just"/>
            <a:endParaRPr lang="ru-RU" sz="1600" dirty="0">
              <a:latin typeface="Times New Roman" panose="02020603050405020304" pitchFamily="18" charset="0"/>
              <a:cs typeface="Times New Roman" panose="02020603050405020304" pitchFamily="18" charset="0"/>
            </a:endParaRPr>
          </a:p>
          <a:p>
            <a:pPr indent="457200" algn="just"/>
            <a:r>
              <a:rPr lang="ru-RU" sz="1600" dirty="0" err="1">
                <a:latin typeface="Times New Roman" panose="02020603050405020304" pitchFamily="18" charset="0"/>
                <a:cs typeface="Times New Roman" panose="02020603050405020304" pitchFamily="18" charset="0"/>
              </a:rPr>
              <a:t>Себебі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кіндікке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бірдеме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жағып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емдегеннен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гөрі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құрғақ</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күтім</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жасаса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тезірек</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жазылады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Ең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бастысы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кіндік</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жарасын</a:t>
            </a:r>
            <a:r>
              <a:rPr lang="ru-RU" sz="1600" dirty="0">
                <a:latin typeface="Times New Roman" panose="02020603050405020304" pitchFamily="18" charset="0"/>
                <a:cs typeface="Times New Roman" panose="02020603050405020304" pitchFamily="18" charset="0"/>
              </a:rPr>
              <a:t> таза </a:t>
            </a:r>
            <a:r>
              <a:rPr lang="ru-RU" sz="1600" dirty="0" err="1">
                <a:latin typeface="Times New Roman" panose="02020603050405020304" pitchFamily="18" charset="0"/>
                <a:cs typeface="Times New Roman" panose="02020603050405020304" pitchFamily="18" charset="0"/>
              </a:rPr>
              <a:t>және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құрғақ</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ұстау</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керек</a:t>
            </a:r>
            <a:r>
              <a:rPr lang="ru-RU" sz="1600" dirty="0">
                <a:latin typeface="Times New Roman" panose="02020603050405020304" pitchFamily="18" charset="0"/>
                <a:cs typeface="Times New Roman" panose="02020603050405020304" pitchFamily="18" charset="0"/>
              </a:rPr>
              <a:t>. </a:t>
            </a:r>
          </a:p>
          <a:p>
            <a:pPr indent="457200" algn="just"/>
            <a:r>
              <a:rPr lang="ru-RU" sz="1600" dirty="0">
                <a:latin typeface="Times New Roman" panose="02020603050405020304" pitchFamily="18" charset="0"/>
                <a:cs typeface="Times New Roman" panose="02020603050405020304" pitchFamily="18" charset="0"/>
              </a:rPr>
              <a:t>Ал, дезинфекция </a:t>
            </a:r>
            <a:r>
              <a:rPr lang="ru-RU" sz="1600" dirty="0" err="1">
                <a:latin typeface="Times New Roman" panose="02020603050405020304" pitchFamily="18" charset="0"/>
                <a:cs typeface="Times New Roman" panose="02020603050405020304" pitchFamily="18" charset="0"/>
              </a:rPr>
              <a:t>жасайтын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келген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затты</a:t>
            </a:r>
            <a:r>
              <a:rPr lang="ru-RU" sz="1600" dirty="0">
                <a:latin typeface="Times New Roman" panose="02020603050405020304" pitchFamily="18" charset="0"/>
                <a:cs typeface="Times New Roman" panose="02020603050405020304" pitchFamily="18" charset="0"/>
              </a:rPr>
              <a:t> тек </a:t>
            </a:r>
            <a:r>
              <a:rPr lang="ru-RU" sz="1600" dirty="0" err="1">
                <a:latin typeface="Times New Roman" panose="02020603050405020304" pitchFamily="18" charset="0"/>
                <a:cs typeface="Times New Roman" panose="02020603050405020304" pitchFamily="18" charset="0"/>
              </a:rPr>
              <a:t>екіншілік</a:t>
            </a:r>
            <a:r>
              <a:rPr lang="ru-RU" sz="1600" dirty="0">
                <a:latin typeface="Times New Roman" panose="02020603050405020304" pitchFamily="18" charset="0"/>
                <a:cs typeface="Times New Roman" panose="02020603050405020304" pitchFamily="18" charset="0"/>
              </a:rPr>
              <a:t> инфекция </a:t>
            </a:r>
            <a:r>
              <a:rPr lang="ru-RU" sz="1600" dirty="0" err="1">
                <a:latin typeface="Times New Roman" panose="02020603050405020304" pitchFamily="18" charset="0"/>
                <a:cs typeface="Times New Roman" panose="02020603050405020304" pitchFamily="18" charset="0"/>
              </a:rPr>
              <a:t>қосылғанда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ғана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қолданамыз</a:t>
            </a:r>
            <a:r>
              <a:rPr lang="ru-RU" sz="1600" dirty="0">
                <a:latin typeface="Times New Roman" panose="02020603050405020304" pitchFamily="18" charset="0"/>
                <a:cs typeface="Times New Roman" panose="02020603050405020304" pitchFamily="18" charset="0"/>
              </a:rPr>
              <a:t>.</a:t>
            </a:r>
          </a:p>
        </p:txBody>
      </p:sp>
      <p:pic>
        <p:nvPicPr>
          <p:cNvPr id="5" name="Рисунок 4"/>
          <p:cNvPicPr>
            <a:picLocks noChangeAspect="1"/>
          </p:cNvPicPr>
          <p:nvPr/>
        </p:nvPicPr>
        <p:blipFill>
          <a:blip r:embed="rId2"/>
          <a:stretch>
            <a:fillRect/>
          </a:stretch>
        </p:blipFill>
        <p:spPr>
          <a:xfrm>
            <a:off x="781050" y="4953000"/>
            <a:ext cx="5181599" cy="3383726"/>
          </a:xfrm>
          <a:prstGeom prst="rect">
            <a:avLst/>
          </a:prstGeom>
        </p:spPr>
      </p:pic>
    </p:spTree>
    <p:extLst>
      <p:ext uri="{BB962C8B-B14F-4D97-AF65-F5344CB8AC3E}">
        <p14:creationId xmlns:p14="http://schemas.microsoft.com/office/powerpoint/2010/main" val="4192138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33350" y="190500"/>
            <a:ext cx="6572250" cy="9525000"/>
          </a:xfrm>
          <a:prstGeom prst="rect">
            <a:avLst/>
          </a:prstGeom>
          <a:solidFill>
            <a:srgbClr val="FFFF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3" name="TextBox 2"/>
          <p:cNvSpPr txBox="1"/>
          <p:nvPr/>
        </p:nvSpPr>
        <p:spPr>
          <a:xfrm>
            <a:off x="838200" y="340757"/>
            <a:ext cx="5372100" cy="461665"/>
          </a:xfrm>
          <a:prstGeom prst="rect">
            <a:avLst/>
          </a:prstGeom>
          <a:noFill/>
        </p:spPr>
        <p:txBody>
          <a:bodyPr wrap="square" rtlCol="0">
            <a:spAutoFit/>
          </a:bodyPr>
          <a:lstStyle/>
          <a:p>
            <a:pPr algn="ctr"/>
            <a:r>
              <a:rPr lang="ru-RU" sz="2400" b="1" dirty="0" err="1">
                <a:latin typeface="Times New Roman" panose="02020603050405020304" pitchFamily="18" charset="0"/>
                <a:cs typeface="Times New Roman" panose="02020603050405020304" pitchFamily="18" charset="0"/>
              </a:rPr>
              <a:t>Кіндікке</a:t>
            </a:r>
            <a:r>
              <a:rPr lang="ru-RU" sz="2400" b="1" dirty="0">
                <a:latin typeface="Times New Roman" panose="02020603050405020304" pitchFamily="18" charset="0"/>
                <a:cs typeface="Times New Roman" panose="02020603050405020304" pitchFamily="18" charset="0"/>
              </a:rPr>
              <a:t> </a:t>
            </a:r>
            <a:r>
              <a:rPr lang="kk-KZ" sz="2400" b="1" dirty="0">
                <a:latin typeface="Times New Roman" panose="02020603050405020304" pitchFamily="18" charset="0"/>
                <a:cs typeface="Times New Roman" panose="02020603050405020304" pitchFamily="18" charset="0"/>
              </a:rPr>
              <a:t>қ</a:t>
            </a:r>
            <a:r>
              <a:rPr lang="ru-RU" sz="2400" b="1" dirty="0" err="1">
                <a:latin typeface="Times New Roman" panose="02020603050405020304" pitchFamily="18" charset="0"/>
                <a:cs typeface="Times New Roman" panose="02020603050405020304" pitchFamily="18" charset="0"/>
              </a:rPr>
              <a:t>алай</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күтім</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жасаймыз</a:t>
            </a:r>
            <a:r>
              <a:rPr lang="ru-RU" sz="2400" b="1" dirty="0">
                <a:latin typeface="Times New Roman" panose="02020603050405020304" pitchFamily="18" charset="0"/>
                <a:cs typeface="Times New Roman" panose="02020603050405020304" pitchFamily="18" charset="0"/>
              </a:rPr>
              <a:t>? </a:t>
            </a:r>
          </a:p>
        </p:txBody>
      </p:sp>
      <p:sp>
        <p:nvSpPr>
          <p:cNvPr id="4" name="TextBox 3"/>
          <p:cNvSpPr txBox="1"/>
          <p:nvPr/>
        </p:nvSpPr>
        <p:spPr>
          <a:xfrm>
            <a:off x="514350" y="893326"/>
            <a:ext cx="6019800" cy="2339102"/>
          </a:xfrm>
          <a:prstGeom prst="rect">
            <a:avLst/>
          </a:prstGeom>
          <a:noFill/>
        </p:spPr>
        <p:txBody>
          <a:bodyPr wrap="square" rtlCol="0">
            <a:spAutoFit/>
          </a:bodyPr>
          <a:lstStyle/>
          <a:p>
            <a:pPr indent="361950" algn="just"/>
            <a:r>
              <a:rPr lang="ru-RU" sz="1600" dirty="0" err="1">
                <a:latin typeface="Times New Roman" panose="02020603050405020304" pitchFamily="18" charset="0"/>
                <a:cs typeface="Times New Roman" panose="02020603050405020304" pitchFamily="18" charset="0"/>
              </a:rPr>
              <a:t>Ең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алдымен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кіндікке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жақындамас</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бұрын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қолыңызды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жақсылап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жуыңыз</a:t>
            </a:r>
            <a:r>
              <a:rPr lang="ru-RU" sz="1600" dirty="0">
                <a:latin typeface="Times New Roman" panose="02020603050405020304" pitchFamily="18" charset="0"/>
                <a:cs typeface="Times New Roman" panose="02020603050405020304" pitchFamily="18" charset="0"/>
              </a:rPr>
              <a:t>.</a:t>
            </a:r>
          </a:p>
          <a:p>
            <a:pPr indent="361950" algn="just"/>
            <a:r>
              <a:rPr lang="ru-RU" sz="1600" dirty="0" err="1">
                <a:latin typeface="Times New Roman" panose="02020603050405020304" pitchFamily="18" charset="0"/>
                <a:cs typeface="Times New Roman" panose="02020603050405020304" pitchFamily="18" charset="0"/>
              </a:rPr>
              <a:t>Кіндіктің</a:t>
            </a:r>
            <a:r>
              <a:rPr lang="ru-RU" sz="1600" dirty="0">
                <a:latin typeface="Times New Roman" panose="02020603050405020304" pitchFamily="18" charset="0"/>
                <a:cs typeface="Times New Roman" panose="02020603050405020304" pitchFamily="18" charset="0"/>
              </a:rPr>
              <a:t> таза </a:t>
            </a:r>
            <a:r>
              <a:rPr lang="ru-RU" sz="1600" dirty="0" err="1">
                <a:latin typeface="Times New Roman" panose="02020603050405020304" pitchFamily="18" charset="0"/>
                <a:cs typeface="Times New Roman" panose="02020603050405020304" pitchFamily="18" charset="0"/>
              </a:rPr>
              <a:t>және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құрғақ</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болуын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қадағалаңыз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ешқандай</a:t>
            </a:r>
            <a:r>
              <a:rPr lang="ru-RU" sz="1600" dirty="0">
                <a:latin typeface="Times New Roman" panose="02020603050405020304" pitchFamily="18" charset="0"/>
                <a:cs typeface="Times New Roman" panose="02020603050405020304" pitchFamily="18" charset="0"/>
              </a:rPr>
              <a:t> мазь, крем </a:t>
            </a:r>
            <a:r>
              <a:rPr lang="ru-RU" sz="1600" dirty="0" err="1">
                <a:latin typeface="Times New Roman" panose="02020603050405020304" pitchFamily="18" charset="0"/>
                <a:cs typeface="Times New Roman" panose="02020603050405020304" pitchFamily="18" charset="0"/>
              </a:rPr>
              <a:t>жақпаңыз</a:t>
            </a:r>
            <a:r>
              <a:rPr lang="ru-RU" sz="1600" dirty="0">
                <a:latin typeface="Times New Roman" panose="02020603050405020304" pitchFamily="18" charset="0"/>
                <a:cs typeface="Times New Roman" panose="02020603050405020304" pitchFamily="18" charset="0"/>
              </a:rPr>
              <a:t>.</a:t>
            </a:r>
          </a:p>
          <a:p>
            <a:pPr indent="361950" algn="just"/>
            <a:r>
              <a:rPr lang="ru-RU" sz="1600" dirty="0" err="1">
                <a:latin typeface="Times New Roman" panose="02020603050405020304" pitchFamily="18" charset="0"/>
                <a:cs typeface="Times New Roman" panose="02020603050405020304" pitchFamily="18" charset="0"/>
              </a:rPr>
              <a:t>Кіндік</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байламы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ашық</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ауа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кіретіндей</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болып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тұруы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керек</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немесе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құрғақ</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жұқа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матамен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жабулы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болуы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керек</a:t>
            </a:r>
            <a:r>
              <a:rPr lang="ru-RU" sz="1600" dirty="0">
                <a:latin typeface="Times New Roman" panose="02020603050405020304" pitchFamily="18" charset="0"/>
                <a:cs typeface="Times New Roman" panose="02020603050405020304" pitchFamily="18" charset="0"/>
              </a:rPr>
              <a:t>.</a:t>
            </a:r>
          </a:p>
          <a:p>
            <a:pPr indent="361950" algn="just"/>
            <a:r>
              <a:rPr lang="ru-RU" sz="1600" dirty="0">
                <a:latin typeface="Times New Roman" panose="02020603050405020304" pitchFamily="18" charset="0"/>
                <a:cs typeface="Times New Roman" panose="02020603050405020304" pitchFamily="18" charset="0"/>
              </a:rPr>
              <a:t>Баланы </a:t>
            </a:r>
            <a:r>
              <a:rPr lang="ru-RU" sz="1600" dirty="0" err="1">
                <a:latin typeface="Times New Roman" panose="02020603050405020304" pitchFamily="18" charset="0"/>
                <a:cs typeface="Times New Roman" panose="02020603050405020304" pitchFamily="18" charset="0"/>
              </a:rPr>
              <a:t>кіндік</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түскенге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дейін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шомылдыруға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болады</a:t>
            </a:r>
            <a:r>
              <a:rPr lang="ru-RU" sz="1600" dirty="0">
                <a:latin typeface="Times New Roman" panose="02020603050405020304" pitchFamily="18" charset="0"/>
                <a:cs typeface="Times New Roman" panose="02020603050405020304" pitchFamily="18" charset="0"/>
              </a:rPr>
              <a:t>, тек </a:t>
            </a:r>
            <a:r>
              <a:rPr lang="ru-RU" sz="1600" dirty="0" err="1">
                <a:latin typeface="Times New Roman" panose="02020603050405020304" pitchFamily="18" charset="0"/>
                <a:cs typeface="Times New Roman" panose="02020603050405020304" pitchFamily="18" charset="0"/>
              </a:rPr>
              <a:t>әрбір</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шомылдырғаннан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кейін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кіндікті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құрғатып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кептіріп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отыруды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ұмытпаңыз</a:t>
            </a:r>
            <a:r>
              <a:rPr lang="ru-RU" dirty="0"/>
              <a:t>. </a:t>
            </a: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6262" y="3143639"/>
            <a:ext cx="3093338" cy="2057220"/>
          </a:xfrm>
          <a:prstGeom prst="rect">
            <a:avLst/>
          </a:prstGeom>
        </p:spPr>
      </p:pic>
      <p:sp>
        <p:nvSpPr>
          <p:cNvPr id="6" name="TextBox 5"/>
          <p:cNvSpPr txBox="1"/>
          <p:nvPr/>
        </p:nvSpPr>
        <p:spPr>
          <a:xfrm>
            <a:off x="514350" y="3396645"/>
            <a:ext cx="2533650" cy="1077218"/>
          </a:xfrm>
          <a:prstGeom prst="rect">
            <a:avLst/>
          </a:prstGeom>
          <a:noFill/>
        </p:spPr>
        <p:txBody>
          <a:bodyPr wrap="square" rtlCol="0">
            <a:spAutoFit/>
          </a:bodyPr>
          <a:lstStyle/>
          <a:p>
            <a:pPr indent="361950" algn="just"/>
            <a:r>
              <a:rPr lang="ru-RU" sz="1600" dirty="0" err="1">
                <a:latin typeface="Times New Roman" panose="02020603050405020304" pitchFamily="18" charset="0"/>
                <a:cs typeface="Times New Roman" panose="02020603050405020304" pitchFamily="18" charset="0"/>
              </a:rPr>
              <a:t>Әдетте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кіндік</a:t>
            </a:r>
            <a:r>
              <a:rPr lang="ru-RU" sz="1600" dirty="0">
                <a:latin typeface="Times New Roman" panose="02020603050405020304" pitchFamily="18" charset="0"/>
                <a:cs typeface="Times New Roman" panose="02020603050405020304" pitchFamily="18" charset="0"/>
              </a:rPr>
              <a:t> 2-5күн </a:t>
            </a:r>
            <a:r>
              <a:rPr lang="ru-RU" sz="1600" dirty="0" err="1">
                <a:latin typeface="Times New Roman" panose="02020603050405020304" pitchFamily="18" charset="0"/>
                <a:cs typeface="Times New Roman" panose="02020603050405020304" pitchFamily="18" charset="0"/>
              </a:rPr>
              <a:t>ішінде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түседі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Дегенмен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кейбір</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балаларда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ұзағырақ</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болуы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мүмкін</a:t>
            </a:r>
            <a:r>
              <a:rPr lang="ru-RU" sz="1600" dirty="0">
                <a:latin typeface="Times New Roman" panose="02020603050405020304" pitchFamily="18" charset="0"/>
                <a:cs typeface="Times New Roman" panose="02020603050405020304" pitchFamily="18" charset="0"/>
              </a:rPr>
              <a:t>. </a:t>
            </a:r>
          </a:p>
        </p:txBody>
      </p:sp>
      <p:sp>
        <p:nvSpPr>
          <p:cNvPr id="7" name="TextBox 6"/>
          <p:cNvSpPr txBox="1"/>
          <p:nvPr/>
        </p:nvSpPr>
        <p:spPr>
          <a:xfrm>
            <a:off x="437925" y="5200859"/>
            <a:ext cx="2683763" cy="3539430"/>
          </a:xfrm>
          <a:prstGeom prst="rect">
            <a:avLst/>
          </a:prstGeom>
          <a:noFill/>
        </p:spPr>
        <p:txBody>
          <a:bodyPr wrap="square" rtlCol="0">
            <a:spAutoFit/>
          </a:bodyPr>
          <a:lstStyle/>
          <a:p>
            <a:pPr indent="266700" algn="just"/>
            <a:r>
              <a:rPr lang="ru-RU" sz="1600" dirty="0" err="1">
                <a:latin typeface="Times New Roman" panose="02020603050405020304" pitchFamily="18" charset="0"/>
                <a:cs typeface="Times New Roman" panose="02020603050405020304" pitchFamily="18" charset="0"/>
              </a:rPr>
              <a:t>Кіндіктің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түсуі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түрлі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факторларға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байланысты</a:t>
            </a:r>
            <a:r>
              <a:rPr lang="ru-RU" sz="1600" dirty="0">
                <a:latin typeface="Times New Roman" panose="02020603050405020304" pitchFamily="18" charset="0"/>
                <a:cs typeface="Times New Roman" panose="02020603050405020304" pitchFamily="18" charset="0"/>
              </a:rPr>
              <a:t>: </a:t>
            </a:r>
          </a:p>
          <a:p>
            <a:pPr indent="266700" algn="just"/>
            <a:r>
              <a:rPr lang="ru-RU" sz="1600" dirty="0">
                <a:latin typeface="Times New Roman" panose="02020603050405020304" pitchFamily="18" charset="0"/>
                <a:cs typeface="Times New Roman" panose="02020603050405020304" pitchFamily="18" charset="0"/>
              </a:rPr>
              <a:t>-</a:t>
            </a:r>
            <a:r>
              <a:rPr lang="ru-RU" sz="1600" dirty="0" err="1">
                <a:latin typeface="Times New Roman" panose="02020603050405020304" pitchFamily="18" charset="0"/>
                <a:cs typeface="Times New Roman" panose="02020603050405020304" pitchFamily="18" charset="0"/>
              </a:rPr>
              <a:t>Кіндіктің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қалыңдығына</a:t>
            </a:r>
            <a:endParaRPr lang="ru-RU" sz="1600" dirty="0">
              <a:latin typeface="Times New Roman" panose="02020603050405020304" pitchFamily="18" charset="0"/>
              <a:cs typeface="Times New Roman" panose="02020603050405020304" pitchFamily="18" charset="0"/>
            </a:endParaRPr>
          </a:p>
          <a:p>
            <a:pPr indent="266700" algn="just"/>
            <a:r>
              <a:rPr lang="ru-RU" sz="1600" dirty="0">
                <a:latin typeface="Times New Roman" panose="02020603050405020304" pitchFamily="18" charset="0"/>
                <a:cs typeface="Times New Roman" panose="02020603050405020304" pitchFamily="18" charset="0"/>
              </a:rPr>
              <a:t>-</a:t>
            </a:r>
            <a:r>
              <a:rPr lang="ru-RU" sz="1600" dirty="0" err="1">
                <a:latin typeface="Times New Roman" panose="02020603050405020304" pitchFamily="18" charset="0"/>
                <a:cs typeface="Times New Roman" panose="02020603050405020304" pitchFamily="18" charset="0"/>
              </a:rPr>
              <a:t>Бөлмедегі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жоғары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влажностьқа</a:t>
            </a:r>
            <a:endParaRPr lang="ru-RU" sz="1600" dirty="0">
              <a:latin typeface="Times New Roman" panose="02020603050405020304" pitchFamily="18" charset="0"/>
              <a:cs typeface="Times New Roman" panose="02020603050405020304" pitchFamily="18" charset="0"/>
            </a:endParaRPr>
          </a:p>
          <a:p>
            <a:pPr indent="266700" algn="just"/>
            <a:r>
              <a:rPr lang="ru-RU" sz="1600" dirty="0">
                <a:latin typeface="Times New Roman" panose="02020603050405020304" pitchFamily="18" charset="0"/>
                <a:cs typeface="Times New Roman" panose="02020603050405020304" pitchFamily="18" charset="0"/>
              </a:rPr>
              <a:t>-</a:t>
            </a:r>
            <a:r>
              <a:rPr lang="ru-RU" sz="1600" dirty="0" err="1">
                <a:latin typeface="Times New Roman" panose="02020603050405020304" pitchFamily="18" charset="0"/>
                <a:cs typeface="Times New Roman" panose="02020603050405020304" pitchFamily="18" charset="0"/>
              </a:rPr>
              <a:t>Баланың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жетілмей</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туылуына</a:t>
            </a:r>
            <a:endParaRPr lang="ru-RU" sz="1600" dirty="0">
              <a:latin typeface="Times New Roman" panose="02020603050405020304" pitchFamily="18" charset="0"/>
              <a:cs typeface="Times New Roman" panose="02020603050405020304" pitchFamily="18" charset="0"/>
            </a:endParaRPr>
          </a:p>
          <a:p>
            <a:pPr indent="266700" algn="just"/>
            <a:r>
              <a:rPr lang="ru-RU" sz="1600" dirty="0">
                <a:latin typeface="Times New Roman" panose="02020603050405020304" pitchFamily="18" charset="0"/>
                <a:cs typeface="Times New Roman" panose="02020603050405020304" pitchFamily="18" charset="0"/>
              </a:rPr>
              <a:t>-Крем, мазь </a:t>
            </a:r>
            <a:r>
              <a:rPr lang="ru-RU" sz="1600" dirty="0" err="1">
                <a:latin typeface="Times New Roman" panose="02020603050405020304" pitchFamily="18" charset="0"/>
                <a:cs typeface="Times New Roman" panose="02020603050405020304" pitchFamily="18" charset="0"/>
              </a:rPr>
              <a:t>жағып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дұрыс</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емес</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күтім</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жасауына</a:t>
            </a:r>
            <a:endParaRPr lang="ru-RU" sz="1600" dirty="0">
              <a:latin typeface="Times New Roman" panose="02020603050405020304" pitchFamily="18" charset="0"/>
              <a:cs typeface="Times New Roman" panose="02020603050405020304" pitchFamily="18" charset="0"/>
            </a:endParaRPr>
          </a:p>
          <a:p>
            <a:pPr indent="266700" algn="just"/>
            <a:r>
              <a:rPr lang="ru-RU" sz="1600" dirty="0" err="1">
                <a:latin typeface="Times New Roman" panose="02020603050405020304" pitchFamily="18" charset="0"/>
                <a:cs typeface="Times New Roman" panose="02020603050405020304" pitchFamily="18" charset="0"/>
              </a:rPr>
              <a:t>Егер</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кіндікте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азғана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сарғыш</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бөлінді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болса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онда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сутегі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асқын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тотығымен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мұқият</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тазалап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кептіріп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қойған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жөн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болады</a:t>
            </a:r>
            <a:r>
              <a:rPr lang="ru-RU" sz="1600" dirty="0">
                <a:latin typeface="Times New Roman" panose="02020603050405020304" pitchFamily="18" charset="0"/>
                <a:cs typeface="Times New Roman" panose="02020603050405020304" pitchFamily="18" charset="0"/>
              </a:rPr>
              <a:t>.</a:t>
            </a:r>
          </a:p>
        </p:txBody>
      </p:sp>
      <p:pic>
        <p:nvPicPr>
          <p:cNvPr id="8" name="Рисунок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6262" y="5368707"/>
            <a:ext cx="3157262" cy="2430006"/>
          </a:xfrm>
          <a:prstGeom prst="rect">
            <a:avLst/>
          </a:prstGeom>
        </p:spPr>
      </p:pic>
      <p:sp>
        <p:nvSpPr>
          <p:cNvPr id="9" name="TextBox 8"/>
          <p:cNvSpPr txBox="1"/>
          <p:nvPr/>
        </p:nvSpPr>
        <p:spPr>
          <a:xfrm>
            <a:off x="491180" y="8882510"/>
            <a:ext cx="6005250" cy="584775"/>
          </a:xfrm>
          <a:prstGeom prst="rect">
            <a:avLst/>
          </a:prstGeom>
          <a:noFill/>
        </p:spPr>
        <p:txBody>
          <a:bodyPr wrap="square" rtlCol="0">
            <a:spAutoFit/>
          </a:bodyPr>
          <a:lstStyle/>
          <a:p>
            <a:pPr indent="171450" algn="just"/>
            <a:r>
              <a:rPr lang="ru-RU" sz="1600" dirty="0" err="1">
                <a:latin typeface="Times New Roman" panose="02020603050405020304" pitchFamily="18" charset="0"/>
                <a:cs typeface="Times New Roman" panose="02020603050405020304" pitchFamily="18" charset="0"/>
              </a:rPr>
              <a:t>Ал,егер</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кіндік</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ұзақ</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уақыт</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қан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ағып</a:t>
            </a:r>
            <a:r>
              <a:rPr lang="ru-RU" sz="1600" dirty="0">
                <a:latin typeface="Times New Roman" panose="02020603050405020304" pitchFamily="18" charset="0"/>
                <a:cs typeface="Times New Roman" panose="02020603050405020304" pitchFamily="18" charset="0"/>
              </a:rPr>
              <a:t> кете </a:t>
            </a:r>
            <a:r>
              <a:rPr lang="ru-RU" sz="1600" dirty="0" err="1">
                <a:latin typeface="Times New Roman" panose="02020603050405020304" pitchFamily="18" charset="0"/>
                <a:cs typeface="Times New Roman" panose="02020603050405020304" pitchFamily="18" charset="0"/>
              </a:rPr>
              <a:t>беретін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болса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онда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міндетті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түрде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маманға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барғаныңыз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дұрыс</a:t>
            </a:r>
            <a:r>
              <a:rPr lang="ru-RU"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32335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2400" y="190500"/>
            <a:ext cx="6572250" cy="9525000"/>
          </a:xfrm>
          <a:prstGeom prst="rect">
            <a:avLst/>
          </a:prstGeom>
          <a:solidFill>
            <a:srgbClr val="FFFF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425" y="4163541"/>
            <a:ext cx="4648200" cy="2818953"/>
          </a:xfrm>
          <a:prstGeom prst="rect">
            <a:avLst/>
          </a:prstGeom>
        </p:spPr>
      </p:pic>
      <p:sp>
        <p:nvSpPr>
          <p:cNvPr id="4" name="TextBox 3"/>
          <p:cNvSpPr txBox="1"/>
          <p:nvPr/>
        </p:nvSpPr>
        <p:spPr>
          <a:xfrm>
            <a:off x="752475" y="511284"/>
            <a:ext cx="5372100" cy="461665"/>
          </a:xfrm>
          <a:prstGeom prst="rect">
            <a:avLst/>
          </a:prstGeom>
          <a:noFill/>
        </p:spPr>
        <p:txBody>
          <a:bodyPr wrap="square" rtlCol="0">
            <a:spAutoFit/>
          </a:bodyPr>
          <a:lstStyle/>
          <a:p>
            <a:pPr algn="ctr"/>
            <a:r>
              <a:rPr lang="ru-RU" sz="2400" b="1" dirty="0" err="1">
                <a:latin typeface="Times New Roman" panose="02020603050405020304" pitchFamily="18" charset="0"/>
                <a:cs typeface="Times New Roman" panose="02020603050405020304" pitchFamily="18" charset="0"/>
              </a:rPr>
              <a:t>Қалай</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жөргек</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ауыстырамыз</a:t>
            </a:r>
            <a:r>
              <a:rPr lang="ru-RU" sz="2400" b="1" dirty="0">
                <a:latin typeface="Times New Roman" panose="02020603050405020304" pitchFamily="18" charset="0"/>
                <a:cs typeface="Times New Roman" panose="02020603050405020304" pitchFamily="18" charset="0"/>
              </a:rPr>
              <a:t>?</a:t>
            </a:r>
          </a:p>
        </p:txBody>
      </p:sp>
      <p:sp>
        <p:nvSpPr>
          <p:cNvPr id="5" name="TextBox 4"/>
          <p:cNvSpPr txBox="1"/>
          <p:nvPr/>
        </p:nvSpPr>
        <p:spPr>
          <a:xfrm>
            <a:off x="342900" y="1290972"/>
            <a:ext cx="6210300" cy="2554545"/>
          </a:xfrm>
          <a:prstGeom prst="rect">
            <a:avLst/>
          </a:prstGeom>
          <a:noFill/>
        </p:spPr>
        <p:txBody>
          <a:bodyPr wrap="square" rtlCol="0">
            <a:spAutoFit/>
          </a:bodyPr>
          <a:lstStyle/>
          <a:p>
            <a:pPr indent="361950" algn="just"/>
            <a:r>
              <a:rPr lang="ru-RU" sz="1600" dirty="0" err="1">
                <a:latin typeface="Times New Roman" panose="02020603050405020304" pitchFamily="18" charset="0"/>
                <a:cs typeface="Times New Roman" panose="02020603050405020304" pitchFamily="18" charset="0"/>
              </a:rPr>
              <a:t>Күндікке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баланың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терісін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бақылап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складкаларын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тексеріп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отыруды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ұмытпаңыз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келген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уақытта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қызарып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бөртіп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кетуі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мүмкін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Егерде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қандай</a:t>
            </a:r>
            <a:r>
              <a:rPr lang="ru-RU" sz="1600" dirty="0">
                <a:latin typeface="Times New Roman" panose="02020603050405020304" pitchFamily="18" charset="0"/>
                <a:cs typeface="Times New Roman" panose="02020603050405020304" pitchFamily="18" charset="0"/>
              </a:rPr>
              <a:t> да </a:t>
            </a:r>
            <a:r>
              <a:rPr lang="ru-RU" sz="1600" dirty="0" err="1">
                <a:latin typeface="Times New Roman" panose="02020603050405020304" pitchFamily="18" charset="0"/>
                <a:cs typeface="Times New Roman" panose="02020603050405020304" pitchFamily="18" charset="0"/>
              </a:rPr>
              <a:t>бір</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сондай</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белгі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байқасаңыз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бірден</a:t>
            </a:r>
            <a:r>
              <a:rPr lang="ru-RU" sz="1600" dirty="0">
                <a:latin typeface="Times New Roman" panose="02020603050405020304" pitchFamily="18" charset="0"/>
                <a:cs typeface="Times New Roman" panose="02020603050405020304" pitchFamily="18" charset="0"/>
              </a:rPr>
              <a:t> присыпка </a:t>
            </a:r>
            <a:r>
              <a:rPr lang="ru-RU" sz="1600" dirty="0" err="1">
                <a:latin typeface="Times New Roman" panose="02020603050405020304" pitchFamily="18" charset="0"/>
                <a:cs typeface="Times New Roman" panose="02020603050405020304" pitchFamily="18" charset="0"/>
              </a:rPr>
              <a:t>немесе</a:t>
            </a:r>
            <a:r>
              <a:rPr lang="ru-RU" sz="1600" dirty="0">
                <a:latin typeface="Times New Roman" panose="02020603050405020304" pitchFamily="18" charset="0"/>
                <a:cs typeface="Times New Roman" panose="02020603050405020304" pitchFamily="18" charset="0"/>
              </a:rPr>
              <a:t> детский крем </a:t>
            </a:r>
            <a:r>
              <a:rPr lang="ru-RU" sz="1600" dirty="0" err="1">
                <a:latin typeface="Times New Roman" panose="02020603050405020304" pitchFamily="18" charset="0"/>
                <a:cs typeface="Times New Roman" panose="02020603050405020304" pitchFamily="18" charset="0"/>
              </a:rPr>
              <a:t>жағыңыз</a:t>
            </a:r>
            <a:r>
              <a:rPr lang="ru-RU" sz="1600" dirty="0">
                <a:latin typeface="Times New Roman" panose="02020603050405020304" pitchFamily="18" charset="0"/>
                <a:cs typeface="Times New Roman" panose="02020603050405020304" pitchFamily="18" charset="0"/>
              </a:rPr>
              <a:t>.</a:t>
            </a:r>
          </a:p>
          <a:p>
            <a:pPr indent="361950" algn="just"/>
            <a:endParaRPr lang="ru-RU" sz="1600" dirty="0">
              <a:latin typeface="Times New Roman" panose="02020603050405020304" pitchFamily="18" charset="0"/>
              <a:cs typeface="Times New Roman" panose="02020603050405020304" pitchFamily="18" charset="0"/>
            </a:endParaRPr>
          </a:p>
          <a:p>
            <a:pPr indent="361950" algn="just"/>
            <a:r>
              <a:rPr lang="ru-RU" sz="1600" dirty="0" err="1">
                <a:latin typeface="Times New Roman" panose="02020603050405020304" pitchFamily="18" charset="0"/>
                <a:cs typeface="Times New Roman" panose="02020603050405020304" pitchFamily="18" charset="0"/>
              </a:rPr>
              <a:t>Әдетте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теріні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қызартатын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жөргекте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тұрып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қалған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нәжіс</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Сол</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себепті</a:t>
            </a:r>
            <a:r>
              <a:rPr lang="ru-RU" sz="1600" dirty="0">
                <a:latin typeface="Times New Roman" panose="02020603050405020304" pitchFamily="18" charset="0"/>
                <a:cs typeface="Times New Roman" panose="02020603050405020304" pitchFamily="18" charset="0"/>
              </a:rPr>
              <a:t> бала </a:t>
            </a:r>
            <a:r>
              <a:rPr lang="ru-RU" sz="1600" dirty="0" err="1">
                <a:latin typeface="Times New Roman" panose="02020603050405020304" pitchFamily="18" charset="0"/>
                <a:cs typeface="Times New Roman" panose="02020603050405020304" pitchFamily="18" charset="0"/>
              </a:rPr>
              <a:t>қалай</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дәрет</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сындырады,солай</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жөргекті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ауыстырып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отырыңыз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Кейде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баланы</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жөргексіз</a:t>
            </a:r>
            <a:r>
              <a:rPr lang="ru-RU" sz="1600" dirty="0">
                <a:latin typeface="Times New Roman" panose="02020603050405020304" pitchFamily="18" charset="0"/>
                <a:cs typeface="Times New Roman" panose="02020603050405020304" pitchFamily="18" charset="0"/>
              </a:rPr>
              <a:t> де </a:t>
            </a:r>
            <a:r>
              <a:rPr lang="ru-RU" sz="1600" dirty="0" err="1">
                <a:latin typeface="Times New Roman" panose="02020603050405020304" pitchFamily="18" charset="0"/>
                <a:cs typeface="Times New Roman" panose="02020603050405020304" pitchFamily="18" charset="0"/>
              </a:rPr>
              <a:t>қалдырып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терісіне</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жеңілдік</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сыйлаңыз</a:t>
            </a:r>
            <a:r>
              <a:rPr lang="ru-RU" sz="1600" dirty="0">
                <a:latin typeface="Times New Roman" panose="02020603050405020304" pitchFamily="18" charset="0"/>
                <a:cs typeface="Times New Roman" panose="02020603050405020304" pitchFamily="18" charset="0"/>
              </a:rPr>
              <a:t>. Ал, </a:t>
            </a:r>
            <a:r>
              <a:rPr lang="ru-RU" sz="1600" dirty="0" err="1">
                <a:latin typeface="Times New Roman" panose="02020603050405020304" pitchFamily="18" charset="0"/>
                <a:cs typeface="Times New Roman" panose="02020603050405020304" pitchFamily="18" charset="0"/>
              </a:rPr>
              <a:t>жөргек</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ауыстыруға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келсек</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екі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аяқтан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ұстап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көтеріп</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ауыстырмаймыз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роддомда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үйреткендей</a:t>
            </a:r>
            <a:r>
              <a:rPr lang="ru-RU" sz="1600" dirty="0">
                <a:latin typeface="Times New Roman" panose="02020603050405020304" pitchFamily="18" charset="0"/>
                <a:cs typeface="Times New Roman" panose="02020603050405020304" pitchFamily="18" charset="0"/>
              </a:rPr>
              <a:t>. </a:t>
            </a:r>
          </a:p>
        </p:txBody>
      </p:sp>
      <p:sp>
        <p:nvSpPr>
          <p:cNvPr id="6" name="TextBox 5"/>
          <p:cNvSpPr txBox="1"/>
          <p:nvPr/>
        </p:nvSpPr>
        <p:spPr>
          <a:xfrm>
            <a:off x="542925" y="7467540"/>
            <a:ext cx="5810250" cy="1077218"/>
          </a:xfrm>
          <a:prstGeom prst="rect">
            <a:avLst/>
          </a:prstGeom>
          <a:noFill/>
        </p:spPr>
        <p:txBody>
          <a:bodyPr wrap="square" rtlCol="0">
            <a:spAutoFit/>
          </a:bodyPr>
          <a:lstStyle/>
          <a:p>
            <a:pPr indent="171450" algn="just"/>
            <a:r>
              <a:rPr lang="ru-RU" sz="1600" dirty="0" err="1">
                <a:latin typeface="Times New Roman" panose="02020603050405020304" pitchFamily="18" charset="0"/>
                <a:cs typeface="Times New Roman" panose="02020603050405020304" pitchFamily="18" charset="0"/>
              </a:rPr>
              <a:t>Жөргекті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барынша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зиянсыз</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баланың</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жамбас</a:t>
            </a:r>
            <a:r>
              <a:rPr lang="ru-RU" sz="1600" dirty="0">
                <a:latin typeface="Times New Roman" panose="02020603050405020304" pitchFamily="18" charset="0"/>
                <a:cs typeface="Times New Roman" panose="02020603050405020304" pitchFamily="18" charset="0"/>
              </a:rPr>
              <a:t> сан </a:t>
            </a:r>
            <a:r>
              <a:rPr lang="ru-RU" sz="1600" dirty="0" err="1">
                <a:latin typeface="Times New Roman" panose="02020603050405020304" pitchFamily="18" charset="0"/>
                <a:cs typeface="Times New Roman" panose="02020603050405020304" pitchFamily="18" charset="0"/>
              </a:rPr>
              <a:t>буынына</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ешқандай</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зақым</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келмейтіндей</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техникамен</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ауыстырамыз</a:t>
            </a:r>
            <a:r>
              <a:rPr lang="ru-RU" sz="1600" dirty="0">
                <a:latin typeface="Times New Roman" panose="02020603050405020304" pitchFamily="18" charset="0"/>
                <a:cs typeface="Times New Roman" panose="02020603050405020304" pitchFamily="18" charset="0"/>
              </a:rPr>
              <a:t>.</a:t>
            </a:r>
          </a:p>
          <a:p>
            <a:pPr indent="171450" algn="just"/>
            <a:endParaRPr lang="ru-RU" sz="1600" dirty="0">
              <a:latin typeface="Times New Roman" panose="02020603050405020304" pitchFamily="18" charset="0"/>
              <a:cs typeface="Times New Roman" panose="02020603050405020304" pitchFamily="18" charset="0"/>
            </a:endParaRPr>
          </a:p>
          <a:p>
            <a:pPr indent="171450" algn="just"/>
            <a:r>
              <a:rPr lang="ru-RU" sz="1600" b="1" i="1" dirty="0">
                <a:latin typeface="Times New Roman" panose="02020603050405020304" pitchFamily="18" charset="0"/>
                <a:cs typeface="Times New Roman" panose="02020603050405020304" pitchFamily="18" charset="0"/>
              </a:rPr>
              <a:t> </a:t>
            </a:r>
            <a:r>
              <a:rPr lang="ru-RU" sz="1600" b="1" i="1" dirty="0" err="1">
                <a:latin typeface="Times New Roman" panose="02020603050405020304" pitchFamily="18" charset="0"/>
                <a:cs typeface="Times New Roman" panose="02020603050405020304" pitchFamily="18" charset="0"/>
              </a:rPr>
              <a:t>Арнайы</a:t>
            </a:r>
            <a:r>
              <a:rPr lang="ru-RU" sz="1600" b="1" i="1" dirty="0">
                <a:latin typeface="Times New Roman" panose="02020603050405020304" pitchFamily="18" charset="0"/>
                <a:cs typeface="Times New Roman" panose="02020603050405020304" pitchFamily="18" charset="0"/>
              </a:rPr>
              <a:t> </a:t>
            </a:r>
            <a:r>
              <a:rPr lang="ru-RU" sz="1600" b="1" i="1" dirty="0" err="1">
                <a:latin typeface="Times New Roman" panose="02020603050405020304" pitchFamily="18" charset="0"/>
                <a:cs typeface="Times New Roman" panose="02020603050405020304" pitchFamily="18" charset="0"/>
              </a:rPr>
              <a:t>видеосабақ</a:t>
            </a:r>
            <a:r>
              <a:rPr lang="ru-RU" sz="1600" b="1" i="1" dirty="0">
                <a:latin typeface="Times New Roman" panose="02020603050405020304" pitchFamily="18" charset="0"/>
                <a:cs typeface="Times New Roman" panose="02020603050405020304" pitchFamily="18" charset="0"/>
              </a:rPr>
              <a:t> </a:t>
            </a:r>
            <a:r>
              <a:rPr lang="ru-RU" sz="1600" b="1" i="1" dirty="0" err="1">
                <a:latin typeface="Times New Roman" panose="02020603050405020304" pitchFamily="18" charset="0"/>
                <a:cs typeface="Times New Roman" panose="02020603050405020304" pitchFamily="18" charset="0"/>
              </a:rPr>
              <a:t>беріледі</a:t>
            </a:r>
            <a:r>
              <a:rPr lang="ru-RU" sz="1600" b="1"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88271703"/>
      </p:ext>
    </p:extLst>
  </p:cSld>
  <p:clrMapOvr>
    <a:masterClrMapping/>
  </p:clrMapOvr>
</p:sld>
</file>

<file path=ppt/theme/theme1.xml><?xml version="1.0" encoding="utf-8"?>
<a:theme xmlns:a="http://schemas.openxmlformats.org/drawingml/2006/main" name="След самолета">
  <a:themeElements>
    <a:clrScheme name="След самолета">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След самолета">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ед самолета">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След самолета</Template>
  <TotalTime>433</TotalTime>
  <Words>1512</Words>
  <Application>Microsoft Office PowerPoint</Application>
  <PresentationFormat>Лист A4 (210x297 мм)</PresentationFormat>
  <Paragraphs>185</Paragraphs>
  <Slides>15</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15</vt:i4>
      </vt:variant>
    </vt:vector>
  </HeadingPairs>
  <TitlesOfParts>
    <vt:vector size="16" baseType="lpstr">
      <vt:lpstr>След самолета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el.uzakbaeva@outlook.com</dc:creator>
  <cp:lastModifiedBy>null </cp:lastModifiedBy>
  <cp:revision>28</cp:revision>
  <dcterms:created xsi:type="dcterms:W3CDTF">2022-05-09T09:09:32Z</dcterms:created>
  <dcterms:modified xsi:type="dcterms:W3CDTF">2022-05-09T16:25:21Z</dcterms:modified>
</cp:coreProperties>
</file>