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5" r:id="rId1"/>
  </p:sldMasterIdLst>
  <p:sldIdLst>
    <p:sldId id="256" r:id="rId2"/>
    <p:sldId id="257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3" autoAdjust="0"/>
    <p:restoredTop sz="94660"/>
  </p:normalViewPr>
  <p:slideViewPr>
    <p:cSldViewPr snapToGrid="0">
      <p:cViewPr varScale="1">
        <p:scale>
          <a:sx n="50" d="100"/>
          <a:sy n="50" d="100"/>
        </p:scale>
        <p:origin x="143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251200" y="1689900"/>
            <a:ext cx="3611126" cy="7213270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050" y="770467"/>
            <a:ext cx="4616035" cy="4512735"/>
          </a:xfrm>
        </p:spPr>
        <p:txBody>
          <a:bodyPr anchor="b">
            <a:normAutofit/>
          </a:bodyPr>
          <a:lstStyle>
            <a:lvl1pPr algn="l">
              <a:defRPr sz="33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" y="5552254"/>
            <a:ext cx="3715688" cy="2763895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909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6493934"/>
            <a:ext cx="4916150" cy="220133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00050" y="770467"/>
            <a:ext cx="6057900" cy="4512733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71502" y="5552252"/>
            <a:ext cx="5460999" cy="6604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46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770467"/>
            <a:ext cx="6057900" cy="4182533"/>
          </a:xfrm>
        </p:spPr>
        <p:txBody>
          <a:bodyPr anchor="ctr">
            <a:normAutofit/>
          </a:bodyPr>
          <a:lstStyle>
            <a:lvl1pPr algn="l">
              <a:defRPr sz="21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5943600"/>
            <a:ext cx="4787664" cy="2751667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468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213" y="770467"/>
            <a:ext cx="5144840" cy="4182533"/>
          </a:xfrm>
        </p:spPr>
        <p:txBody>
          <a:bodyPr anchor="ctr">
            <a:normAutofit/>
          </a:bodyPr>
          <a:lstStyle>
            <a:lvl1pPr algn="l">
              <a:defRPr sz="21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00101" y="4953000"/>
            <a:ext cx="4801850" cy="697089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6212657"/>
            <a:ext cx="4786771" cy="248261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1451" y="1026457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72151" y="3999091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3775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4953000"/>
            <a:ext cx="4786771" cy="2451800"/>
          </a:xfrm>
        </p:spPr>
        <p:txBody>
          <a:bodyPr anchor="b">
            <a:normAutofit/>
          </a:bodyPr>
          <a:lstStyle>
            <a:lvl1pPr algn="l">
              <a:defRPr sz="21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7414305"/>
            <a:ext cx="4787664" cy="1280961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640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213" y="770467"/>
            <a:ext cx="5144840" cy="4182533"/>
          </a:xfrm>
        </p:spPr>
        <p:txBody>
          <a:bodyPr anchor="ctr">
            <a:normAutofit/>
          </a:bodyPr>
          <a:lstStyle>
            <a:lvl1pPr algn="l">
              <a:defRPr sz="21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00050" y="5613400"/>
            <a:ext cx="4786771" cy="151647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5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7154334"/>
            <a:ext cx="4786770" cy="1540933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1451" y="1026457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72151" y="3999091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813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770467"/>
            <a:ext cx="5644244" cy="418253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100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00050" y="5674549"/>
            <a:ext cx="4786771" cy="121073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5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6885285"/>
            <a:ext cx="4786770" cy="1809983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193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6493934"/>
            <a:ext cx="4916150" cy="2201333"/>
          </a:xfrm>
        </p:spPr>
        <p:txBody>
          <a:bodyPr>
            <a:normAutofit/>
          </a:bodyPr>
          <a:lstStyle>
            <a:lvl1pPr algn="l">
              <a:defRPr sz="2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0051" y="770468"/>
            <a:ext cx="4916150" cy="544219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855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24804" y="770467"/>
            <a:ext cx="1533146" cy="6383867"/>
          </a:xfrm>
        </p:spPr>
        <p:txBody>
          <a:bodyPr vert="eaVert">
            <a:normAutofit/>
          </a:bodyPr>
          <a:lstStyle>
            <a:lvl1pPr>
              <a:defRPr sz="2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0050" y="770467"/>
            <a:ext cx="4387509" cy="79248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069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6493934"/>
            <a:ext cx="4916150" cy="220133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1" y="770467"/>
            <a:ext cx="4916150" cy="544219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849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2861733"/>
            <a:ext cx="4801851" cy="3350919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1" y="6481704"/>
            <a:ext cx="4801850" cy="2213563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776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6493934"/>
            <a:ext cx="4916150" cy="220133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400051" y="770467"/>
            <a:ext cx="2962475" cy="5442186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3496771" y="770466"/>
            <a:ext cx="2961179" cy="5429956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184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6493934"/>
            <a:ext cx="4916150" cy="220133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1" y="770467"/>
            <a:ext cx="2787650" cy="880533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050" y="1651001"/>
            <a:ext cx="2959100" cy="4561652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1263" y="818622"/>
            <a:ext cx="2823038" cy="832378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96772" y="1651000"/>
            <a:ext cx="2967529" cy="4549422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938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6493934"/>
            <a:ext cx="4916150" cy="220133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507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62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0" y="770467"/>
            <a:ext cx="2400300" cy="2201333"/>
          </a:xfrm>
        </p:spPr>
        <p:txBody>
          <a:bodyPr anchor="b">
            <a:normAutofit/>
          </a:bodyPr>
          <a:lstStyle>
            <a:lvl1pPr algn="l">
              <a:defRPr sz="1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770467"/>
            <a:ext cx="3329066" cy="79248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0" y="3191937"/>
            <a:ext cx="2400300" cy="302071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44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1850" y="2091267"/>
            <a:ext cx="2672444" cy="16510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71500" y="1320800"/>
            <a:ext cx="2460731" cy="693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2021" y="3962400"/>
            <a:ext cx="2673167" cy="3008489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0050" y="8915401"/>
            <a:ext cx="4358793" cy="52740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382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tx1">
                <a:alpha val="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path path="circle">
            <a:fillToRect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003006" y="5625631"/>
            <a:ext cx="1852842" cy="384010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0051" y="6493934"/>
            <a:ext cx="4916150" cy="220133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1" y="770468"/>
            <a:ext cx="4916150" cy="5442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72684" y="8915405"/>
            <a:ext cx="900347" cy="52740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050" y="8915401"/>
            <a:ext cx="4358793" cy="52740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30820" y="8057803"/>
            <a:ext cx="642680" cy="9676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1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2143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24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18.jpg" /><Relationship Id="rId5" Type="http://schemas.openxmlformats.org/officeDocument/2006/relationships/image" Target="../media/image2.png" /><Relationship Id="rId4" Type="http://schemas.openxmlformats.org/officeDocument/2006/relationships/image" Target="../media/image5.pn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7" Type="http://schemas.openxmlformats.org/officeDocument/2006/relationships/image" Target="../media/image20.jp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19.jpg" /><Relationship Id="rId5" Type="http://schemas.openxmlformats.org/officeDocument/2006/relationships/image" Target="../media/image2.png" /><Relationship Id="rId4" Type="http://schemas.openxmlformats.org/officeDocument/2006/relationships/image" Target="../media/image5.pn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21.jpg" /><Relationship Id="rId5" Type="http://schemas.openxmlformats.org/officeDocument/2006/relationships/image" Target="../media/image2.png" /><Relationship Id="rId4" Type="http://schemas.openxmlformats.org/officeDocument/2006/relationships/image" Target="../media/image5.png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7" Type="http://schemas.openxmlformats.org/officeDocument/2006/relationships/image" Target="../media/image23.jp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22.jpg" /><Relationship Id="rId5" Type="http://schemas.openxmlformats.org/officeDocument/2006/relationships/image" Target="../media/image2.png" /><Relationship Id="rId4" Type="http://schemas.openxmlformats.org/officeDocument/2006/relationships/image" Target="../media/image5.png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7" Type="http://schemas.openxmlformats.org/officeDocument/2006/relationships/image" Target="../media/image25.jp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24.jpg" /><Relationship Id="rId5" Type="http://schemas.openxmlformats.org/officeDocument/2006/relationships/image" Target="../media/image2.png" /><Relationship Id="rId4" Type="http://schemas.openxmlformats.org/officeDocument/2006/relationships/image" Target="../media/image5.png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26.jpg" /><Relationship Id="rId5" Type="http://schemas.openxmlformats.org/officeDocument/2006/relationships/image" Target="../media/image2.png" /><Relationship Id="rId4" Type="http://schemas.openxmlformats.org/officeDocument/2006/relationships/image" Target="../media/image5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7" Type="http://schemas.openxmlformats.org/officeDocument/2006/relationships/image" Target="../media/image7.jp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6.jpg" /><Relationship Id="rId5" Type="http://schemas.openxmlformats.org/officeDocument/2006/relationships/image" Target="../media/image2.png" /><Relationship Id="rId4" Type="http://schemas.openxmlformats.org/officeDocument/2006/relationships/image" Target="../media/image5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7" Type="http://schemas.openxmlformats.org/officeDocument/2006/relationships/image" Target="../media/image9.jp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8.jpg" /><Relationship Id="rId5" Type="http://schemas.openxmlformats.org/officeDocument/2006/relationships/image" Target="../media/image2.png" /><Relationship Id="rId4" Type="http://schemas.openxmlformats.org/officeDocument/2006/relationships/image" Target="../media/image5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10.jpg" /><Relationship Id="rId5" Type="http://schemas.openxmlformats.org/officeDocument/2006/relationships/image" Target="../media/image2.png" /><Relationship Id="rId4" Type="http://schemas.openxmlformats.org/officeDocument/2006/relationships/image" Target="../media/image5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7" Type="http://schemas.openxmlformats.org/officeDocument/2006/relationships/image" Target="../media/image12.jp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11.jpg" /><Relationship Id="rId5" Type="http://schemas.openxmlformats.org/officeDocument/2006/relationships/image" Target="../media/image2.png" /><Relationship Id="rId4" Type="http://schemas.openxmlformats.org/officeDocument/2006/relationships/image" Target="../media/image5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7" Type="http://schemas.openxmlformats.org/officeDocument/2006/relationships/image" Target="../media/image14.jp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13.jpg" /><Relationship Id="rId5" Type="http://schemas.openxmlformats.org/officeDocument/2006/relationships/image" Target="../media/image2.png" /><Relationship Id="rId4" Type="http://schemas.openxmlformats.org/officeDocument/2006/relationships/image" Target="../media/image5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15.jpg" /><Relationship Id="rId5" Type="http://schemas.openxmlformats.org/officeDocument/2006/relationships/image" Target="../media/image2.png" /><Relationship Id="rId4" Type="http://schemas.openxmlformats.org/officeDocument/2006/relationships/image" Target="../media/image5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16.jpg" /><Relationship Id="rId5" Type="http://schemas.openxmlformats.org/officeDocument/2006/relationships/image" Target="../media/image2.png" /><Relationship Id="rId4" Type="http://schemas.openxmlformats.org/officeDocument/2006/relationships/image" Target="../media/image5.pn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17.jpg" /><Relationship Id="rId5" Type="http://schemas.openxmlformats.org/officeDocument/2006/relationships/image" Target="../media/image2.png" /><Relationship Id="rId4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3219450"/>
            <a:ext cx="6686550" cy="66865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0" y="1153716"/>
            <a:ext cx="2381250" cy="2065734"/>
          </a:xfrm>
          <a:prstGeom prst="rect">
            <a:avLst/>
          </a:prstGeom>
        </p:spPr>
      </p:pic>
      <p:sp>
        <p:nvSpPr>
          <p:cNvPr id="8" name="Скругленный прямоугольник 7"/>
          <p:cNvSpPr/>
          <p:nvPr/>
        </p:nvSpPr>
        <p:spPr>
          <a:xfrm>
            <a:off x="1610145" y="7538203"/>
            <a:ext cx="5962650" cy="1491497"/>
          </a:xfrm>
          <a:prstGeom prst="roundRect">
            <a:avLst>
              <a:gd name="adj" fmla="val 43694"/>
            </a:avLst>
          </a:prstGeom>
          <a:solidFill>
            <a:srgbClr val="FFFF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-438150" y="3524485"/>
            <a:ext cx="2495550" cy="1009650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k-KZ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0-6 ай</a:t>
            </a:r>
            <a:endParaRPr lang="ru-RU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" y="7473575"/>
            <a:ext cx="2095500" cy="2367797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920128" cy="1766053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283" y="-2087787"/>
            <a:ext cx="3148013" cy="5596468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470" y="-996641"/>
            <a:ext cx="1691109" cy="300641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124075" y="7635043"/>
            <a:ext cx="449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Баланы</a:t>
            </a:r>
            <a:r>
              <a:rPr lang="kk-KZ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ң </a:t>
            </a:r>
          </a:p>
          <a:p>
            <a:pPr algn="ctr"/>
            <a:r>
              <a:rPr lang="kk-KZ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қимыл-қозғалысы</a:t>
            </a:r>
            <a:endParaRPr lang="ru-RU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2286000" y="9494756"/>
            <a:ext cx="4419600" cy="25324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dr.moldir_amankyzy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895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1450" y="171451"/>
            <a:ext cx="6477000" cy="95821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6" y="8877300"/>
            <a:ext cx="910400" cy="10287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776289" cy="713998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283" y="-642153"/>
            <a:ext cx="1118767" cy="1988919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030" y="-146015"/>
            <a:ext cx="560611" cy="99664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136" y="-13139"/>
            <a:ext cx="838199" cy="72713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33" y="4342579"/>
            <a:ext cx="5568433" cy="38178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5733" y="1485685"/>
            <a:ext cx="5943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Осмотр </a:t>
            </a:r>
          </a:p>
          <a:p>
            <a:pPr indent="361950" algn="just"/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Баланың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барлық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осьтерін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анықтаймыз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қаншалықты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симметрично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бақылаймыз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361950" algn="just"/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Барлық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қол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мен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аяғының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қимыл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қозғалысын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бақылап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баға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береміз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361950" algn="just"/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Баланың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жалпы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қимылын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бағалаймыз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361950" algn="just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Рефлекс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тердің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анықтылығын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симметрично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жоқ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па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соны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бақылаймыз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8199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1450" y="171451"/>
            <a:ext cx="6477000" cy="95821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6" y="8877300"/>
            <a:ext cx="910400" cy="10287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776289" cy="713998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283" y="-642153"/>
            <a:ext cx="1118767" cy="1988919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030" y="-146015"/>
            <a:ext cx="560611" cy="99664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136" y="-13139"/>
            <a:ext cx="838199" cy="72713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76" y="2223900"/>
            <a:ext cx="2536975" cy="54342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825" y="2237056"/>
            <a:ext cx="2134275" cy="28517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18825" y="5505450"/>
            <a:ext cx="21342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 algn="just"/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Балаға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ішпен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жату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қаншалықты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ыңғайлы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қаншалықты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қиындық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тудырады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қалай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жатады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бақылаймыз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1191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1450" y="171451"/>
            <a:ext cx="6477000" cy="95821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6" y="8877300"/>
            <a:ext cx="910400" cy="10287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776289" cy="713998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283" y="-642153"/>
            <a:ext cx="1118767" cy="1988919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030" y="-146015"/>
            <a:ext cx="560611" cy="99664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136" y="-13139"/>
            <a:ext cx="838199" cy="72713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356312"/>
            <a:ext cx="5496313" cy="40761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8650" y="1479642"/>
            <a:ext cx="5543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 Бала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басын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ұстауы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қаншалықты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еркін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қаншалық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көмек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беріп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басын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ұстауға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жағдай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жасай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аламыз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6289" y="7277100"/>
            <a:ext cx="5186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Бала қаншалықты оптикалық реакциямен  жұмыс жасай алады бағалаймыз.</a:t>
            </a:r>
          </a:p>
        </p:txBody>
      </p:sp>
    </p:spTree>
    <p:extLst>
      <p:ext uri="{BB962C8B-B14F-4D97-AF65-F5344CB8AC3E}">
        <p14:creationId xmlns:p14="http://schemas.microsoft.com/office/powerpoint/2010/main" val="2909545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1450" y="171451"/>
            <a:ext cx="6477000" cy="95821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6" y="8877300"/>
            <a:ext cx="910400" cy="10287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776289" cy="713998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283" y="-642153"/>
            <a:ext cx="1118767" cy="1988919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030" y="-146015"/>
            <a:ext cx="560611" cy="99664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136" y="-13139"/>
            <a:ext cx="838199" cy="72713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44" y="3314331"/>
            <a:ext cx="5205411" cy="364216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89" y="7050646"/>
            <a:ext cx="2405060" cy="13659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91875" y="7050646"/>
            <a:ext cx="30599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 algn="just"/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Тоникалық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лабиринтті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реакциясы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(ТЛР)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рефлексінің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сапасын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бағалаймыз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баланың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оптикалық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реакциясын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бағалаймыз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тіктелу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реакциясына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баға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береміз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қолының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тірекке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шығуы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мен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аяғының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қаншалықты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тірек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жасай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алатынын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бағалаймыз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6207" y="794938"/>
            <a:ext cx="57455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Бір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қырымен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жату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балаға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қаншалықты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комфортно,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қырымен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жатқанда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басы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қалай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тұрады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арқаға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шалқақтап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кете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  <a:p>
            <a:pPr algn="just"/>
            <a:endParaRPr lang="ru-RU" sz="16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Әлде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керісінше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жерге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бетімен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түйісіп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басын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ұстай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алмай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қала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 </a:t>
            </a:r>
          </a:p>
          <a:p>
            <a:pPr algn="just"/>
            <a:endParaRPr lang="ru-RU" sz="16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Қаншалықты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алдыңғы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бұлшықеттерімен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группироваться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етіп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әрекет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жасай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алады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72605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1450" y="171451"/>
            <a:ext cx="6477000" cy="95821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6" y="8877300"/>
            <a:ext cx="910400" cy="10287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776289" cy="713998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283" y="-642153"/>
            <a:ext cx="1118767" cy="1988919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030" y="-146015"/>
            <a:ext cx="560611" cy="99664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136" y="-13139"/>
            <a:ext cx="838199" cy="72713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51" y="2545010"/>
            <a:ext cx="5486400" cy="267138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" y="5337979"/>
            <a:ext cx="3028164" cy="26633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66364" y="5284444"/>
            <a:ext cx="22867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Баланы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процесске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ойын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арқылы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қызықтырып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жасап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оптикалық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реакцияны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іске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қоса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отырып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баланың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қай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жері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әлсіз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сол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жерімен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жұмыс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көбірек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жасауға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тырысамыз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776" y="1307211"/>
            <a:ext cx="5924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Арқадан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ішке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аунау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басын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көтеріп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(тоникалық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лабиринтті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реакция) идеально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жасап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тіктелу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реакциясын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жүзеге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асуы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772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1450" y="171451"/>
            <a:ext cx="6477000" cy="95821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6" y="8877300"/>
            <a:ext cx="910400" cy="10287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776289" cy="713998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283" y="-642153"/>
            <a:ext cx="1118767" cy="1988919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030" y="-146015"/>
            <a:ext cx="560611" cy="99664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136" y="-13139"/>
            <a:ext cx="838199" cy="7271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3776" y="1307211"/>
            <a:ext cx="59245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 </a:t>
            </a:r>
            <a:r>
              <a:rPr lang="ru-RU" sz="1600" b="1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Баланың</a:t>
            </a:r>
            <a:r>
              <a:rPr lang="ru-RU" sz="16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пластунский </a:t>
            </a:r>
            <a:r>
              <a:rPr lang="ru-RU" sz="1600" b="1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еңбектеуге</a:t>
            </a:r>
            <a:r>
              <a:rPr lang="ru-RU" sz="16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шығуы</a:t>
            </a:r>
            <a:r>
              <a:rPr lang="ru-RU" sz="16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600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sz="1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кезде</a:t>
            </a:r>
            <a:r>
              <a:rPr lang="ru-RU" sz="1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бала </a:t>
            </a:r>
            <a:r>
              <a:rPr lang="ru-RU" sz="1600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сапалы</a:t>
            </a:r>
            <a:r>
              <a:rPr lang="ru-RU" sz="1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бір</a:t>
            </a:r>
            <a:r>
              <a:rPr lang="ru-RU" sz="1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қырымен</a:t>
            </a:r>
            <a:r>
              <a:rPr lang="ru-RU" sz="1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жата </a:t>
            </a:r>
            <a:r>
              <a:rPr lang="ru-RU" sz="1600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алуы</a:t>
            </a:r>
            <a:r>
              <a:rPr lang="ru-RU" sz="1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керек</a:t>
            </a:r>
            <a:r>
              <a:rPr lang="ru-RU" sz="1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аяқпен</a:t>
            </a:r>
            <a:r>
              <a:rPr lang="ru-RU" sz="1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толчок </a:t>
            </a:r>
            <a:r>
              <a:rPr lang="ru-RU" sz="1600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анық</a:t>
            </a:r>
            <a:r>
              <a:rPr lang="ru-RU" sz="1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болу </a:t>
            </a:r>
            <a:r>
              <a:rPr lang="ru-RU" sz="1600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керек</a:t>
            </a:r>
            <a:r>
              <a:rPr lang="ru-RU" sz="1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қолымен</a:t>
            </a:r>
            <a:r>
              <a:rPr lang="ru-RU" sz="1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тартылу</a:t>
            </a:r>
            <a:r>
              <a:rPr lang="ru-RU" sz="1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еркін</a:t>
            </a:r>
            <a:r>
              <a:rPr lang="ru-RU" sz="1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болуы</a:t>
            </a:r>
            <a:r>
              <a:rPr lang="ru-RU" sz="1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керек</a:t>
            </a:r>
            <a:r>
              <a:rPr lang="ru-RU" sz="1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r>
              <a:rPr lang="ru-RU" sz="16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sz="16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1950" algn="just"/>
            <a:r>
              <a:rPr lang="ru-RU" sz="1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Баланың</a:t>
            </a:r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гомолатеральді</a:t>
            </a:r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предстартовый </a:t>
            </a:r>
            <a:r>
              <a:rPr lang="ru-RU" sz="1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позицияда</a:t>
            </a:r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еркін</a:t>
            </a:r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жата </a:t>
            </a:r>
            <a:r>
              <a:rPr lang="ru-RU" sz="1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алуы</a:t>
            </a:r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оның</a:t>
            </a:r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пластунский </a:t>
            </a:r>
            <a:r>
              <a:rPr lang="ru-RU" sz="1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еркін</a:t>
            </a:r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еңбектей</a:t>
            </a:r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алуының</a:t>
            </a:r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кепілі</a:t>
            </a:r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11" y="3105540"/>
            <a:ext cx="5468678" cy="5618347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507235" y="7589719"/>
            <a:ext cx="2141215" cy="1424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15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4387" y="141203"/>
            <a:ext cx="6477000" cy="95821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6" y="8877300"/>
            <a:ext cx="910400" cy="10287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776289" cy="713998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283" y="-642153"/>
            <a:ext cx="1118767" cy="1988919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030" y="-146015"/>
            <a:ext cx="560611" cy="99664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136" y="-13139"/>
            <a:ext cx="838199" cy="72713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283" y="6659464"/>
            <a:ext cx="3751209" cy="221783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283" y="3006738"/>
            <a:ext cx="3751209" cy="24310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0550" y="858505"/>
            <a:ext cx="57721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 algn="just"/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Баланы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қолыңызға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алған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кезде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өзіңіздің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жай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күйіңізді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зерттеуді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үйреніңіз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Себебі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сіздің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бұлшықетіңіздегі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тонус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бірден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балаға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беріледі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оған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жауап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ретінде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сәбидің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де тонусы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жоғарылайтын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болады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6289" y="2285426"/>
            <a:ext cx="5376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 algn="just"/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мен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баланың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гормониялық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жай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күйі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екеуінің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де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босаңсып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толықтай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еркінсулерінде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болады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6289" y="5922290"/>
            <a:ext cx="5376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 algn="just"/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Тіпті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фотодан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қарасаңыз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бала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анасының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эмоциясын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да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дәлме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дәл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қайталайды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7472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1450" y="171451"/>
            <a:ext cx="6477000" cy="95821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6" y="8877300"/>
            <a:ext cx="910400" cy="10287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776289" cy="713998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283" y="-642153"/>
            <a:ext cx="1118767" cy="1988919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030" y="-146015"/>
            <a:ext cx="560611" cy="99664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136" y="-13139"/>
            <a:ext cx="838199" cy="72713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76" y="2160370"/>
            <a:ext cx="3835553" cy="256734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834" y="6195218"/>
            <a:ext cx="3860807" cy="25106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6289" y="1493300"/>
            <a:ext cx="5657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Анасының көңіл күйінің нашарлығы балаға бірден әсер етуде</a:t>
            </a:r>
            <a:endParaRPr lang="ru-R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6289" y="5124112"/>
            <a:ext cx="55483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 algn="just"/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Мына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фотода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анасының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алақанының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алыста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қалғанын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сезген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баланың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тревожный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жай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күйі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бала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қатты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тырысып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шектен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тыс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эмоцияға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берілуде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4536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1450" y="171451"/>
            <a:ext cx="6477000" cy="95821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6" y="8877300"/>
            <a:ext cx="910400" cy="10287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776289" cy="713998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283" y="-642153"/>
            <a:ext cx="1118767" cy="1988919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030" y="-146015"/>
            <a:ext cx="560611" cy="99664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136" y="-13139"/>
            <a:ext cx="838199" cy="72713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152" y="3558749"/>
            <a:ext cx="4027596" cy="28858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4351" y="1792886"/>
            <a:ext cx="57721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Бала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қиыл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қозғалысты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алғаш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рет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туылу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процесінде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бастайды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kk-KZ" sz="16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66700" algn="just"/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Ол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кезде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пружина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секілді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қимыл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жасау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арқылы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дүниеге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келеді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Осы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кезден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бастап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омыртқа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эластичный 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қызметін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орындай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бастайды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indent="266700" algn="just"/>
            <a:endParaRPr lang="ru-R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1" y="6728251"/>
            <a:ext cx="5772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 algn="just"/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Яғни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импульс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алдымен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орталық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ось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арқылы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бастан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жамбасқа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беріледі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сосын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жамбастан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жасқа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қарай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импульс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беріледі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64977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1450" y="171451"/>
            <a:ext cx="6477000" cy="95821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6" y="8877300"/>
            <a:ext cx="910400" cy="10287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776289" cy="713998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283" y="-642153"/>
            <a:ext cx="1118767" cy="1988919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030" y="-146015"/>
            <a:ext cx="560611" cy="99664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136" y="-13139"/>
            <a:ext cx="838199" cy="72713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94" y="2160370"/>
            <a:ext cx="4367400" cy="271760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793" y="6979443"/>
            <a:ext cx="4301101" cy="26306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6289" y="1162050"/>
            <a:ext cx="5357811" cy="990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162050"/>
            <a:ext cx="56959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Балада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алғашқы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 айда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бүгу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бұлшықетінде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тонус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жоғары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ал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жалпы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дененің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жай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күйі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еркін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расслабленно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болады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5516" y="5163561"/>
            <a:ext cx="56578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 algn="just"/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Бала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ішімен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жатса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да тонус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сақталады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Сол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себепті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алғашқы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1- 2айда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баланы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ішімен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тегіс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қатты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жерге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жатқызбаған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абзал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indent="361950" algn="just"/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Себебі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баланың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денесі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пружина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секілді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керіліп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ашылып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соңынан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алдыңғы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бөлік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бұлшықеттерінің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тонусы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шектен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тыс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көтеріліп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бала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бүгіліп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қалу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қаупі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жоғары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549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1450" y="171451"/>
            <a:ext cx="6477000" cy="95821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6" y="8877300"/>
            <a:ext cx="910400" cy="10287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776289" cy="713998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283" y="-642153"/>
            <a:ext cx="1118767" cy="1988919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030" y="-146015"/>
            <a:ext cx="560611" cy="99664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136" y="-13139"/>
            <a:ext cx="838199" cy="72713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635" y="1995421"/>
            <a:ext cx="4241988" cy="314808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635" y="6259700"/>
            <a:ext cx="4241988" cy="22000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0" y="1031465"/>
            <a:ext cx="5734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 algn="just"/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баланың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айға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дейінгі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денесінің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гипотонусты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болып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шектен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тыс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бос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болуы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неврологқа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баруды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қажет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ететін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жағдай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361950" algn="just"/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Гипотонус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физиологично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болмауы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керек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39335" y="5669318"/>
            <a:ext cx="5581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Дәл сол сияқты дистония да болмауы керек.</a:t>
            </a:r>
            <a:endParaRPr lang="ru-R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622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1450" y="171451"/>
            <a:ext cx="6477000" cy="95821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6" y="8877300"/>
            <a:ext cx="910400" cy="10287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776289" cy="713998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283" y="-642153"/>
            <a:ext cx="1118767" cy="1988919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030" y="-146015"/>
            <a:ext cx="560611" cy="99664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136" y="-13139"/>
            <a:ext cx="838199" cy="72713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883" y="3635995"/>
            <a:ext cx="4776367" cy="36873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2450" y="754555"/>
            <a:ext cx="5881689" cy="25853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ru-RU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Жаңа</a:t>
            </a:r>
            <a:r>
              <a:rPr lang="ru-RU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туған</a:t>
            </a:r>
            <a:r>
              <a:rPr lang="ru-RU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нәрестенің</a:t>
            </a:r>
            <a:r>
              <a:rPr lang="ru-RU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омыртқасы</a:t>
            </a:r>
            <a:r>
              <a:rPr lang="ru-RU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ru-RU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секілді</a:t>
            </a:r>
            <a:r>
              <a:rPr lang="ru-RU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доға</a:t>
            </a:r>
            <a:r>
              <a:rPr lang="ru-RU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тәрізді</a:t>
            </a:r>
            <a:r>
              <a:rPr lang="ru-RU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болады</a:t>
            </a:r>
            <a:r>
              <a:rPr lang="ru-RU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1950" algn="just"/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Ең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алғашқы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иірілімдер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алғашқы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неосознанный простой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движениелер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тудырады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indent="361950" algn="just"/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Мысалға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АШТР, ЛТР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мойынның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лордозын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қолдың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бастың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еркін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қозғалыстары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кеуде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кифозын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аяқтың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жамбастың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еркін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симметрично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қозғалысы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белдері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лордоздың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пайда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болуына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әсер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етеді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57683" y="3524468"/>
            <a:ext cx="1747074" cy="4961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831220" y="7085246"/>
            <a:ext cx="1578730" cy="2095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552449" y="7772400"/>
            <a:ext cx="58816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 algn="just"/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Сәбилердің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омыртқасы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40%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борпылдақ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сіңірлі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тіннен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тұрады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Сол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себепті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де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баланы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бірден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вертикально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ұстауға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болмайды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361950" algn="just"/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Тіпті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алғашқы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айына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дейін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вертикально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ұстау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өте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зиян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8245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1450" y="171451"/>
            <a:ext cx="6477000" cy="95821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6" y="8877300"/>
            <a:ext cx="910400" cy="10287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776289" cy="713998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283" y="-642153"/>
            <a:ext cx="1118767" cy="1988919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030" y="-146015"/>
            <a:ext cx="560611" cy="99664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136" y="-13139"/>
            <a:ext cx="838199" cy="72713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63" y="5113115"/>
            <a:ext cx="4217388" cy="377051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5378" y="1009997"/>
            <a:ext cx="576914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Баланың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денесіндегі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осьтері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ru-RU" sz="16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/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Центральді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ось –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баланың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дәл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орталық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осьі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кіндікпен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тік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есептеледі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457200" algn="just"/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Гомологальді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ось -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баланың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бір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иығынан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екінші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иығына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дейінгі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бір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жамбас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бөліктен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екінші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жамбасқа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дейінгі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горизонтальды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сызғандағы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ось.</a:t>
            </a:r>
          </a:p>
          <a:p>
            <a:pPr indent="457200" algn="just"/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Гомолатеральді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ось –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оң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жақ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иықтан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оң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жақ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жамбастан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төменге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қарай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вертиально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сызғандағы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ось,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яғни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баланың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оң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сол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жағына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айыруға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көмектесетін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ось. Бала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линиясын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тану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арқылы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пластунский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еңбектеуге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көшеді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Балаға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тура осы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линиясын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ерте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бастан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танытып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үйрету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маңызды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indent="457200" algn="just"/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Контрлатеральді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ось –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енді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перекрестный линия,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оң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қолмен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сол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аяққа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дейінгі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сол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қолмен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оң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аяққа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дейінгі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линия. Бала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осьін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тану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арқылы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дұрыс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еңбектеуге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дұрыс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қадам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жасауға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әрекет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жасайды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686050" y="5609253"/>
            <a:ext cx="3380214" cy="18824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Қызыл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центральная линия</a:t>
            </a:r>
          </a:p>
          <a:p>
            <a:pPr algn="just"/>
            <a:endParaRPr lang="ru-R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Жасыл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гомолатеральная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линия</a:t>
            </a:r>
          </a:p>
          <a:p>
            <a:pPr algn="just"/>
            <a:endParaRPr lang="ru-R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Көк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гомологальная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линия</a:t>
            </a:r>
          </a:p>
          <a:p>
            <a:pPr algn="just"/>
            <a:endParaRPr lang="ru-R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Күлгін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контрлатеральная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линия</a:t>
            </a:r>
          </a:p>
        </p:txBody>
      </p:sp>
    </p:spTree>
    <p:extLst>
      <p:ext uri="{BB962C8B-B14F-4D97-AF65-F5344CB8AC3E}">
        <p14:creationId xmlns:p14="http://schemas.microsoft.com/office/powerpoint/2010/main" val="3815646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1450" y="171451"/>
            <a:ext cx="6477000" cy="95821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6" y="8877300"/>
            <a:ext cx="910400" cy="10287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776289" cy="713998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283" y="-642153"/>
            <a:ext cx="1118767" cy="1988919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030" y="-146015"/>
            <a:ext cx="560611" cy="99664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136" y="-13139"/>
            <a:ext cx="838199" cy="72713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76" y="4283954"/>
            <a:ext cx="5228937" cy="45933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8150" y="1479642"/>
            <a:ext cx="59245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Кез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келген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қимыл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әрекет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мына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движениеден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тұрады</a:t>
            </a:r>
            <a:r>
              <a:rPr lang="ru-RU" sz="16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ru-RU" sz="16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1950" algn="just"/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Босаңсу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гравитация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күші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арқылы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дене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барынша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босаңсып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келесі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этапқа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дайындалады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361950" algn="just"/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Толчок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енді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босаңсыған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қалыптан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кішкене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толчокпен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жылжып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бастайды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Егер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балада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гипотонус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болса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толчок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болмауы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да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мүмкін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себебі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бұлшықеттер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өте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әлсіз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өзін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жинай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алмайды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361950" algn="just"/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Тяга (</a:t>
            </a:r>
            <a:r>
              <a:rPr lang="ru-RU" sz="1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тартылу</a:t>
            </a:r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бала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қалаған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мақсатын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орындау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тағы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да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созылып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әрекет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етеді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361950" algn="just"/>
            <a:r>
              <a:rPr lang="ru-RU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Подтягивание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өзіне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қарай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өзінен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кері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052730965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TM02900771[[fn=Сектор]]</Template>
  <TotalTime>728</TotalTime>
  <Words>756</Words>
  <Application>Microsoft Office PowerPoint</Application>
  <PresentationFormat>Лист A4 (210x297 мм)</PresentationFormat>
  <Paragraphs>63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Сектор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el.uzakbaeva@outlook.com</dc:creator>
  <cp:lastModifiedBy>null </cp:lastModifiedBy>
  <cp:revision>23</cp:revision>
  <dcterms:created xsi:type="dcterms:W3CDTF">2022-05-09T17:37:34Z</dcterms:created>
  <dcterms:modified xsi:type="dcterms:W3CDTF">2022-05-10T05:52:02Z</dcterms:modified>
</cp:coreProperties>
</file>