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68" r:id="rId15"/>
    <p:sldId id="270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690D-8F79-4B4B-A978-469AA5D5B4BD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9A28-7A14-4B8F-B96C-F1B57B563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1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690D-8F79-4B4B-A978-469AA5D5B4BD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9A28-7A14-4B8F-B96C-F1B57B563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0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690D-8F79-4B4B-A978-469AA5D5B4BD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9A28-7A14-4B8F-B96C-F1B57B563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77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690D-8F79-4B4B-A978-469AA5D5B4BD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9A28-7A14-4B8F-B96C-F1B57B563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37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690D-8F79-4B4B-A978-469AA5D5B4BD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9A28-7A14-4B8F-B96C-F1B57B563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56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690D-8F79-4B4B-A978-469AA5D5B4BD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9A28-7A14-4B8F-B96C-F1B57B563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69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690D-8F79-4B4B-A978-469AA5D5B4BD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9A28-7A14-4B8F-B96C-F1B57B563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40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690D-8F79-4B4B-A978-469AA5D5B4BD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9A28-7A14-4B8F-B96C-F1B57B563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50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690D-8F79-4B4B-A978-469AA5D5B4BD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9A28-7A14-4B8F-B96C-F1B57B563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69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690D-8F79-4B4B-A978-469AA5D5B4BD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9A28-7A14-4B8F-B96C-F1B57B563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4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690D-8F79-4B4B-A978-469AA5D5B4BD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9A28-7A14-4B8F-B96C-F1B57B563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75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0690D-8F79-4B4B-A978-469AA5D5B4BD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49A28-7A14-4B8F-B96C-F1B57B563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37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518" y="190832"/>
            <a:ext cx="7564672" cy="648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39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358" y="365841"/>
            <a:ext cx="8783499" cy="593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36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6" y="582020"/>
            <a:ext cx="3077796" cy="39554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671" y="620412"/>
            <a:ext cx="3679568" cy="38786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321" y="620412"/>
            <a:ext cx="3384677" cy="405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42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3" y="491561"/>
            <a:ext cx="2644471" cy="56667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946" y="491561"/>
            <a:ext cx="2677204" cy="573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78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291" y="499513"/>
            <a:ext cx="2644471" cy="56667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32" y="499513"/>
            <a:ext cx="2644472" cy="566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06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59" y="671638"/>
            <a:ext cx="10483837" cy="469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56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358" y="365841"/>
            <a:ext cx="8783499" cy="593664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019137" y="4802588"/>
            <a:ext cx="1065475" cy="588396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83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81" y="484151"/>
            <a:ext cx="11882268" cy="219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14" y="414704"/>
            <a:ext cx="10640856" cy="459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6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89" y="509799"/>
            <a:ext cx="11741166" cy="377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3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79" y="349858"/>
            <a:ext cx="7462368" cy="600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0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365" y="348185"/>
            <a:ext cx="7402665" cy="618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861" y="206734"/>
            <a:ext cx="7071272" cy="637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7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693628" y="294198"/>
            <a:ext cx="8224920" cy="6292091"/>
            <a:chOff x="1319294" y="162380"/>
            <a:chExt cx="9648825" cy="77438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9294" y="162380"/>
              <a:ext cx="9648825" cy="15716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9294" y="1734005"/>
              <a:ext cx="9648825" cy="6172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012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871" y="731842"/>
            <a:ext cx="8868479" cy="469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6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287" y="1042987"/>
            <a:ext cx="37814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8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840" y="325824"/>
            <a:ext cx="6510669" cy="592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76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69" y="361486"/>
            <a:ext cx="10334063" cy="621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9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와이드스크린</PresentationFormat>
  <Paragraphs>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2022-09-04T02:01:48Z</dcterms:created>
  <dcterms:modified xsi:type="dcterms:W3CDTF">2022-09-04T02:36:16Z</dcterms:modified>
</cp:coreProperties>
</file>