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04.png"/><Relationship Id="rId3" Type="http://schemas.openxmlformats.org/officeDocument/2006/relationships/image" Target="../media/image103.png"/><Relationship Id="rId7" Type="http://schemas.openxmlformats.org/officeDocument/2006/relationships/image" Target="../media/image13.png"/><Relationship Id="rId12" Type="http://schemas.openxmlformats.org/officeDocument/2006/relationships/image" Target="../media/image91.png"/><Relationship Id="rId17" Type="http://schemas.openxmlformats.org/officeDocument/2006/relationships/image" Target="../media/image108.png"/><Relationship Id="rId2" Type="http://schemas.openxmlformats.org/officeDocument/2006/relationships/image" Target="../media/image102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90.png"/><Relationship Id="rId5" Type="http://schemas.openxmlformats.org/officeDocument/2006/relationships/image" Target="../media/image69.png"/><Relationship Id="rId15" Type="http://schemas.openxmlformats.org/officeDocument/2006/relationships/image" Target="../media/image106.png"/><Relationship Id="rId10" Type="http://schemas.openxmlformats.org/officeDocument/2006/relationships/image" Target="../media/image88.png"/><Relationship Id="rId4" Type="http://schemas.openxmlformats.org/officeDocument/2006/relationships/image" Target="../media/image68.png"/><Relationship Id="rId9" Type="http://schemas.openxmlformats.org/officeDocument/2006/relationships/image" Target="../media/image87.png"/><Relationship Id="rId1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8.png"/><Relationship Id="rId3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7.png"/><Relationship Id="rId2" Type="http://schemas.openxmlformats.org/officeDocument/2006/relationships/image" Target="../media/image75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69.png"/><Relationship Id="rId10" Type="http://schemas.openxmlformats.org/officeDocument/2006/relationships/image" Target="../media/image82.png"/><Relationship Id="rId19" Type="http://schemas.openxmlformats.org/officeDocument/2006/relationships/image" Target="../media/image89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68.png"/><Relationship Id="rId22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70.png"/><Relationship Id="rId4" Type="http://schemas.openxmlformats.org/officeDocument/2006/relationships/image" Target="../media/image9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900" y="1571967"/>
            <a:ext cx="5654881" cy="19970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200" y="3608137"/>
            <a:ext cx="2349714" cy="3812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68" y="5150468"/>
            <a:ext cx="1611612" cy="6953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96898" y="5149846"/>
            <a:ext cx="479796" cy="642916"/>
            <a:chOff x="9296898" y="5149846"/>
            <a:chExt cx="479796" cy="642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898" y="5149846"/>
              <a:ext cx="479796" cy="642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519" y="1563809"/>
            <a:ext cx="2898273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4682" y="4399628"/>
            <a:ext cx="2023179" cy="45165"/>
            <a:chOff x="7664682" y="4399628"/>
            <a:chExt cx="2023179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664682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194" y="4716184"/>
            <a:ext cx="2196822" cy="229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340" y="1088724"/>
            <a:ext cx="5357753" cy="40516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1368" y="5094658"/>
            <a:ext cx="2192856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0694" y="4712379"/>
            <a:ext cx="2396429" cy="45165"/>
            <a:chOff x="7340694" y="4712379"/>
            <a:chExt cx="2396429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340694" y="4712379"/>
              <a:ext cx="2396429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7872" y="1630281"/>
            <a:ext cx="2097748" cy="4454344"/>
            <a:chOff x="4387872" y="1630281"/>
            <a:chExt cx="2097748" cy="4454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7872" y="1630281"/>
              <a:ext cx="2097748" cy="4454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294" y="1553606"/>
            <a:ext cx="1643390" cy="4456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761" y="1943381"/>
            <a:ext cx="1084124" cy="2941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641" y="5471742"/>
            <a:ext cx="454804" cy="2358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69415" y="5795397"/>
            <a:ext cx="1922097" cy="51833"/>
            <a:chOff x="7969415" y="5795397"/>
            <a:chExt cx="1922097" cy="518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79539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9415" y="5990992"/>
            <a:ext cx="1922097" cy="51833"/>
            <a:chOff x="7969415" y="5990992"/>
            <a:chExt cx="1922097" cy="518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990992"/>
              <a:ext cx="1922097" cy="518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926418"/>
            <a:ext cx="209621" cy="2040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641" y="5080387"/>
            <a:ext cx="528866" cy="2296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9362" y="5080387"/>
            <a:ext cx="1411201" cy="2365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2869" y="5724986"/>
            <a:ext cx="283179" cy="210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707089"/>
            <a:ext cx="209621" cy="2040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28775" y="5927175"/>
            <a:ext cx="296845" cy="2096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21755" y="2458889"/>
            <a:ext cx="2466810" cy="1981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8988" y="1641905"/>
            <a:ext cx="3030317" cy="4478631"/>
            <a:chOff x="868988" y="1641905"/>
            <a:chExt cx="3030317" cy="44786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988" y="1641905"/>
              <a:ext cx="3030317" cy="44786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5634" y="3269937"/>
            <a:ext cx="2466810" cy="27351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3363" y="2497663"/>
            <a:ext cx="1767135" cy="3725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4520" y="2824496"/>
            <a:ext cx="1133667" cy="237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544" y="5321691"/>
            <a:ext cx="1600502" cy="660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474" y="5321068"/>
            <a:ext cx="479796" cy="642916"/>
            <a:chOff x="9424474" y="5321068"/>
            <a:chExt cx="479796" cy="6429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74" y="5321068"/>
              <a:ext cx="479796" cy="6429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476" y="1743189"/>
            <a:ext cx="4692854" cy="19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3776" y="3779359"/>
            <a:ext cx="2340129" cy="331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5767" y="1662844"/>
            <a:ext cx="1340932" cy="1340932"/>
            <a:chOff x="865767" y="1662844"/>
            <a:chExt cx="1340932" cy="1340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67" y="1662844"/>
              <a:ext cx="1340932" cy="13409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9110" y="1535268"/>
            <a:ext cx="2247960" cy="1679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15395" y="3768437"/>
            <a:ext cx="4256350" cy="45165"/>
            <a:chOff x="2715395" y="3768437"/>
            <a:chExt cx="4256350" cy="45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0247" y="1584443"/>
            <a:ext cx="1950497" cy="4773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7513" y="2400872"/>
            <a:ext cx="1589433" cy="6180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25338" y="3258373"/>
            <a:ext cx="2055156" cy="45165"/>
            <a:chOff x="5225338" y="3258373"/>
            <a:chExt cx="2055156" cy="451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225338" y="3258373"/>
              <a:ext cx="2055156" cy="451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07513" y="3840674"/>
            <a:ext cx="1945586" cy="6477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25338" y="4653108"/>
            <a:ext cx="2055156" cy="45165"/>
            <a:chOff x="5225338" y="4653108"/>
            <a:chExt cx="2055156" cy="45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225338" y="4653108"/>
              <a:ext cx="2055156" cy="45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5285" y="4907469"/>
            <a:ext cx="433622" cy="26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54059" y="5231124"/>
            <a:ext cx="1922097" cy="51833"/>
            <a:chOff x="5854059" y="5231124"/>
            <a:chExt cx="1922097" cy="518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4059" y="5231124"/>
              <a:ext cx="1922097" cy="518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54059" y="5426719"/>
            <a:ext cx="1922097" cy="51833"/>
            <a:chOff x="5854059" y="5426719"/>
            <a:chExt cx="1922097" cy="518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4059" y="5426719"/>
              <a:ext cx="1922097" cy="518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54059" y="5627389"/>
            <a:ext cx="1813009" cy="51833"/>
            <a:chOff x="5854059" y="5627389"/>
            <a:chExt cx="1813009" cy="518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4059" y="5627389"/>
              <a:ext cx="1813009" cy="518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54059" y="5815013"/>
            <a:ext cx="1531132" cy="51833"/>
            <a:chOff x="5854059" y="5815013"/>
            <a:chExt cx="1531132" cy="518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4059" y="5815013"/>
              <a:ext cx="1531132" cy="518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38227" y="4933386"/>
            <a:ext cx="226203" cy="108812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56579" y="3758370"/>
            <a:ext cx="4256350" cy="45165"/>
            <a:chOff x="5556579" y="3758370"/>
            <a:chExt cx="4256350" cy="451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556579" y="3758370"/>
              <a:ext cx="4256350" cy="4516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16976" y="1621067"/>
            <a:ext cx="671098" cy="2688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037029" y="2706752"/>
            <a:ext cx="2055156" cy="45165"/>
            <a:chOff x="8037029" y="2706752"/>
            <a:chExt cx="2055156" cy="451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6976" y="3041853"/>
            <a:ext cx="679850" cy="26884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37029" y="4399628"/>
            <a:ext cx="2055156" cy="45165"/>
            <a:chOff x="8037029" y="4399628"/>
            <a:chExt cx="2055156" cy="4516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037029" y="4399628"/>
              <a:ext cx="2055156" cy="4516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16976" y="4716184"/>
            <a:ext cx="527488" cy="26884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07513" y="5167112"/>
            <a:ext cx="587366" cy="8358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5285" y="3570244"/>
            <a:ext cx="936127" cy="26884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19204" y="1858868"/>
            <a:ext cx="1797166" cy="64776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19204" y="3286493"/>
            <a:ext cx="1261138" cy="8358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19204" y="4962697"/>
            <a:ext cx="2035643" cy="103397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99459" y="1952433"/>
            <a:ext cx="1408405" cy="24046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46828" y="3317338"/>
            <a:ext cx="3670223" cy="714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891" y="1535268"/>
            <a:ext cx="2590369" cy="1679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15395" y="3768437"/>
            <a:ext cx="4256350" cy="45165"/>
            <a:chOff x="2715395" y="3768437"/>
            <a:chExt cx="425635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56579" y="3758370"/>
            <a:ext cx="4256350" cy="45165"/>
            <a:chOff x="5556579" y="3758370"/>
            <a:chExt cx="4256350" cy="45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556579" y="3758370"/>
              <a:ext cx="4256350" cy="451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9543" y="1846737"/>
            <a:ext cx="1342397" cy="3537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8932" y="2199200"/>
            <a:ext cx="1518662" cy="4648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8" y="3317338"/>
            <a:ext cx="3670223" cy="714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40240" y="3769812"/>
            <a:ext cx="5149435" cy="50865"/>
            <a:chOff x="4840240" y="3769812"/>
            <a:chExt cx="5149435" cy="508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5260" y="2799073"/>
            <a:ext cx="3253672" cy="5585703"/>
            <a:chOff x="6995260" y="2799073"/>
            <a:chExt cx="3253672" cy="5585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5260" y="2799073"/>
              <a:ext cx="3253672" cy="55857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69543" y="4081397"/>
            <a:ext cx="1579559" cy="36047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78455" y="4440050"/>
            <a:ext cx="1691795" cy="45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2074" y="1846737"/>
            <a:ext cx="1356531" cy="3537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0986" y="2203161"/>
            <a:ext cx="1919938" cy="4570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6038" y="2882098"/>
            <a:ext cx="481236" cy="463089"/>
            <a:chOff x="6526038" y="2882098"/>
            <a:chExt cx="481236" cy="463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6038" y="2882098"/>
              <a:ext cx="481236" cy="4630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96280" y="2889736"/>
            <a:ext cx="437200" cy="481236"/>
            <a:chOff x="5196280" y="2889736"/>
            <a:chExt cx="437200" cy="4812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96280" y="2889736"/>
              <a:ext cx="437200" cy="4812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53067" y="2939156"/>
            <a:ext cx="481236" cy="393537"/>
            <a:chOff x="5853067" y="2939156"/>
            <a:chExt cx="481236" cy="3935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3067" y="2939156"/>
              <a:ext cx="481236" cy="3935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96280" y="5006836"/>
            <a:ext cx="1526994" cy="662696"/>
            <a:chOff x="5196280" y="5006836"/>
            <a:chExt cx="1526994" cy="6626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6280" y="5006836"/>
              <a:ext cx="1526994" cy="662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519" y="1563809"/>
            <a:ext cx="2914588" cy="17887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4682" y="4399628"/>
            <a:ext cx="2023179" cy="45165"/>
            <a:chOff x="7664682" y="4399628"/>
            <a:chExt cx="2023179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664682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194" y="4710232"/>
            <a:ext cx="2198708" cy="2783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57" y="1088724"/>
            <a:ext cx="5191997" cy="40446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1368" y="5091192"/>
            <a:ext cx="2187092" cy="907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446" y="1553606"/>
            <a:ext cx="1657536" cy="4542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5338" y="4866025"/>
            <a:ext cx="4823730" cy="45165"/>
            <a:chOff x="5225338" y="4866025"/>
            <a:chExt cx="482373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25338" y="4866025"/>
              <a:ext cx="4823730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9204" y="5383574"/>
            <a:ext cx="1965081" cy="8358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908" y="2458889"/>
            <a:ext cx="3676880" cy="751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25338" y="1631524"/>
            <a:ext cx="1575348" cy="2625605"/>
            <a:chOff x="5225338" y="1631524"/>
            <a:chExt cx="1575348" cy="26256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338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5099" y="1631524"/>
            <a:ext cx="1575348" cy="2625605"/>
            <a:chOff x="6855099" y="1631524"/>
            <a:chExt cx="1575348" cy="2625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5099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4861" y="1631524"/>
            <a:ext cx="1575348" cy="2625605"/>
            <a:chOff x="8484861" y="1631524"/>
            <a:chExt cx="1575348" cy="26256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4861" y="1631524"/>
              <a:ext cx="1575348" cy="26256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5285" y="5138934"/>
            <a:ext cx="530888" cy="26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728" y="3564371"/>
            <a:ext cx="4028571" cy="2580952"/>
            <a:chOff x="639728" y="3564371"/>
            <a:chExt cx="4028571" cy="25809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9728" y="3564371"/>
              <a:ext cx="4021292" cy="2578654"/>
              <a:chOff x="639728" y="3564371"/>
              <a:chExt cx="4021292" cy="257865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39728" y="3564371"/>
                <a:ext cx="4021292" cy="257865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8357" y="3680869"/>
              <a:ext cx="3353966" cy="2168898"/>
              <a:chOff x="968357" y="3680869"/>
              <a:chExt cx="3353966" cy="216889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8357" y="3680869"/>
                <a:ext cx="3353966" cy="2168898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2913" y="1943381"/>
            <a:ext cx="1104926" cy="33663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34006" y="5138934"/>
            <a:ext cx="1396060" cy="2688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16976" y="5138934"/>
            <a:ext cx="329831" cy="2688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05285" y="5531385"/>
            <a:ext cx="465346" cy="2688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54059" y="5855040"/>
            <a:ext cx="1922097" cy="51833"/>
            <a:chOff x="5854059" y="5855040"/>
            <a:chExt cx="1922097" cy="518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5855040"/>
              <a:ext cx="1922097" cy="518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4059" y="6050635"/>
            <a:ext cx="1922097" cy="51833"/>
            <a:chOff x="5854059" y="6050635"/>
            <a:chExt cx="1922097" cy="518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6050635"/>
              <a:ext cx="1922097" cy="518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986061"/>
            <a:ext cx="217290" cy="2389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7513" y="5784629"/>
            <a:ext cx="299566" cy="2389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766732"/>
            <a:ext cx="217290" cy="2389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13419" y="5986818"/>
            <a:ext cx="299566" cy="238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1438" y="1615167"/>
            <a:ext cx="3698770" cy="2219262"/>
            <a:chOff x="6361438" y="1615167"/>
            <a:chExt cx="3698770" cy="2219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438" y="1615167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61438" y="3898570"/>
            <a:ext cx="3698770" cy="2219262"/>
            <a:chOff x="6361438" y="3898570"/>
            <a:chExt cx="3698770" cy="2219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438" y="3898570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844" y="3898570"/>
            <a:ext cx="1336905" cy="2228197"/>
            <a:chOff x="883844" y="3898570"/>
            <a:chExt cx="1336905" cy="2228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44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7740" y="3898570"/>
            <a:ext cx="1336905" cy="2228197"/>
            <a:chOff x="2267740" y="3898570"/>
            <a:chExt cx="1336905" cy="2228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0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51636" y="3898570"/>
            <a:ext cx="1336905" cy="2228197"/>
            <a:chOff x="3651636" y="3898570"/>
            <a:chExt cx="1336905" cy="2228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1636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7719" y="3856410"/>
            <a:ext cx="4527651" cy="45165"/>
            <a:chOff x="3417719" y="3856410"/>
            <a:chExt cx="4527651" cy="45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3417719" y="3856410"/>
              <a:ext cx="4527651" cy="451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66" y="1088724"/>
            <a:ext cx="4159240" cy="40516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3124" y="1563809"/>
            <a:ext cx="3904115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930" y="4399628"/>
            <a:ext cx="2023179" cy="45165"/>
            <a:chOff x="948930" y="4399628"/>
            <a:chExt cx="2023179" cy="451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48930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877" y="4716184"/>
            <a:ext cx="1163880" cy="2296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333" y="5094658"/>
            <a:ext cx="1793012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94" y="4095433"/>
            <a:ext cx="454804" cy="235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6568" y="4419087"/>
            <a:ext cx="1922097" cy="51833"/>
            <a:chOff x="1496568" y="4419087"/>
            <a:chExt cx="1922097" cy="518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41908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6568" y="4614682"/>
            <a:ext cx="1922097" cy="51833"/>
            <a:chOff x="1496568" y="4614682"/>
            <a:chExt cx="1922097" cy="518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614682"/>
              <a:ext cx="1922097" cy="518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550109"/>
            <a:ext cx="209621" cy="2040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7" y="3424444"/>
            <a:ext cx="2764077" cy="45165"/>
            <a:chOff x="867847" y="3424444"/>
            <a:chExt cx="2764077" cy="451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3424444"/>
              <a:ext cx="2764077" cy="45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7" y="4983401"/>
            <a:ext cx="2764077" cy="45165"/>
            <a:chOff x="867847" y="4983401"/>
            <a:chExt cx="2764077" cy="45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4983401"/>
              <a:ext cx="2764077" cy="45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5458" y="1631524"/>
            <a:ext cx="2993515" cy="4451857"/>
            <a:chOff x="4385458" y="1631524"/>
            <a:chExt cx="2993515" cy="44518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79430" y="1631524"/>
              <a:ext cx="1499542" cy="1499542"/>
              <a:chOff x="5879430" y="1631524"/>
              <a:chExt cx="1499542" cy="14995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79430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879430" y="3121450"/>
              <a:ext cx="1499542" cy="1499542"/>
              <a:chOff x="5879430" y="3121450"/>
              <a:chExt cx="1499542" cy="14995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79430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79430" y="4583839"/>
              <a:ext cx="1499542" cy="1499542"/>
              <a:chOff x="5879430" y="4583839"/>
              <a:chExt cx="1499542" cy="149954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79430" y="4583839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385458" y="1631524"/>
              <a:ext cx="1499542" cy="1499542"/>
              <a:chOff x="4385458" y="1631524"/>
              <a:chExt cx="1499542" cy="149954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85458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85458" y="3121450"/>
              <a:ext cx="1499542" cy="1499542"/>
              <a:chOff x="4385458" y="3121450"/>
              <a:chExt cx="1499542" cy="14995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85458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385458" y="4583839"/>
              <a:ext cx="1499542" cy="1499542"/>
              <a:chOff x="4385458" y="4583839"/>
              <a:chExt cx="1499542" cy="149954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85458" y="4583839"/>
                <a:ext cx="1499542" cy="149954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704030" y="1519355"/>
            <a:ext cx="2342857" cy="4685714"/>
            <a:chOff x="7704030" y="1519355"/>
            <a:chExt cx="2342857" cy="4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704030" y="1519355"/>
              <a:ext cx="2339583" cy="4679167"/>
              <a:chOff x="7704030" y="1519355"/>
              <a:chExt cx="2339583" cy="467916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704030" y="1519355"/>
                <a:ext cx="2339583" cy="46791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910564" y="2182179"/>
              <a:ext cx="1952556" cy="3254292"/>
              <a:chOff x="7910564" y="2182179"/>
              <a:chExt cx="1952556" cy="32542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10564" y="2182179"/>
                <a:ext cx="1952556" cy="325429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0709" y="5500950"/>
            <a:ext cx="2807905" cy="6838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7794" y="3704078"/>
            <a:ext cx="528866" cy="22960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76515" y="3704078"/>
            <a:ext cx="1411201" cy="23655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8481" y="5256310"/>
            <a:ext cx="323790" cy="22960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0022" y="4348677"/>
            <a:ext cx="283179" cy="2102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330780"/>
            <a:ext cx="209621" cy="20409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5928" y="4550866"/>
            <a:ext cx="296845" cy="20968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48908" y="2372548"/>
            <a:ext cx="2733946" cy="726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6102" y="3840052"/>
            <a:ext cx="4527651" cy="45165"/>
            <a:chOff x="4476102" y="3840052"/>
            <a:chExt cx="4527651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76102" y="3840052"/>
              <a:ext cx="4527651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56715" y="1614668"/>
            <a:ext cx="2703494" cy="4505868"/>
            <a:chOff x="7356715" y="1614668"/>
            <a:chExt cx="2703494" cy="45058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6715" y="1614668"/>
              <a:ext cx="2703494" cy="45058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7" y="3980990"/>
            <a:ext cx="1283715" cy="2139546"/>
            <a:chOff x="867847" y="3980990"/>
            <a:chExt cx="1283715" cy="21395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7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3192" y="3980990"/>
            <a:ext cx="1283715" cy="2139546"/>
            <a:chOff x="2193192" y="3980990"/>
            <a:chExt cx="1283715" cy="2139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3192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18538" y="3980990"/>
            <a:ext cx="1283715" cy="2139546"/>
            <a:chOff x="3518538" y="3980990"/>
            <a:chExt cx="1283715" cy="21395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538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3883" y="3980990"/>
            <a:ext cx="1283715" cy="2139546"/>
            <a:chOff x="4843883" y="3980990"/>
            <a:chExt cx="1283715" cy="21395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3883" y="3980990"/>
              <a:ext cx="1283715" cy="213954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2022-09-04T10:21:56Z</dcterms:created>
  <dcterms:modified xsi:type="dcterms:W3CDTF">2022-09-04T02:37:01Z</dcterms:modified>
</cp:coreProperties>
</file>