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4"/>
  </p:sldMasterIdLst>
  <p:notesMasterIdLst>
    <p:notesMasterId r:id="rId11"/>
  </p:notesMasterIdLst>
  <p:handoutMasterIdLst>
    <p:handoutMasterId r:id="rId12"/>
  </p:handoutMasterIdLst>
  <p:sldIdLst>
    <p:sldId id="330" r:id="rId5"/>
    <p:sldId id="354" r:id="rId6"/>
    <p:sldId id="347" r:id="rId7"/>
    <p:sldId id="356" r:id="rId8"/>
    <p:sldId id="357" r:id="rId9"/>
    <p:sldId id="350" r:id="rId10"/>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073"/>
    <a:srgbClr val="E6E7E8"/>
    <a:srgbClr val="CED5D9"/>
    <a:srgbClr val="0097D9"/>
    <a:srgbClr val="002D56"/>
    <a:srgbClr val="95D9F8"/>
    <a:srgbClr val="FF9100"/>
    <a:srgbClr val="7BC80F"/>
    <a:srgbClr val="BC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940" autoAdjust="0"/>
  </p:normalViewPr>
  <p:slideViewPr>
    <p:cSldViewPr snapToGrid="0" snapToObjects="1" showGuides="1">
      <p:cViewPr varScale="1">
        <p:scale>
          <a:sx n="95" d="100"/>
          <a:sy n="95" d="100"/>
        </p:scale>
        <p:origin x="714" y="84"/>
      </p:cViewPr>
      <p:guideLst>
        <p:guide orient="horz" pos="1620"/>
        <p:guide pos="2880"/>
      </p:guideLst>
    </p:cSldViewPr>
  </p:slideViewPr>
  <p:outlineViewPr>
    <p:cViewPr>
      <p:scale>
        <a:sx n="100" d="100"/>
        <a:sy n="100" d="100"/>
      </p:scale>
      <p:origin x="-344"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954CA-2F34-E948-86B9-C944E6B6AB0F}"/>
              </a:ext>
            </a:extLst>
          </p:cNvPr>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1BAAEE-99EF-D54A-AED3-A72AC3F899A9}"/>
              </a:ext>
            </a:extLst>
          </p:cNvPr>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500BE106-9E8F-5E4B-8372-DEE3BFEF72D4}" type="datetimeFigureOut">
              <a:rPr lang="en-US" smtClean="0"/>
              <a:t>5/7/2021</a:t>
            </a:fld>
            <a:endParaRPr lang="en-US" dirty="0"/>
          </a:p>
        </p:txBody>
      </p:sp>
      <p:sp>
        <p:nvSpPr>
          <p:cNvPr id="4" name="Footer Placeholder 3">
            <a:extLst>
              <a:ext uri="{FF2B5EF4-FFF2-40B4-BE49-F238E27FC236}">
                <a16:creationId xmlns:a16="http://schemas.microsoft.com/office/drawing/2014/main" id="{E64E8305-73AA-6840-97B7-0D64D061ABCC}"/>
              </a:ext>
            </a:extLst>
          </p:cNvPr>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407463-666A-0F49-9FC4-D93C4E87AC24}"/>
              </a:ext>
            </a:extLst>
          </p:cNvPr>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946DF961-5305-434E-95F8-41B09B72669A}" type="slidenum">
              <a:rPr lang="en-US" smtClean="0"/>
              <a:t>‹#›</a:t>
            </a:fld>
            <a:endParaRPr lang="en-US" dirty="0"/>
          </a:p>
        </p:txBody>
      </p:sp>
    </p:spTree>
    <p:extLst>
      <p:ext uri="{BB962C8B-B14F-4D97-AF65-F5344CB8AC3E}">
        <p14:creationId xmlns:p14="http://schemas.microsoft.com/office/powerpoint/2010/main" val="147550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8C78EF0-0DF0-8442-8A08-5681612D9C6F}" type="datetimeFigureOut">
              <a:rPr lang="en-US" smtClean="0"/>
              <a:t>5/7/2021</a:t>
            </a:fld>
            <a:endParaRPr lang="en-US" dirty="0"/>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2455D1DE-A7B1-4046-BEEF-D8F8EFF4F403}" type="slidenum">
              <a:rPr lang="en-US" smtClean="0"/>
              <a:t>‹#›</a:t>
            </a:fld>
            <a:endParaRPr lang="en-US" dirty="0"/>
          </a:p>
        </p:txBody>
      </p:sp>
    </p:spTree>
    <p:extLst>
      <p:ext uri="{BB962C8B-B14F-4D97-AF65-F5344CB8AC3E}">
        <p14:creationId xmlns:p14="http://schemas.microsoft.com/office/powerpoint/2010/main" val="7965728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5D1DE-A7B1-4046-BEEF-D8F8EFF4F403}" type="slidenum">
              <a:rPr lang="en-US" smtClean="0"/>
              <a:t>1</a:t>
            </a:fld>
            <a:endParaRPr lang="en-US" dirty="0"/>
          </a:p>
        </p:txBody>
      </p:sp>
    </p:spTree>
    <p:extLst>
      <p:ext uri="{BB962C8B-B14F-4D97-AF65-F5344CB8AC3E}">
        <p14:creationId xmlns:p14="http://schemas.microsoft.com/office/powerpoint/2010/main" val="389430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17" Type="http://schemas.openxmlformats.org/officeDocument/2006/relationships/image" Target="../media/image123.svg"/><Relationship Id="rId21" Type="http://schemas.openxmlformats.org/officeDocument/2006/relationships/image" Target="../media/image27.svg"/><Relationship Id="rId42" Type="http://schemas.openxmlformats.org/officeDocument/2006/relationships/image" Target="../media/image48.png"/><Relationship Id="rId63" Type="http://schemas.openxmlformats.org/officeDocument/2006/relationships/image" Target="../media/image69.svg"/><Relationship Id="rId84" Type="http://schemas.openxmlformats.org/officeDocument/2006/relationships/image" Target="../media/image90.png"/><Relationship Id="rId138" Type="http://schemas.openxmlformats.org/officeDocument/2006/relationships/image" Target="../media/image144.png"/><Relationship Id="rId159" Type="http://schemas.openxmlformats.org/officeDocument/2006/relationships/image" Target="../media/image165.svg"/><Relationship Id="rId170" Type="http://schemas.openxmlformats.org/officeDocument/2006/relationships/image" Target="../media/image176.png"/><Relationship Id="rId107" Type="http://schemas.openxmlformats.org/officeDocument/2006/relationships/image" Target="../media/image113.svg"/><Relationship Id="rId11" Type="http://schemas.openxmlformats.org/officeDocument/2006/relationships/image" Target="../media/image17.svg"/><Relationship Id="rId32" Type="http://schemas.openxmlformats.org/officeDocument/2006/relationships/image" Target="../media/image38.png"/><Relationship Id="rId53" Type="http://schemas.openxmlformats.org/officeDocument/2006/relationships/image" Target="../media/image59.svg"/><Relationship Id="rId74" Type="http://schemas.openxmlformats.org/officeDocument/2006/relationships/image" Target="../media/image80.png"/><Relationship Id="rId128" Type="http://schemas.openxmlformats.org/officeDocument/2006/relationships/image" Target="../media/image134.png"/><Relationship Id="rId149" Type="http://schemas.openxmlformats.org/officeDocument/2006/relationships/image" Target="../media/image155.svg"/><Relationship Id="rId5" Type="http://schemas.openxmlformats.org/officeDocument/2006/relationships/image" Target="../media/image11.svg"/><Relationship Id="rId95" Type="http://schemas.openxmlformats.org/officeDocument/2006/relationships/image" Target="../media/image101.svg"/><Relationship Id="rId160" Type="http://schemas.openxmlformats.org/officeDocument/2006/relationships/image" Target="../media/image166.png"/><Relationship Id="rId22" Type="http://schemas.openxmlformats.org/officeDocument/2006/relationships/image" Target="../media/image28.png"/><Relationship Id="rId43" Type="http://schemas.openxmlformats.org/officeDocument/2006/relationships/image" Target="../media/image49.svg"/><Relationship Id="rId64" Type="http://schemas.openxmlformats.org/officeDocument/2006/relationships/image" Target="../media/image70.png"/><Relationship Id="rId118" Type="http://schemas.openxmlformats.org/officeDocument/2006/relationships/image" Target="../media/image124.png"/><Relationship Id="rId139" Type="http://schemas.openxmlformats.org/officeDocument/2006/relationships/image" Target="../media/image145.svg"/><Relationship Id="rId85" Type="http://schemas.openxmlformats.org/officeDocument/2006/relationships/image" Target="../media/image91.svg"/><Relationship Id="rId150" Type="http://schemas.openxmlformats.org/officeDocument/2006/relationships/image" Target="../media/image156.png"/><Relationship Id="rId171" Type="http://schemas.openxmlformats.org/officeDocument/2006/relationships/image" Target="../media/image177.svg"/><Relationship Id="rId12" Type="http://schemas.openxmlformats.org/officeDocument/2006/relationships/image" Target="../media/image18.png"/><Relationship Id="rId33" Type="http://schemas.openxmlformats.org/officeDocument/2006/relationships/image" Target="../media/image39.svg"/><Relationship Id="rId108" Type="http://schemas.openxmlformats.org/officeDocument/2006/relationships/image" Target="../media/image114.png"/><Relationship Id="rId129" Type="http://schemas.openxmlformats.org/officeDocument/2006/relationships/image" Target="../media/image135.svg"/><Relationship Id="rId54" Type="http://schemas.openxmlformats.org/officeDocument/2006/relationships/image" Target="../media/image60.png"/><Relationship Id="rId75" Type="http://schemas.openxmlformats.org/officeDocument/2006/relationships/image" Target="../media/image81.svg"/><Relationship Id="rId96" Type="http://schemas.openxmlformats.org/officeDocument/2006/relationships/image" Target="../media/image102.png"/><Relationship Id="rId140" Type="http://schemas.openxmlformats.org/officeDocument/2006/relationships/image" Target="../media/image146.png"/><Relationship Id="rId161" Type="http://schemas.openxmlformats.org/officeDocument/2006/relationships/image" Target="../media/image167.svg"/><Relationship Id="rId6" Type="http://schemas.openxmlformats.org/officeDocument/2006/relationships/image" Target="../media/image12.png"/><Relationship Id="rId23" Type="http://schemas.openxmlformats.org/officeDocument/2006/relationships/image" Target="../media/image29.svg"/><Relationship Id="rId28" Type="http://schemas.openxmlformats.org/officeDocument/2006/relationships/image" Target="../media/image34.png"/><Relationship Id="rId49" Type="http://schemas.openxmlformats.org/officeDocument/2006/relationships/image" Target="../media/image55.svg"/><Relationship Id="rId114" Type="http://schemas.openxmlformats.org/officeDocument/2006/relationships/image" Target="../media/image120.png"/><Relationship Id="rId119" Type="http://schemas.openxmlformats.org/officeDocument/2006/relationships/image" Target="../media/image125.svg"/><Relationship Id="rId44" Type="http://schemas.openxmlformats.org/officeDocument/2006/relationships/image" Target="../media/image50.png"/><Relationship Id="rId60" Type="http://schemas.openxmlformats.org/officeDocument/2006/relationships/image" Target="../media/image66.png"/><Relationship Id="rId65" Type="http://schemas.openxmlformats.org/officeDocument/2006/relationships/image" Target="../media/image71.svg"/><Relationship Id="rId81" Type="http://schemas.openxmlformats.org/officeDocument/2006/relationships/image" Target="../media/image87.svg"/><Relationship Id="rId86" Type="http://schemas.openxmlformats.org/officeDocument/2006/relationships/image" Target="../media/image92.png"/><Relationship Id="rId130" Type="http://schemas.openxmlformats.org/officeDocument/2006/relationships/image" Target="../media/image136.png"/><Relationship Id="rId135" Type="http://schemas.openxmlformats.org/officeDocument/2006/relationships/image" Target="../media/image141.svg"/><Relationship Id="rId151" Type="http://schemas.openxmlformats.org/officeDocument/2006/relationships/image" Target="../media/image157.svg"/><Relationship Id="rId156" Type="http://schemas.openxmlformats.org/officeDocument/2006/relationships/image" Target="../media/image162.png"/><Relationship Id="rId177" Type="http://schemas.openxmlformats.org/officeDocument/2006/relationships/image" Target="../media/image183.svg"/><Relationship Id="rId172" Type="http://schemas.openxmlformats.org/officeDocument/2006/relationships/image" Target="../media/image178.png"/><Relationship Id="rId13" Type="http://schemas.openxmlformats.org/officeDocument/2006/relationships/image" Target="../media/image19.svg"/><Relationship Id="rId18" Type="http://schemas.openxmlformats.org/officeDocument/2006/relationships/image" Target="../media/image24.png"/><Relationship Id="rId39" Type="http://schemas.openxmlformats.org/officeDocument/2006/relationships/image" Target="../media/image45.svg"/><Relationship Id="rId109" Type="http://schemas.openxmlformats.org/officeDocument/2006/relationships/image" Target="../media/image115.svg"/><Relationship Id="rId34" Type="http://schemas.openxmlformats.org/officeDocument/2006/relationships/image" Target="../media/image40.png"/><Relationship Id="rId50" Type="http://schemas.openxmlformats.org/officeDocument/2006/relationships/image" Target="../media/image56.png"/><Relationship Id="rId55" Type="http://schemas.openxmlformats.org/officeDocument/2006/relationships/image" Target="../media/image61.svg"/><Relationship Id="rId76" Type="http://schemas.openxmlformats.org/officeDocument/2006/relationships/image" Target="../media/image82.png"/><Relationship Id="rId97" Type="http://schemas.openxmlformats.org/officeDocument/2006/relationships/image" Target="../media/image103.svg"/><Relationship Id="rId104" Type="http://schemas.openxmlformats.org/officeDocument/2006/relationships/image" Target="../media/image110.png"/><Relationship Id="rId120" Type="http://schemas.openxmlformats.org/officeDocument/2006/relationships/image" Target="../media/image126.png"/><Relationship Id="rId125" Type="http://schemas.openxmlformats.org/officeDocument/2006/relationships/image" Target="../media/image131.svg"/><Relationship Id="rId141" Type="http://schemas.openxmlformats.org/officeDocument/2006/relationships/image" Target="../media/image147.svg"/><Relationship Id="rId146" Type="http://schemas.openxmlformats.org/officeDocument/2006/relationships/image" Target="../media/image152.png"/><Relationship Id="rId167" Type="http://schemas.openxmlformats.org/officeDocument/2006/relationships/image" Target="../media/image173.svg"/><Relationship Id="rId7" Type="http://schemas.openxmlformats.org/officeDocument/2006/relationships/image" Target="../media/image13.svg"/><Relationship Id="rId71" Type="http://schemas.openxmlformats.org/officeDocument/2006/relationships/image" Target="../media/image77.svg"/><Relationship Id="rId92" Type="http://schemas.openxmlformats.org/officeDocument/2006/relationships/image" Target="../media/image98.png"/><Relationship Id="rId162" Type="http://schemas.openxmlformats.org/officeDocument/2006/relationships/image" Target="../media/image168.png"/><Relationship Id="rId2" Type="http://schemas.openxmlformats.org/officeDocument/2006/relationships/image" Target="../media/image8.png"/><Relationship Id="rId29" Type="http://schemas.openxmlformats.org/officeDocument/2006/relationships/image" Target="../media/image35.svg"/><Relationship Id="rId24" Type="http://schemas.openxmlformats.org/officeDocument/2006/relationships/image" Target="../media/image30.png"/><Relationship Id="rId40" Type="http://schemas.openxmlformats.org/officeDocument/2006/relationships/image" Target="../media/image46.png"/><Relationship Id="rId45" Type="http://schemas.openxmlformats.org/officeDocument/2006/relationships/image" Target="../media/image51.svg"/><Relationship Id="rId66" Type="http://schemas.openxmlformats.org/officeDocument/2006/relationships/image" Target="../media/image72.png"/><Relationship Id="rId87" Type="http://schemas.openxmlformats.org/officeDocument/2006/relationships/image" Target="../media/image93.svg"/><Relationship Id="rId110" Type="http://schemas.openxmlformats.org/officeDocument/2006/relationships/image" Target="../media/image116.png"/><Relationship Id="rId115" Type="http://schemas.openxmlformats.org/officeDocument/2006/relationships/image" Target="../media/image121.svg"/><Relationship Id="rId131" Type="http://schemas.openxmlformats.org/officeDocument/2006/relationships/image" Target="../media/image137.svg"/><Relationship Id="rId136" Type="http://schemas.openxmlformats.org/officeDocument/2006/relationships/image" Target="../media/image142.png"/><Relationship Id="rId157" Type="http://schemas.openxmlformats.org/officeDocument/2006/relationships/image" Target="../media/image163.svg"/><Relationship Id="rId178" Type="http://schemas.openxmlformats.org/officeDocument/2006/relationships/image" Target="../media/image4.png"/><Relationship Id="rId61" Type="http://schemas.openxmlformats.org/officeDocument/2006/relationships/image" Target="../media/image67.svg"/><Relationship Id="rId82" Type="http://schemas.openxmlformats.org/officeDocument/2006/relationships/image" Target="../media/image88.png"/><Relationship Id="rId152" Type="http://schemas.openxmlformats.org/officeDocument/2006/relationships/image" Target="../media/image158.png"/><Relationship Id="rId173" Type="http://schemas.openxmlformats.org/officeDocument/2006/relationships/image" Target="../media/image179.svg"/><Relationship Id="rId19" Type="http://schemas.openxmlformats.org/officeDocument/2006/relationships/image" Target="../media/image25.svg"/><Relationship Id="rId14" Type="http://schemas.openxmlformats.org/officeDocument/2006/relationships/image" Target="../media/image20.png"/><Relationship Id="rId30" Type="http://schemas.openxmlformats.org/officeDocument/2006/relationships/image" Target="../media/image36.png"/><Relationship Id="rId35" Type="http://schemas.openxmlformats.org/officeDocument/2006/relationships/image" Target="../media/image41.svg"/><Relationship Id="rId56" Type="http://schemas.openxmlformats.org/officeDocument/2006/relationships/image" Target="../media/image62.png"/><Relationship Id="rId77" Type="http://schemas.openxmlformats.org/officeDocument/2006/relationships/image" Target="../media/image83.svg"/><Relationship Id="rId100" Type="http://schemas.openxmlformats.org/officeDocument/2006/relationships/image" Target="../media/image106.png"/><Relationship Id="rId105" Type="http://schemas.openxmlformats.org/officeDocument/2006/relationships/image" Target="../media/image111.svg"/><Relationship Id="rId126" Type="http://schemas.openxmlformats.org/officeDocument/2006/relationships/image" Target="../media/image132.png"/><Relationship Id="rId147" Type="http://schemas.openxmlformats.org/officeDocument/2006/relationships/image" Target="../media/image153.svg"/><Relationship Id="rId168" Type="http://schemas.openxmlformats.org/officeDocument/2006/relationships/image" Target="../media/image174.png"/><Relationship Id="rId8" Type="http://schemas.openxmlformats.org/officeDocument/2006/relationships/image" Target="../media/image14.png"/><Relationship Id="rId51" Type="http://schemas.openxmlformats.org/officeDocument/2006/relationships/image" Target="../media/image57.svg"/><Relationship Id="rId72" Type="http://schemas.openxmlformats.org/officeDocument/2006/relationships/image" Target="../media/image78.png"/><Relationship Id="rId93" Type="http://schemas.openxmlformats.org/officeDocument/2006/relationships/image" Target="../media/image99.svg"/><Relationship Id="rId98" Type="http://schemas.openxmlformats.org/officeDocument/2006/relationships/image" Target="../media/image104.png"/><Relationship Id="rId121" Type="http://schemas.openxmlformats.org/officeDocument/2006/relationships/image" Target="../media/image127.svg"/><Relationship Id="rId142" Type="http://schemas.openxmlformats.org/officeDocument/2006/relationships/image" Target="../media/image148.png"/><Relationship Id="rId163" Type="http://schemas.openxmlformats.org/officeDocument/2006/relationships/image" Target="../media/image169.svg"/><Relationship Id="rId3" Type="http://schemas.openxmlformats.org/officeDocument/2006/relationships/image" Target="../media/image9.svg"/><Relationship Id="rId25" Type="http://schemas.openxmlformats.org/officeDocument/2006/relationships/image" Target="../media/image31.svg"/><Relationship Id="rId46" Type="http://schemas.openxmlformats.org/officeDocument/2006/relationships/image" Target="../media/image52.png"/><Relationship Id="rId67" Type="http://schemas.openxmlformats.org/officeDocument/2006/relationships/image" Target="../media/image73.svg"/><Relationship Id="rId116" Type="http://schemas.openxmlformats.org/officeDocument/2006/relationships/image" Target="../media/image122.png"/><Relationship Id="rId137" Type="http://schemas.openxmlformats.org/officeDocument/2006/relationships/image" Target="../media/image143.svg"/><Relationship Id="rId158" Type="http://schemas.openxmlformats.org/officeDocument/2006/relationships/image" Target="../media/image164.png"/><Relationship Id="rId20" Type="http://schemas.openxmlformats.org/officeDocument/2006/relationships/image" Target="../media/image26.png"/><Relationship Id="rId41" Type="http://schemas.openxmlformats.org/officeDocument/2006/relationships/image" Target="../media/image47.svg"/><Relationship Id="rId62" Type="http://schemas.openxmlformats.org/officeDocument/2006/relationships/image" Target="../media/image68.png"/><Relationship Id="rId83" Type="http://schemas.openxmlformats.org/officeDocument/2006/relationships/image" Target="../media/image89.svg"/><Relationship Id="rId88" Type="http://schemas.openxmlformats.org/officeDocument/2006/relationships/image" Target="../media/image94.png"/><Relationship Id="rId111" Type="http://schemas.openxmlformats.org/officeDocument/2006/relationships/image" Target="../media/image117.svg"/><Relationship Id="rId132" Type="http://schemas.openxmlformats.org/officeDocument/2006/relationships/image" Target="../media/image138.png"/><Relationship Id="rId153" Type="http://schemas.openxmlformats.org/officeDocument/2006/relationships/image" Target="../media/image159.svg"/><Relationship Id="rId174" Type="http://schemas.openxmlformats.org/officeDocument/2006/relationships/image" Target="../media/image180.png"/><Relationship Id="rId15" Type="http://schemas.openxmlformats.org/officeDocument/2006/relationships/image" Target="../media/image21.svg"/><Relationship Id="rId36" Type="http://schemas.openxmlformats.org/officeDocument/2006/relationships/image" Target="../media/image42.png"/><Relationship Id="rId57" Type="http://schemas.openxmlformats.org/officeDocument/2006/relationships/image" Target="../media/image63.svg"/><Relationship Id="rId106" Type="http://schemas.openxmlformats.org/officeDocument/2006/relationships/image" Target="../media/image112.png"/><Relationship Id="rId127" Type="http://schemas.openxmlformats.org/officeDocument/2006/relationships/image" Target="../media/image133.svg"/><Relationship Id="rId10" Type="http://schemas.openxmlformats.org/officeDocument/2006/relationships/image" Target="../media/image16.png"/><Relationship Id="rId31" Type="http://schemas.openxmlformats.org/officeDocument/2006/relationships/image" Target="../media/image37.svg"/><Relationship Id="rId52" Type="http://schemas.openxmlformats.org/officeDocument/2006/relationships/image" Target="../media/image58.png"/><Relationship Id="rId73" Type="http://schemas.openxmlformats.org/officeDocument/2006/relationships/image" Target="../media/image79.svg"/><Relationship Id="rId78" Type="http://schemas.openxmlformats.org/officeDocument/2006/relationships/image" Target="../media/image84.png"/><Relationship Id="rId94" Type="http://schemas.openxmlformats.org/officeDocument/2006/relationships/image" Target="../media/image100.png"/><Relationship Id="rId99" Type="http://schemas.openxmlformats.org/officeDocument/2006/relationships/image" Target="../media/image105.svg"/><Relationship Id="rId101" Type="http://schemas.openxmlformats.org/officeDocument/2006/relationships/image" Target="../media/image107.svg"/><Relationship Id="rId122" Type="http://schemas.openxmlformats.org/officeDocument/2006/relationships/image" Target="../media/image128.png"/><Relationship Id="rId143" Type="http://schemas.openxmlformats.org/officeDocument/2006/relationships/image" Target="../media/image149.svg"/><Relationship Id="rId148" Type="http://schemas.openxmlformats.org/officeDocument/2006/relationships/image" Target="../media/image154.png"/><Relationship Id="rId164" Type="http://schemas.openxmlformats.org/officeDocument/2006/relationships/image" Target="../media/image170.png"/><Relationship Id="rId169" Type="http://schemas.openxmlformats.org/officeDocument/2006/relationships/image" Target="../media/image175.svg"/><Relationship Id="rId4" Type="http://schemas.openxmlformats.org/officeDocument/2006/relationships/image" Target="../media/image10.png"/><Relationship Id="rId9" Type="http://schemas.openxmlformats.org/officeDocument/2006/relationships/image" Target="../media/image15.svg"/><Relationship Id="rId26" Type="http://schemas.openxmlformats.org/officeDocument/2006/relationships/image" Target="../media/image32.png"/><Relationship Id="rId47" Type="http://schemas.openxmlformats.org/officeDocument/2006/relationships/image" Target="../media/image53.svg"/><Relationship Id="rId68" Type="http://schemas.openxmlformats.org/officeDocument/2006/relationships/image" Target="../media/image74.png"/><Relationship Id="rId89" Type="http://schemas.openxmlformats.org/officeDocument/2006/relationships/image" Target="../media/image95.svg"/><Relationship Id="rId112" Type="http://schemas.openxmlformats.org/officeDocument/2006/relationships/image" Target="../media/image118.png"/><Relationship Id="rId133" Type="http://schemas.openxmlformats.org/officeDocument/2006/relationships/image" Target="../media/image139.svg"/><Relationship Id="rId154" Type="http://schemas.openxmlformats.org/officeDocument/2006/relationships/image" Target="../media/image160.png"/><Relationship Id="rId175" Type="http://schemas.openxmlformats.org/officeDocument/2006/relationships/image" Target="../media/image181.svg"/><Relationship Id="rId16" Type="http://schemas.openxmlformats.org/officeDocument/2006/relationships/image" Target="../media/image22.png"/><Relationship Id="rId37" Type="http://schemas.openxmlformats.org/officeDocument/2006/relationships/image" Target="../media/image43.svg"/><Relationship Id="rId58" Type="http://schemas.openxmlformats.org/officeDocument/2006/relationships/image" Target="../media/image64.png"/><Relationship Id="rId79" Type="http://schemas.openxmlformats.org/officeDocument/2006/relationships/image" Target="../media/image85.svg"/><Relationship Id="rId102" Type="http://schemas.openxmlformats.org/officeDocument/2006/relationships/image" Target="../media/image108.png"/><Relationship Id="rId123" Type="http://schemas.openxmlformats.org/officeDocument/2006/relationships/image" Target="../media/image129.svg"/><Relationship Id="rId144" Type="http://schemas.openxmlformats.org/officeDocument/2006/relationships/image" Target="../media/image150.png"/><Relationship Id="rId90" Type="http://schemas.openxmlformats.org/officeDocument/2006/relationships/image" Target="../media/image96.png"/><Relationship Id="rId165" Type="http://schemas.openxmlformats.org/officeDocument/2006/relationships/image" Target="../media/image171.svg"/><Relationship Id="rId27" Type="http://schemas.openxmlformats.org/officeDocument/2006/relationships/image" Target="../media/image33.svg"/><Relationship Id="rId48" Type="http://schemas.openxmlformats.org/officeDocument/2006/relationships/image" Target="../media/image54.png"/><Relationship Id="rId69" Type="http://schemas.openxmlformats.org/officeDocument/2006/relationships/image" Target="../media/image75.svg"/><Relationship Id="rId113" Type="http://schemas.openxmlformats.org/officeDocument/2006/relationships/image" Target="../media/image119.svg"/><Relationship Id="rId134" Type="http://schemas.openxmlformats.org/officeDocument/2006/relationships/image" Target="../media/image140.png"/><Relationship Id="rId80" Type="http://schemas.openxmlformats.org/officeDocument/2006/relationships/image" Target="../media/image86.png"/><Relationship Id="rId155" Type="http://schemas.openxmlformats.org/officeDocument/2006/relationships/image" Target="../media/image161.svg"/><Relationship Id="rId176" Type="http://schemas.openxmlformats.org/officeDocument/2006/relationships/image" Target="../media/image182.png"/><Relationship Id="rId17" Type="http://schemas.openxmlformats.org/officeDocument/2006/relationships/image" Target="../media/image23.svg"/><Relationship Id="rId38" Type="http://schemas.openxmlformats.org/officeDocument/2006/relationships/image" Target="../media/image44.png"/><Relationship Id="rId59" Type="http://schemas.openxmlformats.org/officeDocument/2006/relationships/image" Target="../media/image65.svg"/><Relationship Id="rId103" Type="http://schemas.openxmlformats.org/officeDocument/2006/relationships/image" Target="../media/image109.svg"/><Relationship Id="rId124" Type="http://schemas.openxmlformats.org/officeDocument/2006/relationships/image" Target="../media/image130.png"/><Relationship Id="rId70" Type="http://schemas.openxmlformats.org/officeDocument/2006/relationships/image" Target="../media/image76.png"/><Relationship Id="rId91" Type="http://schemas.openxmlformats.org/officeDocument/2006/relationships/image" Target="../media/image97.svg"/><Relationship Id="rId145" Type="http://schemas.openxmlformats.org/officeDocument/2006/relationships/image" Target="../media/image151.svg"/><Relationship Id="rId166" Type="http://schemas.openxmlformats.org/officeDocument/2006/relationships/image" Target="../media/image17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5.svg"/><Relationship Id="rId2" Type="http://schemas.openxmlformats.org/officeDocument/2006/relationships/image" Target="../media/image184.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7.svg"/><Relationship Id="rId2" Type="http://schemas.openxmlformats.org/officeDocument/2006/relationships/image" Target="../media/image18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8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0.svg"/><Relationship Id="rId2" Type="http://schemas.openxmlformats.org/officeDocument/2006/relationships/image" Target="../media/image18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ne">
    <p:spTree>
      <p:nvGrpSpPr>
        <p:cNvPr id="1" name=""/>
        <p:cNvGrpSpPr/>
        <p:nvPr/>
      </p:nvGrpSpPr>
      <p:grpSpPr>
        <a:xfrm>
          <a:off x="0" y="0"/>
          <a:ext cx="0" cy="0"/>
          <a:chOff x="0" y="0"/>
          <a:chExt cx="0" cy="0"/>
        </a:xfrm>
      </p:grpSpPr>
      <p:sp>
        <p:nvSpPr>
          <p:cNvPr id="2" name="Title 1"/>
          <p:cNvSpPr>
            <a:spLocks noGrp="1"/>
          </p:cNvSpPr>
          <p:nvPr>
            <p:ph type="ctrTitle"/>
          </p:nvPr>
        </p:nvSpPr>
        <p:spPr>
          <a:xfrm>
            <a:off x="847847" y="1847472"/>
            <a:ext cx="4626978" cy="1117229"/>
          </a:xfrm>
        </p:spPr>
        <p:txBody>
          <a:bodyPr wrap="square" lIns="0" anchor="b">
            <a:noAutofit/>
          </a:bodyPr>
          <a:lstStyle>
            <a:lvl1pPr algn="l">
              <a:defRPr sz="3700" b="1" cap="all" baseline="0"/>
            </a:lvl1pPr>
          </a:lstStyle>
          <a:p>
            <a:r>
              <a:rPr lang="en-US" dirty="0"/>
              <a:t>Click to edit Master title</a:t>
            </a:r>
          </a:p>
        </p:txBody>
      </p:sp>
      <p:sp>
        <p:nvSpPr>
          <p:cNvPr id="3" name="Subtitle 2"/>
          <p:cNvSpPr>
            <a:spLocks noGrp="1"/>
          </p:cNvSpPr>
          <p:nvPr>
            <p:ph type="subTitle" idx="1"/>
          </p:nvPr>
        </p:nvSpPr>
        <p:spPr>
          <a:xfrm>
            <a:off x="847847" y="2898648"/>
            <a:ext cx="4626978" cy="313932"/>
          </a:xfrm>
        </p:spPr>
        <p:txBody>
          <a:bodyPr wrap="square" lIns="0">
            <a:no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47847" y="4048191"/>
            <a:ext cx="4626978" cy="258532"/>
          </a:xfrm>
        </p:spPr>
        <p:txBody>
          <a:bodyPr lIns="0">
            <a:no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58532"/>
          </a:xfrm>
        </p:spPr>
        <p:txBody>
          <a:bodyPr lIns="0">
            <a:noAutofit/>
          </a:bodyPr>
          <a:lstStyle>
            <a:lvl1pPr marL="0" indent="0">
              <a:buNone/>
              <a:defRPr sz="1200"/>
            </a:lvl1pPr>
          </a:lstStyle>
          <a:p>
            <a:pPr lvl="0"/>
            <a:r>
              <a:rPr lang="en-US" dirty="0"/>
              <a:t>Date goes here</a:t>
            </a:r>
          </a:p>
        </p:txBody>
      </p:sp>
      <p:sp>
        <p:nvSpPr>
          <p:cNvPr id="8" name="Picture Placeholder 8">
            <a:extLst>
              <a:ext uri="{FF2B5EF4-FFF2-40B4-BE49-F238E27FC236}">
                <a16:creationId xmlns:a16="http://schemas.microsoft.com/office/drawing/2014/main" id="{5683BEF3-FBF4-DC48-8B94-6BBFE9C281DF}"/>
              </a:ext>
            </a:extLst>
          </p:cNvPr>
          <p:cNvSpPr>
            <a:spLocks noGrp="1"/>
          </p:cNvSpPr>
          <p:nvPr>
            <p:ph type="pic" sz="quarter" idx="12"/>
          </p:nvPr>
        </p:nvSpPr>
        <p:spPr>
          <a:xfrm>
            <a:off x="3505200" y="0"/>
            <a:ext cx="5638800" cy="4512660"/>
          </a:xfrm>
          <a:custGeom>
            <a:avLst/>
            <a:gdLst>
              <a:gd name="connsiteX0" fmla="*/ 0 w 5181600"/>
              <a:gd name="connsiteY0" fmla="*/ 0 h 4171950"/>
              <a:gd name="connsiteX1" fmla="*/ 5181600 w 5181600"/>
              <a:gd name="connsiteY1" fmla="*/ 0 h 4171950"/>
              <a:gd name="connsiteX2" fmla="*/ 5181600 w 5181600"/>
              <a:gd name="connsiteY2" fmla="*/ 4171950 h 4171950"/>
              <a:gd name="connsiteX3" fmla="*/ 0 w 5181600"/>
              <a:gd name="connsiteY3" fmla="*/ 4171950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4171950 h 4171950"/>
              <a:gd name="connsiteX3" fmla="*/ 2331308 w 5181600"/>
              <a:gd name="connsiteY3" fmla="*/ 4040144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1301578 h 4171950"/>
              <a:gd name="connsiteX3" fmla="*/ 5181600 w 5181600"/>
              <a:gd name="connsiteY3" fmla="*/ 4171950 h 4171950"/>
              <a:gd name="connsiteX4" fmla="*/ 2331308 w 5181600"/>
              <a:gd name="connsiteY4" fmla="*/ 4040144 h 4171950"/>
              <a:gd name="connsiteX5" fmla="*/ 0 w 5181600"/>
              <a:gd name="connsiteY5" fmla="*/ 0 h 4171950"/>
              <a:gd name="connsiteX0" fmla="*/ 0 w 5181600"/>
              <a:gd name="connsiteY0" fmla="*/ 0 h 4040144"/>
              <a:gd name="connsiteX1" fmla="*/ 5181600 w 5181600"/>
              <a:gd name="connsiteY1" fmla="*/ 0 h 4040144"/>
              <a:gd name="connsiteX2" fmla="*/ 5181600 w 5181600"/>
              <a:gd name="connsiteY2" fmla="*/ 1301578 h 4040144"/>
              <a:gd name="connsiteX3" fmla="*/ 3575222 w 5181600"/>
              <a:gd name="connsiteY3" fmla="*/ 4023669 h 4040144"/>
              <a:gd name="connsiteX4" fmla="*/ 2331308 w 5181600"/>
              <a:gd name="connsiteY4" fmla="*/ 4040144 h 4040144"/>
              <a:gd name="connsiteX5" fmla="*/ 0 w 5181600"/>
              <a:gd name="connsiteY5" fmla="*/ 0 h 4040144"/>
              <a:gd name="connsiteX0" fmla="*/ 0 w 5181600"/>
              <a:gd name="connsiteY0" fmla="*/ 0 h 4146407"/>
              <a:gd name="connsiteX1" fmla="*/ 5181600 w 5181600"/>
              <a:gd name="connsiteY1" fmla="*/ 0 h 4146407"/>
              <a:gd name="connsiteX2" fmla="*/ 5181600 w 5181600"/>
              <a:gd name="connsiteY2" fmla="*/ 1301578 h 4146407"/>
              <a:gd name="connsiteX3" fmla="*/ 3575222 w 5181600"/>
              <a:gd name="connsiteY3" fmla="*/ 4023669 h 4146407"/>
              <a:gd name="connsiteX4" fmla="*/ 2331308 w 5181600"/>
              <a:gd name="connsiteY4" fmla="*/ 4040144 h 4146407"/>
              <a:gd name="connsiteX5" fmla="*/ 0 w 5181600"/>
              <a:gd name="connsiteY5" fmla="*/ 0 h 4146407"/>
              <a:gd name="connsiteX0" fmla="*/ 0 w 5181600"/>
              <a:gd name="connsiteY0" fmla="*/ 0 h 4075263"/>
              <a:gd name="connsiteX1" fmla="*/ 5181600 w 5181600"/>
              <a:gd name="connsiteY1" fmla="*/ 0 h 4075263"/>
              <a:gd name="connsiteX2" fmla="*/ 5181600 w 5181600"/>
              <a:gd name="connsiteY2" fmla="*/ 1301578 h 4075263"/>
              <a:gd name="connsiteX3" fmla="*/ 3575222 w 5181600"/>
              <a:gd name="connsiteY3" fmla="*/ 4023669 h 4075263"/>
              <a:gd name="connsiteX4" fmla="*/ 1980044 w 5181600"/>
              <a:gd name="connsiteY4" fmla="*/ 3426827 h 4075263"/>
              <a:gd name="connsiteX5" fmla="*/ 0 w 5181600"/>
              <a:gd name="connsiteY5" fmla="*/ 0 h 4075263"/>
              <a:gd name="connsiteX0" fmla="*/ 0 w 5181600"/>
              <a:gd name="connsiteY0" fmla="*/ 0 h 4113531"/>
              <a:gd name="connsiteX1" fmla="*/ 5181600 w 5181600"/>
              <a:gd name="connsiteY1" fmla="*/ 0 h 4113531"/>
              <a:gd name="connsiteX2" fmla="*/ 5181600 w 5181600"/>
              <a:gd name="connsiteY2" fmla="*/ 1301578 h 4113531"/>
              <a:gd name="connsiteX3" fmla="*/ 3575222 w 5181600"/>
              <a:gd name="connsiteY3" fmla="*/ 4023669 h 4113531"/>
              <a:gd name="connsiteX4" fmla="*/ 1980044 w 5181600"/>
              <a:gd name="connsiteY4" fmla="*/ 3426827 h 4113531"/>
              <a:gd name="connsiteX5" fmla="*/ 0 w 5181600"/>
              <a:gd name="connsiteY5" fmla="*/ 0 h 4113531"/>
              <a:gd name="connsiteX0" fmla="*/ 0 w 5181600"/>
              <a:gd name="connsiteY0" fmla="*/ 0 h 4108715"/>
              <a:gd name="connsiteX1" fmla="*/ 5181600 w 5181600"/>
              <a:gd name="connsiteY1" fmla="*/ 0 h 4108715"/>
              <a:gd name="connsiteX2" fmla="*/ 5181600 w 5181600"/>
              <a:gd name="connsiteY2" fmla="*/ 1301578 h 4108715"/>
              <a:gd name="connsiteX3" fmla="*/ 3430257 w 5181600"/>
              <a:gd name="connsiteY3" fmla="*/ 4018094 h 4108715"/>
              <a:gd name="connsiteX4" fmla="*/ 1980044 w 5181600"/>
              <a:gd name="connsiteY4" fmla="*/ 3426827 h 4108715"/>
              <a:gd name="connsiteX5" fmla="*/ 0 w 5181600"/>
              <a:gd name="connsiteY5" fmla="*/ 0 h 4108715"/>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4183566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67201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3872503"/>
              <a:gd name="connsiteX1" fmla="*/ 5181600 w 5181600"/>
              <a:gd name="connsiteY1" fmla="*/ 0 h 3872503"/>
              <a:gd name="connsiteX2" fmla="*/ 5181600 w 5181600"/>
              <a:gd name="connsiteY2" fmla="*/ 1301578 h 3872503"/>
              <a:gd name="connsiteX3" fmla="*/ 4211445 w 5181600"/>
              <a:gd name="connsiteY3" fmla="*/ 2971799 h 3872503"/>
              <a:gd name="connsiteX4" fmla="*/ 3798247 w 5181600"/>
              <a:gd name="connsiteY4" fmla="*/ 3650104 h 3872503"/>
              <a:gd name="connsiteX5" fmla="*/ 1980044 w 5181600"/>
              <a:gd name="connsiteY5" fmla="*/ 3426827 h 3872503"/>
              <a:gd name="connsiteX6" fmla="*/ 0 w 5181600"/>
              <a:gd name="connsiteY6" fmla="*/ 0 h 3872503"/>
              <a:gd name="connsiteX0" fmla="*/ 0 w 5181600"/>
              <a:gd name="connsiteY0" fmla="*/ 0 h 4141054"/>
              <a:gd name="connsiteX1" fmla="*/ 5181600 w 5181600"/>
              <a:gd name="connsiteY1" fmla="*/ 0 h 4141054"/>
              <a:gd name="connsiteX2" fmla="*/ 5181600 w 5181600"/>
              <a:gd name="connsiteY2" fmla="*/ 1301578 h 4141054"/>
              <a:gd name="connsiteX3" fmla="*/ 4211445 w 5181600"/>
              <a:gd name="connsiteY3" fmla="*/ 2971799 h 4141054"/>
              <a:gd name="connsiteX4" fmla="*/ 3798247 w 5181600"/>
              <a:gd name="connsiteY4" fmla="*/ 3650104 h 4141054"/>
              <a:gd name="connsiteX5" fmla="*/ 1980044 w 5181600"/>
              <a:gd name="connsiteY5" fmla="*/ 3426827 h 4141054"/>
              <a:gd name="connsiteX6" fmla="*/ 0 w 5181600"/>
              <a:gd name="connsiteY6"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6769"/>
              <a:gd name="connsiteX1" fmla="*/ 5181600 w 5181600"/>
              <a:gd name="connsiteY1" fmla="*/ 0 h 4146769"/>
              <a:gd name="connsiteX2" fmla="*/ 5181600 w 5181600"/>
              <a:gd name="connsiteY2" fmla="*/ 1301578 h 4146769"/>
              <a:gd name="connsiteX3" fmla="*/ 3798247 w 5181600"/>
              <a:gd name="connsiteY3" fmla="*/ 3650104 h 4146769"/>
              <a:gd name="connsiteX4" fmla="*/ 1980044 w 5181600"/>
              <a:gd name="connsiteY4" fmla="*/ 3426827 h 4146769"/>
              <a:gd name="connsiteX5" fmla="*/ 0 w 5181600"/>
              <a:gd name="connsiteY5" fmla="*/ 0 h 414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146769">
                <a:moveTo>
                  <a:pt x="0" y="0"/>
                </a:moveTo>
                <a:lnTo>
                  <a:pt x="5181600" y="0"/>
                </a:lnTo>
                <a:lnTo>
                  <a:pt x="5181600" y="1301578"/>
                </a:lnTo>
                <a:cubicBezTo>
                  <a:pt x="4811651" y="1943383"/>
                  <a:pt x="4209177" y="2955784"/>
                  <a:pt x="3798247" y="3650104"/>
                </a:cubicBezTo>
                <a:cubicBezTo>
                  <a:pt x="3033970" y="4645824"/>
                  <a:pt x="2249506" y="3917564"/>
                  <a:pt x="1980044" y="3426827"/>
                </a:cubicBezTo>
                <a:lnTo>
                  <a:pt x="0" y="0"/>
                </a:lnTo>
                <a:close/>
              </a:path>
            </a:pathLst>
          </a:custGeom>
          <a:solidFill>
            <a:srgbClr val="E6E7E8"/>
          </a:solidFill>
          <a:ln>
            <a:noFill/>
          </a:ln>
          <a:effectLst/>
        </p:spPr>
        <p:txBody>
          <a:bodyPr anchor="ctr"/>
          <a:lstStyle>
            <a:lvl1pPr marL="0" indent="0" algn="ctr">
              <a:buNone/>
              <a:defRPr>
                <a:solidFill>
                  <a:schemeClr val="bg1">
                    <a:lumMod val="50000"/>
                  </a:schemeClr>
                </a:solidFill>
              </a:defRPr>
            </a:lvl1pPr>
          </a:lstStyle>
          <a:p>
            <a:endParaRPr lang="en-US" dirty="0"/>
          </a:p>
        </p:txBody>
      </p:sp>
      <p:pic>
        <p:nvPicPr>
          <p:cNvPr id="12" name="Picture 11">
            <a:extLst>
              <a:ext uri="{FF2B5EF4-FFF2-40B4-BE49-F238E27FC236}">
                <a16:creationId xmlns:a16="http://schemas.microsoft.com/office/drawing/2014/main" id="{4C0533EA-4970-40FE-9F3D-2D2D6DC954BD}"/>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Right Imag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sz="half" idx="1"/>
          </p:nvPr>
        </p:nvSpPr>
        <p:spPr>
          <a:xfrm>
            <a:off x="513790" y="1657761"/>
            <a:ext cx="3924460"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4721488" y="1657350"/>
            <a:ext cx="3922776" cy="2927350"/>
          </a:xfrm>
          <a:solidFill>
            <a:srgbClr val="E6E7E8"/>
          </a:solidFill>
        </p:spPr>
        <p:txBody>
          <a:bodyPr anchor="ctr"/>
          <a:lstStyle>
            <a:lvl1pPr marL="0" indent="0" algn="ctr">
              <a:buNone/>
              <a:defRPr>
                <a:solidFill>
                  <a:schemeClr val="bg1"/>
                </a:solidFill>
              </a:defRPr>
            </a:lvl1pPr>
          </a:lstStyle>
          <a:p>
            <a:endParaRPr lang="en-US" dirty="0"/>
          </a:p>
        </p:txBody>
      </p:sp>
      <p:sp>
        <p:nvSpPr>
          <p:cNvPr id="10" name="Text Placeholder 6">
            <a:extLst>
              <a:ext uri="{FF2B5EF4-FFF2-40B4-BE49-F238E27FC236}">
                <a16:creationId xmlns:a16="http://schemas.microsoft.com/office/drawing/2014/main" id="{4C2568F9-8AE5-6948-86DA-72E5E2A186EA}"/>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4F0E28B8-0876-4B34-81BD-B0636759EC2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0F8D8E9-89AF-4489-B2ED-AA6BDC8DFA8F}"/>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00705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Content, Char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Content Placeholder 2"/>
          <p:cNvSpPr>
            <a:spLocks noGrp="1"/>
          </p:cNvSpPr>
          <p:nvPr>
            <p:ph idx="1"/>
          </p:nvPr>
        </p:nvSpPr>
        <p:spPr>
          <a:xfrm>
            <a:off x="513790" y="1657423"/>
            <a:ext cx="3922451" cy="292608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4"/>
          </p:nvPr>
        </p:nvSpPr>
        <p:spPr>
          <a:xfrm>
            <a:off x="4714431" y="1657423"/>
            <a:ext cx="3924743" cy="2926080"/>
          </a:xfrm>
          <a:solidFill>
            <a:srgbClr val="E6E7E8"/>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9" name="Text Placeholder 6">
            <a:extLst>
              <a:ext uri="{FF2B5EF4-FFF2-40B4-BE49-F238E27FC236}">
                <a16:creationId xmlns:a16="http://schemas.microsoft.com/office/drawing/2014/main" id="{58C2872C-F814-A446-94E1-427420CCC28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AB6D046D-67D3-42A3-ABD6-B60DF306BB9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6F75146-E35B-4BB0-91C7-7C904BB044E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6554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tit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826" y="809947"/>
            <a:ext cx="3920268" cy="757130"/>
          </a:xfrm>
        </p:spPr>
        <p:txBody>
          <a:bodyPr lIns="0" anchor="t" anchorCtr="0">
            <a:noAutofit/>
          </a:bodyPr>
          <a:lstStyle>
            <a:lvl1pPr>
              <a:defRPr/>
            </a:lvl1pPr>
          </a:lstStyle>
          <a:p>
            <a:pPr lvl="0"/>
            <a:r>
              <a:rPr lang="en-US" dirty="0"/>
              <a:t>Click to edit Master text styles</a:t>
            </a:r>
          </a:p>
        </p:txBody>
      </p:sp>
      <p:sp>
        <p:nvSpPr>
          <p:cNvPr id="3" name="Content Placeholder 2"/>
          <p:cNvSpPr>
            <a:spLocks noGrp="1"/>
          </p:cNvSpPr>
          <p:nvPr>
            <p:ph sz="half" idx="1"/>
          </p:nvPr>
        </p:nvSpPr>
        <p:spPr>
          <a:xfrm>
            <a:off x="504825"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18906"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7"/>
          <p:cNvSpPr>
            <a:spLocks noGrp="1"/>
          </p:cNvSpPr>
          <p:nvPr>
            <p:ph type="body" sz="quarter" idx="13" hasCustomPrompt="1"/>
          </p:nvPr>
        </p:nvSpPr>
        <p:spPr>
          <a:xfrm>
            <a:off x="4718907" y="810749"/>
            <a:ext cx="3920268" cy="757130"/>
          </a:xfrm>
        </p:spPr>
        <p:txBody>
          <a:bodyPr wrap="square" lIns="0">
            <a:noAutofit/>
          </a:bodyPr>
          <a:lstStyle>
            <a:lvl1pPr marL="0" indent="0">
              <a:lnSpc>
                <a:spcPct val="90000"/>
              </a:lnSpc>
              <a:spcBef>
                <a:spcPts val="0"/>
              </a:spcBef>
              <a:buNone/>
              <a:defRPr sz="2400">
                <a:solidFill>
                  <a:schemeClr val="accent1"/>
                </a:solidFill>
              </a:defRPr>
            </a:lvl1pPr>
          </a:lstStyle>
          <a:p>
            <a:pPr lvl="0"/>
            <a:r>
              <a:rPr lang="en-US" dirty="0"/>
              <a:t>Click to edit Master text styles</a:t>
            </a:r>
          </a:p>
        </p:txBody>
      </p:sp>
      <p:sp>
        <p:nvSpPr>
          <p:cNvPr id="9" name="Text Placeholder 7"/>
          <p:cNvSpPr>
            <a:spLocks noGrp="1"/>
          </p:cNvSpPr>
          <p:nvPr>
            <p:ph type="body" sz="quarter" idx="14" hasCustomPrompt="1"/>
          </p:nvPr>
        </p:nvSpPr>
        <p:spPr>
          <a:xfrm>
            <a:off x="504825"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dirty="0"/>
              <a:t>Click to edit Master text styles</a:t>
            </a:r>
          </a:p>
        </p:txBody>
      </p:sp>
      <p:sp>
        <p:nvSpPr>
          <p:cNvPr id="10" name="Text Placeholder 7"/>
          <p:cNvSpPr>
            <a:spLocks noGrp="1"/>
          </p:cNvSpPr>
          <p:nvPr>
            <p:ph type="body" sz="quarter" idx="15" hasCustomPrompt="1"/>
          </p:nvPr>
        </p:nvSpPr>
        <p:spPr>
          <a:xfrm>
            <a:off x="4718907"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a:t>Click to edit Master text styles</a:t>
            </a:r>
          </a:p>
        </p:txBody>
      </p:sp>
      <p:sp>
        <p:nvSpPr>
          <p:cNvPr id="11" name="Rectangle 10">
            <a:extLst>
              <a:ext uri="{FF2B5EF4-FFF2-40B4-BE49-F238E27FC236}">
                <a16:creationId xmlns:a16="http://schemas.microsoft.com/office/drawing/2014/main" id="{58C65936-F138-442D-B4CF-2EA3A7C59A61}"/>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B86E48B-5637-4B7B-A8F5-4C48F3E9A3C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2927239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13684"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3272708"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2" name="Picture Placeholder 4">
            <a:extLst>
              <a:ext uri="{FF2B5EF4-FFF2-40B4-BE49-F238E27FC236}">
                <a16:creationId xmlns:a16="http://schemas.microsoft.com/office/drawing/2014/main" id="{04AE2194-2A5A-4645-A411-D10B7F4CA59F}"/>
              </a:ext>
            </a:extLst>
          </p:cNvPr>
          <p:cNvSpPr>
            <a:spLocks noGrp="1"/>
          </p:cNvSpPr>
          <p:nvPr>
            <p:ph type="pic" sz="quarter" idx="17"/>
          </p:nvPr>
        </p:nvSpPr>
        <p:spPr>
          <a:xfrm>
            <a:off x="6040590"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3" name="Rectangle 12">
            <a:extLst>
              <a:ext uri="{FF2B5EF4-FFF2-40B4-BE49-F238E27FC236}">
                <a16:creationId xmlns:a16="http://schemas.microsoft.com/office/drawing/2014/main" id="{9E5C6820-0986-4693-AC61-3BF681FCA60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0F1265F-5421-41A0-9EC4-6AF4EF56D43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152256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BD9F4CBC-CF93-4189-8E07-03592BD8038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F247D64-0312-4D57-B892-CEE322CFA7C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207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04825"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4641474"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2" name="Rectangle 11">
            <a:extLst>
              <a:ext uri="{FF2B5EF4-FFF2-40B4-BE49-F238E27FC236}">
                <a16:creationId xmlns:a16="http://schemas.microsoft.com/office/drawing/2014/main" id="{209CE1AB-52F3-4A9C-8CED-A1AEE44996D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D0A2C6-4AF9-4DFD-A174-DABE37E4818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46083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91B6496D-396C-46C8-A072-2F2DAC5941D8}"/>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63EACA3-5A0A-48C9-B0F1-A8C594EA550A}"/>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23257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with Blooms and 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3" name="Rectangle 2">
            <a:extLst>
              <a:ext uri="{FF2B5EF4-FFF2-40B4-BE49-F238E27FC236}">
                <a16:creationId xmlns:a16="http://schemas.microsoft.com/office/drawing/2014/main" id="{6904D8EE-CB3A-40AA-A977-67BB3A4AF92C}"/>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A959C4-5672-4695-90E2-6E958518B267}"/>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091168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0934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gradFill>
            <a:gsLst>
              <a:gs pos="0">
                <a:schemeClr val="bg1">
                  <a:lumMod val="95000"/>
                </a:schemeClr>
              </a:gs>
              <a:gs pos="96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4A08A7BD-8BF0-1248-9733-7A69A4E7B87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 r="34476" b="10479"/>
          <a:stretch/>
        </p:blipFill>
        <p:spPr>
          <a:xfrm rot="16200000">
            <a:off x="5661691" y="-1291486"/>
            <a:ext cx="2190823" cy="4773794"/>
          </a:xfrm>
          <a:prstGeom prst="rect">
            <a:avLst/>
          </a:prstGeom>
        </p:spPr>
      </p:pic>
    </p:spTree>
    <p:extLst>
      <p:ext uri="{BB962C8B-B14F-4D97-AF65-F5344CB8AC3E}">
        <p14:creationId xmlns:p14="http://schemas.microsoft.com/office/powerpoint/2010/main" val="220406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wo">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sp>
        <p:nvSpPr>
          <p:cNvPr id="27" name="Picture Placeholder 26"/>
          <p:cNvSpPr>
            <a:spLocks noGrp="1"/>
          </p:cNvSpPr>
          <p:nvPr>
            <p:ph type="pic" sz="quarter" idx="13"/>
          </p:nvPr>
        </p:nvSpPr>
        <p:spPr>
          <a:xfrm>
            <a:off x="4481735" y="0"/>
            <a:ext cx="4662264" cy="4312511"/>
          </a:xfrm>
          <a:custGeom>
            <a:avLst/>
            <a:gdLst>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135089 w 4662264"/>
              <a:gd name="connsiteY4" fmla="*/ 4309409 h 4312511"/>
              <a:gd name="connsiteX5" fmla="*/ 3073650 w 4662264"/>
              <a:gd name="connsiteY5" fmla="*/ 4312511 h 4312511"/>
              <a:gd name="connsiteX6" fmla="*/ 2122134 w 4662264"/>
              <a:gd name="connsiteY6" fmla="*/ 3681803 h 4312511"/>
              <a:gd name="connsiteX7" fmla="*/ 2117343 w 4662264"/>
              <a:gd name="connsiteY7" fmla="*/ 3668713 h 4312511"/>
              <a:gd name="connsiteX8" fmla="*/ 2112128 w 4662264"/>
              <a:gd name="connsiteY8" fmla="*/ 3668713 h 4312511"/>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073650 w 4662264"/>
              <a:gd name="connsiteY4" fmla="*/ 4312511 h 4312511"/>
              <a:gd name="connsiteX5" fmla="*/ 2122134 w 4662264"/>
              <a:gd name="connsiteY5" fmla="*/ 3681803 h 4312511"/>
              <a:gd name="connsiteX6" fmla="*/ 2117343 w 4662264"/>
              <a:gd name="connsiteY6" fmla="*/ 3668713 h 4312511"/>
              <a:gd name="connsiteX7" fmla="*/ 2112128 w 4662264"/>
              <a:gd name="connsiteY7" fmla="*/ 3668713 h 4312511"/>
              <a:gd name="connsiteX8" fmla="*/ 0 w 4662264"/>
              <a:gd name="connsiteY8"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7343 w 4662264"/>
              <a:gd name="connsiteY5" fmla="*/ 3668713 h 4312511"/>
              <a:gd name="connsiteX6" fmla="*/ 2112128 w 4662264"/>
              <a:gd name="connsiteY6" fmla="*/ 3668713 h 4312511"/>
              <a:gd name="connsiteX7" fmla="*/ 0 w 4662264"/>
              <a:gd name="connsiteY7"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2128 w 4662264"/>
              <a:gd name="connsiteY5" fmla="*/ 3668713 h 4312511"/>
              <a:gd name="connsiteX6" fmla="*/ 0 w 4662264"/>
              <a:gd name="connsiteY6"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0" y="0"/>
                </a:moveTo>
                <a:lnTo>
                  <a:pt x="4662264" y="0"/>
                </a:lnTo>
                <a:lnTo>
                  <a:pt x="4662264" y="4306723"/>
                </a:lnTo>
                <a:lnTo>
                  <a:pt x="3073650" y="4312511"/>
                </a:lnTo>
                <a:cubicBezTo>
                  <a:pt x="2645905" y="4312511"/>
                  <a:pt x="2329701" y="4112769"/>
                  <a:pt x="2122134" y="3681803"/>
                </a:cubicBezTo>
                <a:lnTo>
                  <a:pt x="0" y="0"/>
                </a:lnTo>
                <a:close/>
              </a:path>
            </a:pathLst>
          </a:custGeom>
          <a:solidFill>
            <a:srgbClr val="E6E7E8"/>
          </a:solidFill>
        </p:spPr>
        <p:txBody>
          <a:bodyPr wrap="square">
            <a:noAutofit/>
          </a:bodyPr>
          <a:lstStyle>
            <a:lvl1pPr marL="0" indent="0" algn="r">
              <a:buNone/>
              <a:defRPr sz="1200" cap="all" baseline="0">
                <a:solidFill>
                  <a:schemeClr val="bg2"/>
                </a:solidFill>
              </a:defRPr>
            </a:lvl1pPr>
          </a:lstStyle>
          <a:p>
            <a:r>
              <a:rPr lang="en-US" dirty="0"/>
              <a:t>Click icon to add picture</a:t>
            </a:r>
          </a:p>
        </p:txBody>
      </p:sp>
      <p:pic>
        <p:nvPicPr>
          <p:cNvPr id="8" name="Picture 7">
            <a:extLst>
              <a:ext uri="{FF2B5EF4-FFF2-40B4-BE49-F238E27FC236}">
                <a16:creationId xmlns:a16="http://schemas.microsoft.com/office/drawing/2014/main" id="{93147398-6A39-4423-8608-3EB853A36D6D}"/>
              </a:ext>
            </a:extLst>
          </p:cNvPr>
          <p:cNvPicPr>
            <a:picLocks noChangeAspect="1"/>
          </p:cNvPicPr>
          <p:nvPr userDrawn="1"/>
        </p:nvPicPr>
        <p:blipFill>
          <a:blip r:embed="rId2"/>
          <a:stretch>
            <a:fillRect/>
          </a:stretch>
        </p:blipFill>
        <p:spPr>
          <a:xfrm>
            <a:off x="847847" y="982375"/>
            <a:ext cx="3087780" cy="501354"/>
          </a:xfrm>
          <a:prstGeom prst="rect">
            <a:avLst/>
          </a:prstGeom>
        </p:spPr>
      </p:pic>
      <p:sp>
        <p:nvSpPr>
          <p:cNvPr id="9" name="Title 1">
            <a:extLst>
              <a:ext uri="{FF2B5EF4-FFF2-40B4-BE49-F238E27FC236}">
                <a16:creationId xmlns:a16="http://schemas.microsoft.com/office/drawing/2014/main" id="{281253B2-4619-4324-A764-DB8C487EBAED}"/>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12" name="Subtitle 2">
            <a:extLst>
              <a:ext uri="{FF2B5EF4-FFF2-40B4-BE49-F238E27FC236}">
                <a16:creationId xmlns:a16="http://schemas.microsoft.com/office/drawing/2014/main" id="{3B5FABE7-31DA-4A7A-931C-8C3D30C454BE}"/>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41115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Icons">
    <p:spTree>
      <p:nvGrpSpPr>
        <p:cNvPr id="1" name=""/>
        <p:cNvGrpSpPr/>
        <p:nvPr/>
      </p:nvGrpSpPr>
      <p:grpSpPr>
        <a:xfrm>
          <a:off x="0" y="0"/>
          <a:ext cx="0" cy="0"/>
          <a:chOff x="0" y="0"/>
          <a:chExt cx="0" cy="0"/>
        </a:xfrm>
      </p:grpSpPr>
      <p:pic>
        <p:nvPicPr>
          <p:cNvPr id="108" name="Graphic 107">
            <a:extLst>
              <a:ext uri="{FF2B5EF4-FFF2-40B4-BE49-F238E27FC236}">
                <a16:creationId xmlns:a16="http://schemas.microsoft.com/office/drawing/2014/main" id="{5D8413F6-AC51-0F4D-8646-61E2215849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6560" y="1457960"/>
            <a:ext cx="228600" cy="215900"/>
          </a:xfrm>
          <a:prstGeom prst="rect">
            <a:avLst/>
          </a:prstGeom>
        </p:spPr>
      </p:pic>
      <p:pic>
        <p:nvPicPr>
          <p:cNvPr id="110" name="Graphic 109">
            <a:extLst>
              <a:ext uri="{FF2B5EF4-FFF2-40B4-BE49-F238E27FC236}">
                <a16:creationId xmlns:a16="http://schemas.microsoft.com/office/drawing/2014/main" id="{9C5FE441-512D-114E-AA05-933B2EE20B6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38430" y="2520830"/>
            <a:ext cx="114300" cy="228600"/>
          </a:xfrm>
          <a:prstGeom prst="rect">
            <a:avLst/>
          </a:prstGeom>
        </p:spPr>
      </p:pic>
      <p:pic>
        <p:nvPicPr>
          <p:cNvPr id="112" name="Graphic 111">
            <a:extLst>
              <a:ext uri="{FF2B5EF4-FFF2-40B4-BE49-F238E27FC236}">
                <a16:creationId xmlns:a16="http://schemas.microsoft.com/office/drawing/2014/main" id="{403EB2B0-7F76-924D-A930-F51F8E5606B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772655" y="2520830"/>
            <a:ext cx="215900" cy="228600"/>
          </a:xfrm>
          <a:prstGeom prst="rect">
            <a:avLst/>
          </a:prstGeom>
        </p:spPr>
      </p:pic>
      <p:pic>
        <p:nvPicPr>
          <p:cNvPr id="114" name="Graphic 113">
            <a:extLst>
              <a:ext uri="{FF2B5EF4-FFF2-40B4-BE49-F238E27FC236}">
                <a16:creationId xmlns:a16="http://schemas.microsoft.com/office/drawing/2014/main" id="{48BFDF77-6ECE-9B4D-A170-22EA6ABFE5D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219288" y="2552580"/>
            <a:ext cx="228600" cy="165100"/>
          </a:xfrm>
          <a:prstGeom prst="rect">
            <a:avLst/>
          </a:prstGeom>
        </p:spPr>
      </p:pic>
      <p:pic>
        <p:nvPicPr>
          <p:cNvPr id="116" name="Graphic 115">
            <a:extLst>
              <a:ext uri="{FF2B5EF4-FFF2-40B4-BE49-F238E27FC236}">
                <a16:creationId xmlns:a16="http://schemas.microsoft.com/office/drawing/2014/main" id="{7EE7E987-D662-D84F-A361-A3CD6DCCB1D2}"/>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37850" y="2539880"/>
            <a:ext cx="228600" cy="190500"/>
          </a:xfrm>
          <a:prstGeom prst="rect">
            <a:avLst/>
          </a:prstGeom>
        </p:spPr>
      </p:pic>
      <p:pic>
        <p:nvPicPr>
          <p:cNvPr id="118" name="Graphic 117">
            <a:extLst>
              <a:ext uri="{FF2B5EF4-FFF2-40B4-BE49-F238E27FC236}">
                <a16:creationId xmlns:a16="http://schemas.microsoft.com/office/drawing/2014/main" id="{6AD7F812-0FD7-7E4E-B457-67B53316AF0A}"/>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3013789" y="2520830"/>
            <a:ext cx="228600" cy="228600"/>
          </a:xfrm>
          <a:prstGeom prst="rect">
            <a:avLst/>
          </a:prstGeom>
        </p:spPr>
      </p:pic>
      <p:pic>
        <p:nvPicPr>
          <p:cNvPr id="120" name="Graphic 119">
            <a:extLst>
              <a:ext uri="{FF2B5EF4-FFF2-40B4-BE49-F238E27FC236}">
                <a16:creationId xmlns:a16="http://schemas.microsoft.com/office/drawing/2014/main" id="{367FB1E2-EACE-0A42-8CD3-2C0591EA8F7A}"/>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415429" y="2520830"/>
            <a:ext cx="228600" cy="228600"/>
          </a:xfrm>
          <a:prstGeom prst="rect">
            <a:avLst/>
          </a:prstGeom>
        </p:spPr>
      </p:pic>
      <p:pic>
        <p:nvPicPr>
          <p:cNvPr id="122" name="Graphic 121">
            <a:extLst>
              <a:ext uri="{FF2B5EF4-FFF2-40B4-BE49-F238E27FC236}">
                <a16:creationId xmlns:a16="http://schemas.microsoft.com/office/drawing/2014/main" id="{FE584570-A388-E54A-A9C3-3AC530DB57E8}"/>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833725" y="2514480"/>
            <a:ext cx="228600" cy="241300"/>
          </a:xfrm>
          <a:prstGeom prst="rect">
            <a:avLst/>
          </a:prstGeom>
        </p:spPr>
      </p:pic>
      <p:pic>
        <p:nvPicPr>
          <p:cNvPr id="124" name="Graphic 123">
            <a:extLst>
              <a:ext uri="{FF2B5EF4-FFF2-40B4-BE49-F238E27FC236}">
                <a16:creationId xmlns:a16="http://schemas.microsoft.com/office/drawing/2014/main" id="{DFDB38C7-B4AE-4849-8FCC-FA0434587B2A}"/>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4201808" y="2514480"/>
            <a:ext cx="228600" cy="241300"/>
          </a:xfrm>
          <a:prstGeom prst="rect">
            <a:avLst/>
          </a:prstGeom>
        </p:spPr>
      </p:pic>
      <p:pic>
        <p:nvPicPr>
          <p:cNvPr id="126" name="Graphic 125">
            <a:extLst>
              <a:ext uri="{FF2B5EF4-FFF2-40B4-BE49-F238E27FC236}">
                <a16:creationId xmlns:a16="http://schemas.microsoft.com/office/drawing/2014/main" id="{765D767D-7AFD-9D44-AFD6-C07C91688F61}"/>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4576560" y="2514480"/>
            <a:ext cx="228600" cy="241300"/>
          </a:xfrm>
          <a:prstGeom prst="rect">
            <a:avLst/>
          </a:prstGeom>
        </p:spPr>
      </p:pic>
      <p:pic>
        <p:nvPicPr>
          <p:cNvPr id="128" name="Graphic 127">
            <a:extLst>
              <a:ext uri="{FF2B5EF4-FFF2-40B4-BE49-F238E27FC236}">
                <a16:creationId xmlns:a16="http://schemas.microsoft.com/office/drawing/2014/main" id="{4EF2224B-BF92-D94E-BBD5-96FD3875487D}"/>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4984107" y="2514480"/>
            <a:ext cx="228600" cy="241300"/>
          </a:xfrm>
          <a:prstGeom prst="rect">
            <a:avLst/>
          </a:prstGeom>
        </p:spPr>
      </p:pic>
      <p:pic>
        <p:nvPicPr>
          <p:cNvPr id="144" name="Graphic 143">
            <a:extLst>
              <a:ext uri="{FF2B5EF4-FFF2-40B4-BE49-F238E27FC236}">
                <a16:creationId xmlns:a16="http://schemas.microsoft.com/office/drawing/2014/main" id="{9CDF23F7-4DC5-C740-A68D-33ED557775B5}"/>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8391525" y="2501780"/>
            <a:ext cx="228600" cy="266700"/>
          </a:xfrm>
          <a:prstGeom prst="rect">
            <a:avLst/>
          </a:prstGeom>
        </p:spPr>
      </p:pic>
      <p:pic>
        <p:nvPicPr>
          <p:cNvPr id="146" name="Graphic 145">
            <a:extLst>
              <a:ext uri="{FF2B5EF4-FFF2-40B4-BE49-F238E27FC236}">
                <a16:creationId xmlns:a16="http://schemas.microsoft.com/office/drawing/2014/main" id="{F3CE6D86-0488-B846-8ADA-A6F251770F80}"/>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2644200" y="1972715"/>
            <a:ext cx="215900" cy="241300"/>
          </a:xfrm>
          <a:prstGeom prst="rect">
            <a:avLst/>
          </a:prstGeom>
        </p:spPr>
      </p:pic>
      <p:pic>
        <p:nvPicPr>
          <p:cNvPr id="148" name="Graphic 147">
            <a:extLst>
              <a:ext uri="{FF2B5EF4-FFF2-40B4-BE49-F238E27FC236}">
                <a16:creationId xmlns:a16="http://schemas.microsoft.com/office/drawing/2014/main" id="{3DA3EBB2-472E-2E45-B259-4D9F086EA64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8391525" y="1979065"/>
            <a:ext cx="228600" cy="228600"/>
          </a:xfrm>
          <a:prstGeom prst="rect">
            <a:avLst/>
          </a:prstGeom>
        </p:spPr>
      </p:pic>
      <p:pic>
        <p:nvPicPr>
          <p:cNvPr id="150" name="Graphic 149">
            <a:extLst>
              <a:ext uri="{FF2B5EF4-FFF2-40B4-BE49-F238E27FC236}">
                <a16:creationId xmlns:a16="http://schemas.microsoft.com/office/drawing/2014/main" id="{86852EDA-A6B3-9741-A6F3-8B1F321A6A21}"/>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8014884" y="1966365"/>
            <a:ext cx="254000" cy="254000"/>
          </a:xfrm>
          <a:prstGeom prst="rect">
            <a:avLst/>
          </a:prstGeom>
        </p:spPr>
      </p:pic>
      <p:pic>
        <p:nvPicPr>
          <p:cNvPr id="152" name="Graphic 151">
            <a:extLst>
              <a:ext uri="{FF2B5EF4-FFF2-40B4-BE49-F238E27FC236}">
                <a16:creationId xmlns:a16="http://schemas.microsoft.com/office/drawing/2014/main" id="{273D7515-00F9-EB4A-B0AE-1AEEE83F3597}"/>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7172543" y="1985415"/>
            <a:ext cx="228600" cy="215900"/>
          </a:xfrm>
          <a:prstGeom prst="rect">
            <a:avLst/>
          </a:prstGeom>
        </p:spPr>
      </p:pic>
      <p:pic>
        <p:nvPicPr>
          <p:cNvPr id="154" name="Graphic 153">
            <a:extLst>
              <a:ext uri="{FF2B5EF4-FFF2-40B4-BE49-F238E27FC236}">
                <a16:creationId xmlns:a16="http://schemas.microsoft.com/office/drawing/2014/main" id="{0A262765-A20C-5F49-948D-6A9F4AC59E1B}"/>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6726935" y="1979065"/>
            <a:ext cx="228600" cy="228600"/>
          </a:xfrm>
          <a:prstGeom prst="rect">
            <a:avLst/>
          </a:prstGeom>
        </p:spPr>
      </p:pic>
      <p:pic>
        <p:nvPicPr>
          <p:cNvPr id="156" name="Graphic 155">
            <a:extLst>
              <a:ext uri="{FF2B5EF4-FFF2-40B4-BE49-F238E27FC236}">
                <a16:creationId xmlns:a16="http://schemas.microsoft.com/office/drawing/2014/main" id="{64B0B829-5583-4941-8CA0-D6F73BCA5496}"/>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6314109" y="1998115"/>
            <a:ext cx="190500" cy="190500"/>
          </a:xfrm>
          <a:prstGeom prst="rect">
            <a:avLst/>
          </a:prstGeom>
        </p:spPr>
      </p:pic>
      <p:pic>
        <p:nvPicPr>
          <p:cNvPr id="158" name="Graphic 157">
            <a:extLst>
              <a:ext uri="{FF2B5EF4-FFF2-40B4-BE49-F238E27FC236}">
                <a16:creationId xmlns:a16="http://schemas.microsoft.com/office/drawing/2014/main" id="{29D504EB-6799-2245-811A-48D9C1799A4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5882267" y="1979065"/>
            <a:ext cx="228600" cy="228600"/>
          </a:xfrm>
          <a:prstGeom prst="rect">
            <a:avLst/>
          </a:prstGeom>
        </p:spPr>
      </p:pic>
      <p:pic>
        <p:nvPicPr>
          <p:cNvPr id="160" name="Graphic 159">
            <a:extLst>
              <a:ext uri="{FF2B5EF4-FFF2-40B4-BE49-F238E27FC236}">
                <a16:creationId xmlns:a16="http://schemas.microsoft.com/office/drawing/2014/main" id="{161B7BA7-F7AD-8A42-85B3-36B76F9B53C3}"/>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5432865" y="2010815"/>
            <a:ext cx="241300" cy="165100"/>
          </a:xfrm>
          <a:prstGeom prst="rect">
            <a:avLst/>
          </a:prstGeom>
        </p:spPr>
      </p:pic>
      <p:pic>
        <p:nvPicPr>
          <p:cNvPr id="162" name="Graphic 161">
            <a:extLst>
              <a:ext uri="{FF2B5EF4-FFF2-40B4-BE49-F238E27FC236}">
                <a16:creationId xmlns:a16="http://schemas.microsoft.com/office/drawing/2014/main" id="{EE50D60F-9541-3845-B6F9-50F201FE4E55}"/>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4990457" y="1991413"/>
            <a:ext cx="215900" cy="203905"/>
          </a:xfrm>
          <a:prstGeom prst="rect">
            <a:avLst/>
          </a:prstGeom>
        </p:spPr>
      </p:pic>
      <p:pic>
        <p:nvPicPr>
          <p:cNvPr id="164" name="Graphic 163">
            <a:extLst>
              <a:ext uri="{FF2B5EF4-FFF2-40B4-BE49-F238E27FC236}">
                <a16:creationId xmlns:a16="http://schemas.microsoft.com/office/drawing/2014/main" id="{58AEFF74-55CB-D346-95C2-1FB1625B2F03}"/>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4588592" y="1985415"/>
            <a:ext cx="204536" cy="215900"/>
          </a:xfrm>
          <a:prstGeom prst="rect">
            <a:avLst/>
          </a:prstGeom>
        </p:spPr>
      </p:pic>
      <p:pic>
        <p:nvPicPr>
          <p:cNvPr id="166" name="Graphic 165">
            <a:extLst>
              <a:ext uri="{FF2B5EF4-FFF2-40B4-BE49-F238E27FC236}">
                <a16:creationId xmlns:a16="http://schemas.microsoft.com/office/drawing/2014/main" id="{710E6259-3A82-344A-AA6E-04698FF6E36B}"/>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4199342" y="1966365"/>
            <a:ext cx="228600" cy="254000"/>
          </a:xfrm>
          <a:prstGeom prst="rect">
            <a:avLst/>
          </a:prstGeom>
        </p:spPr>
      </p:pic>
      <p:pic>
        <p:nvPicPr>
          <p:cNvPr id="168" name="Graphic 167">
            <a:extLst>
              <a:ext uri="{FF2B5EF4-FFF2-40B4-BE49-F238E27FC236}">
                <a16:creationId xmlns:a16="http://schemas.microsoft.com/office/drawing/2014/main" id="{F15EC503-96FE-3045-86D8-B8F6D3FE1F83}"/>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3833725" y="1979065"/>
            <a:ext cx="228600" cy="228600"/>
          </a:xfrm>
          <a:prstGeom prst="rect">
            <a:avLst/>
          </a:prstGeom>
        </p:spPr>
      </p:pic>
      <p:pic>
        <p:nvPicPr>
          <p:cNvPr id="170" name="Graphic 169">
            <a:extLst>
              <a:ext uri="{FF2B5EF4-FFF2-40B4-BE49-F238E27FC236}">
                <a16:creationId xmlns:a16="http://schemas.microsoft.com/office/drawing/2014/main" id="{9B6DAC62-9095-B247-BD07-71F93BD02FAC}"/>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3415429" y="1979065"/>
            <a:ext cx="228600" cy="228600"/>
          </a:xfrm>
          <a:prstGeom prst="rect">
            <a:avLst/>
          </a:prstGeom>
        </p:spPr>
      </p:pic>
      <p:pic>
        <p:nvPicPr>
          <p:cNvPr id="172" name="Graphic 171">
            <a:extLst>
              <a:ext uri="{FF2B5EF4-FFF2-40B4-BE49-F238E27FC236}">
                <a16:creationId xmlns:a16="http://schemas.microsoft.com/office/drawing/2014/main" id="{56C3AF3E-7714-1C4B-8710-7D791863F5A2}"/>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3013789" y="1985415"/>
            <a:ext cx="228600" cy="215900"/>
          </a:xfrm>
          <a:prstGeom prst="rect">
            <a:avLst/>
          </a:prstGeom>
        </p:spPr>
      </p:pic>
      <p:pic>
        <p:nvPicPr>
          <p:cNvPr id="176" name="Graphic 175">
            <a:extLst>
              <a:ext uri="{FF2B5EF4-FFF2-40B4-BE49-F238E27FC236}">
                <a16:creationId xmlns:a16="http://schemas.microsoft.com/office/drawing/2014/main" id="{A98B23A1-ED08-F647-8F33-83C1877FF2E7}"/>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2219288" y="1991765"/>
            <a:ext cx="228600" cy="203200"/>
          </a:xfrm>
          <a:prstGeom prst="rect">
            <a:avLst/>
          </a:prstGeom>
        </p:spPr>
      </p:pic>
      <p:pic>
        <p:nvPicPr>
          <p:cNvPr id="178" name="Graphic 177">
            <a:extLst>
              <a:ext uri="{FF2B5EF4-FFF2-40B4-BE49-F238E27FC236}">
                <a16:creationId xmlns:a16="http://schemas.microsoft.com/office/drawing/2014/main" id="{1BB2CE0F-4525-A848-82F7-62D5E94D9130}"/>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1753605" y="1966365"/>
            <a:ext cx="254000" cy="254000"/>
          </a:xfrm>
          <a:prstGeom prst="rect">
            <a:avLst/>
          </a:prstGeom>
        </p:spPr>
      </p:pic>
      <p:pic>
        <p:nvPicPr>
          <p:cNvPr id="180" name="Graphic 179">
            <a:extLst>
              <a:ext uri="{FF2B5EF4-FFF2-40B4-BE49-F238E27FC236}">
                <a16:creationId xmlns:a16="http://schemas.microsoft.com/office/drawing/2014/main" id="{7771AC1D-61DF-1441-A01C-37006049B819}"/>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413030" y="1966365"/>
            <a:ext cx="165100" cy="254000"/>
          </a:xfrm>
          <a:prstGeom prst="rect">
            <a:avLst/>
          </a:prstGeom>
        </p:spPr>
      </p:pic>
      <p:pic>
        <p:nvPicPr>
          <p:cNvPr id="182" name="Graphic 181">
            <a:extLst>
              <a:ext uri="{FF2B5EF4-FFF2-40B4-BE49-F238E27FC236}">
                <a16:creationId xmlns:a16="http://schemas.microsoft.com/office/drawing/2014/main" id="{36A315A7-F8C3-604F-A1CE-F11265772277}"/>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1036367" y="1921915"/>
            <a:ext cx="228600" cy="254000"/>
          </a:xfrm>
          <a:prstGeom prst="rect">
            <a:avLst/>
          </a:prstGeom>
        </p:spPr>
      </p:pic>
      <p:pic>
        <p:nvPicPr>
          <p:cNvPr id="184" name="Graphic 183">
            <a:extLst>
              <a:ext uri="{FF2B5EF4-FFF2-40B4-BE49-F238E27FC236}">
                <a16:creationId xmlns:a16="http://schemas.microsoft.com/office/drawing/2014/main" id="{A4C82C8F-8DA8-1D4C-93BD-2B9103C80570}"/>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504825" y="1966365"/>
            <a:ext cx="228600" cy="254000"/>
          </a:xfrm>
          <a:prstGeom prst="rect">
            <a:avLst/>
          </a:prstGeom>
        </p:spPr>
      </p:pic>
      <p:pic>
        <p:nvPicPr>
          <p:cNvPr id="186" name="Graphic 185">
            <a:extLst>
              <a:ext uri="{FF2B5EF4-FFF2-40B4-BE49-F238E27FC236}">
                <a16:creationId xmlns:a16="http://schemas.microsoft.com/office/drawing/2014/main" id="{B5ADE746-2278-634C-9B80-6F9C7355A59C}"/>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rot="10800000">
            <a:off x="8033934" y="1451610"/>
            <a:ext cx="215900" cy="228600"/>
          </a:xfrm>
          <a:prstGeom prst="rect">
            <a:avLst/>
          </a:prstGeom>
        </p:spPr>
      </p:pic>
      <p:pic>
        <p:nvPicPr>
          <p:cNvPr id="192" name="Graphic 191">
            <a:extLst>
              <a:ext uri="{FF2B5EF4-FFF2-40B4-BE49-F238E27FC236}">
                <a16:creationId xmlns:a16="http://schemas.microsoft.com/office/drawing/2014/main" id="{DC226C2B-48EB-934B-8A90-08FC535247BA}"/>
              </a:ext>
            </a:extLst>
          </p:cNvPr>
          <p:cNvPicPr>
            <a:picLocks noChangeAspect="1"/>
          </p:cNvPicPr>
          <p:nvPr userDrawn="1"/>
        </p:nvPicPr>
        <p:blipFill>
          <a:blip r:embed="rId66">
            <a:extLst>
              <a:ext uri="{96DAC541-7B7A-43D3-8B79-37D633B846F1}">
                <asvg:svgBlip xmlns:asvg="http://schemas.microsoft.com/office/drawing/2016/SVG/main" r:embed="rId67"/>
              </a:ext>
            </a:extLst>
          </a:blip>
          <a:stretch>
            <a:fillRect/>
          </a:stretch>
        </p:blipFill>
        <p:spPr>
          <a:xfrm>
            <a:off x="7172543" y="1457960"/>
            <a:ext cx="228600" cy="215900"/>
          </a:xfrm>
          <a:prstGeom prst="rect">
            <a:avLst/>
          </a:prstGeom>
        </p:spPr>
      </p:pic>
      <p:pic>
        <p:nvPicPr>
          <p:cNvPr id="194" name="Graphic 193">
            <a:extLst>
              <a:ext uri="{FF2B5EF4-FFF2-40B4-BE49-F238E27FC236}">
                <a16:creationId xmlns:a16="http://schemas.microsoft.com/office/drawing/2014/main" id="{227F6F22-B8AE-7A40-819D-242B2CF597F9}"/>
              </a:ext>
            </a:extLst>
          </p:cNvPr>
          <p:cNvPicPr>
            <a:picLocks noChangeAspect="1"/>
          </p:cNvPicPr>
          <p:nvPr userDrawn="1"/>
        </p:nvPicPr>
        <p:blipFill>
          <a:blip r:embed="rId68">
            <a:extLst>
              <a:ext uri="{96DAC541-7B7A-43D3-8B79-37D633B846F1}">
                <asvg:svgBlip xmlns:asvg="http://schemas.microsoft.com/office/drawing/2016/SVG/main" r:embed="rId69"/>
              </a:ext>
            </a:extLst>
          </a:blip>
          <a:stretch>
            <a:fillRect/>
          </a:stretch>
        </p:blipFill>
        <p:spPr>
          <a:xfrm>
            <a:off x="6726935" y="1438910"/>
            <a:ext cx="228600" cy="254000"/>
          </a:xfrm>
          <a:prstGeom prst="rect">
            <a:avLst/>
          </a:prstGeom>
        </p:spPr>
      </p:pic>
      <p:pic>
        <p:nvPicPr>
          <p:cNvPr id="196" name="Graphic 195">
            <a:extLst>
              <a:ext uri="{FF2B5EF4-FFF2-40B4-BE49-F238E27FC236}">
                <a16:creationId xmlns:a16="http://schemas.microsoft.com/office/drawing/2014/main" id="{362B3DD2-3B4C-6E43-AA92-01410969B627}"/>
              </a:ext>
            </a:extLst>
          </p:cNvPr>
          <p:cNvPicPr>
            <a:picLocks noChangeAspect="1"/>
          </p:cNvPicPr>
          <p:nvPr userDrawn="1"/>
        </p:nvPicPr>
        <p:blipFill>
          <a:blip r:embed="rId70">
            <a:extLst>
              <a:ext uri="{96DAC541-7B7A-43D3-8B79-37D633B846F1}">
                <asvg:svgBlip xmlns:asvg="http://schemas.microsoft.com/office/drawing/2016/SVG/main" r:embed="rId71"/>
              </a:ext>
            </a:extLst>
          </a:blip>
          <a:stretch>
            <a:fillRect/>
          </a:stretch>
        </p:blipFill>
        <p:spPr>
          <a:xfrm>
            <a:off x="6301409" y="1451610"/>
            <a:ext cx="215900" cy="228600"/>
          </a:xfrm>
          <a:prstGeom prst="rect">
            <a:avLst/>
          </a:prstGeom>
        </p:spPr>
      </p:pic>
      <p:pic>
        <p:nvPicPr>
          <p:cNvPr id="198" name="Graphic 197">
            <a:extLst>
              <a:ext uri="{FF2B5EF4-FFF2-40B4-BE49-F238E27FC236}">
                <a16:creationId xmlns:a16="http://schemas.microsoft.com/office/drawing/2014/main" id="{71FD3A39-A56E-BA4F-94DB-0774F813864E}"/>
              </a:ext>
            </a:extLst>
          </p:cNvPr>
          <p:cNvPicPr>
            <a:picLocks noChangeAspect="1"/>
          </p:cNvPicPr>
          <p:nvPr userDrawn="1"/>
        </p:nvPicPr>
        <p:blipFill>
          <a:blip r:embed="rId72">
            <a:extLst>
              <a:ext uri="{96DAC541-7B7A-43D3-8B79-37D633B846F1}">
                <asvg:svgBlip xmlns:asvg="http://schemas.microsoft.com/office/drawing/2016/SVG/main" r:embed="rId73"/>
              </a:ext>
            </a:extLst>
          </a:blip>
          <a:stretch>
            <a:fillRect/>
          </a:stretch>
        </p:blipFill>
        <p:spPr>
          <a:xfrm>
            <a:off x="4990457" y="1451610"/>
            <a:ext cx="215900" cy="228600"/>
          </a:xfrm>
          <a:prstGeom prst="rect">
            <a:avLst/>
          </a:prstGeom>
        </p:spPr>
      </p:pic>
      <p:pic>
        <p:nvPicPr>
          <p:cNvPr id="200" name="Graphic 199">
            <a:extLst>
              <a:ext uri="{FF2B5EF4-FFF2-40B4-BE49-F238E27FC236}">
                <a16:creationId xmlns:a16="http://schemas.microsoft.com/office/drawing/2014/main" id="{210D8109-200E-2C45-84F7-BA3844B9DDEA}"/>
              </a:ext>
            </a:extLst>
          </p:cNvPr>
          <p:cNvPicPr>
            <a:picLocks noChangeAspect="1"/>
          </p:cNvPicPr>
          <p:nvPr userDrawn="1"/>
        </p:nvPicPr>
        <p:blipFill>
          <a:blip r:embed="rId74">
            <a:extLst>
              <a:ext uri="{96DAC541-7B7A-43D3-8B79-37D633B846F1}">
                <asvg:svgBlip xmlns:asvg="http://schemas.microsoft.com/office/drawing/2016/SVG/main" r:embed="rId75"/>
              </a:ext>
            </a:extLst>
          </a:blip>
          <a:stretch>
            <a:fillRect/>
          </a:stretch>
        </p:blipFill>
        <p:spPr>
          <a:xfrm>
            <a:off x="5882267" y="1451610"/>
            <a:ext cx="228600" cy="228600"/>
          </a:xfrm>
          <a:prstGeom prst="rect">
            <a:avLst/>
          </a:prstGeom>
        </p:spPr>
      </p:pic>
      <p:pic>
        <p:nvPicPr>
          <p:cNvPr id="202" name="Graphic 201">
            <a:extLst>
              <a:ext uri="{FF2B5EF4-FFF2-40B4-BE49-F238E27FC236}">
                <a16:creationId xmlns:a16="http://schemas.microsoft.com/office/drawing/2014/main" id="{4C2AFCDE-19C8-6041-AADE-E45112CAA25A}"/>
              </a:ext>
            </a:extLst>
          </p:cNvPr>
          <p:cNvPicPr>
            <a:picLocks noChangeAspect="1"/>
          </p:cNvPicPr>
          <p:nvPr userDrawn="1"/>
        </p:nvPicPr>
        <p:blipFill>
          <a:blip r:embed="rId76">
            <a:extLst>
              <a:ext uri="{96DAC541-7B7A-43D3-8B79-37D633B846F1}">
                <asvg:svgBlip xmlns:asvg="http://schemas.microsoft.com/office/drawing/2016/SVG/main" r:embed="rId77"/>
              </a:ext>
            </a:extLst>
          </a:blip>
          <a:stretch>
            <a:fillRect/>
          </a:stretch>
        </p:blipFill>
        <p:spPr>
          <a:xfrm>
            <a:off x="5439215" y="1451610"/>
            <a:ext cx="228600" cy="228600"/>
          </a:xfrm>
          <a:prstGeom prst="rect">
            <a:avLst/>
          </a:prstGeom>
        </p:spPr>
      </p:pic>
      <p:pic>
        <p:nvPicPr>
          <p:cNvPr id="204" name="Graphic 203">
            <a:extLst>
              <a:ext uri="{FF2B5EF4-FFF2-40B4-BE49-F238E27FC236}">
                <a16:creationId xmlns:a16="http://schemas.microsoft.com/office/drawing/2014/main" id="{BE720748-37B8-2346-A90A-26CC3B609F9F}"/>
              </a:ext>
            </a:extLst>
          </p:cNvPr>
          <p:cNvPicPr>
            <a:picLocks noChangeAspect="1"/>
          </p:cNvPicPr>
          <p:nvPr userDrawn="1"/>
        </p:nvPicPr>
        <p:blipFill>
          <a:blip r:embed="rId78">
            <a:extLst>
              <a:ext uri="{96DAC541-7B7A-43D3-8B79-37D633B846F1}">
                <asvg:svgBlip xmlns:asvg="http://schemas.microsoft.com/office/drawing/2016/SVG/main" r:embed="rId79"/>
              </a:ext>
            </a:extLst>
          </a:blip>
          <a:stretch>
            <a:fillRect/>
          </a:stretch>
        </p:blipFill>
        <p:spPr>
          <a:xfrm>
            <a:off x="4218908" y="1464310"/>
            <a:ext cx="165100" cy="203200"/>
          </a:xfrm>
          <a:prstGeom prst="rect">
            <a:avLst/>
          </a:prstGeom>
        </p:spPr>
      </p:pic>
      <p:pic>
        <p:nvPicPr>
          <p:cNvPr id="206" name="Graphic 205">
            <a:extLst>
              <a:ext uri="{FF2B5EF4-FFF2-40B4-BE49-F238E27FC236}">
                <a16:creationId xmlns:a16="http://schemas.microsoft.com/office/drawing/2014/main" id="{17D984E0-B2EF-FC45-953D-EC60B12BB675}"/>
              </a:ext>
            </a:extLst>
          </p:cNvPr>
          <p:cNvPicPr>
            <a:picLocks noChangeAspect="1"/>
          </p:cNvPicPr>
          <p:nvPr userDrawn="1"/>
        </p:nvPicPr>
        <p:blipFill>
          <a:blip r:embed="rId80">
            <a:extLst>
              <a:ext uri="{96DAC541-7B7A-43D3-8B79-37D633B846F1}">
                <asvg:svgBlip xmlns:asvg="http://schemas.microsoft.com/office/drawing/2016/SVG/main" r:embed="rId81"/>
              </a:ext>
            </a:extLst>
          </a:blip>
          <a:stretch>
            <a:fillRect/>
          </a:stretch>
        </p:blipFill>
        <p:spPr>
          <a:xfrm>
            <a:off x="3865475" y="1457960"/>
            <a:ext cx="165100" cy="215900"/>
          </a:xfrm>
          <a:prstGeom prst="rect">
            <a:avLst/>
          </a:prstGeom>
        </p:spPr>
      </p:pic>
      <p:pic>
        <p:nvPicPr>
          <p:cNvPr id="208" name="Graphic 207">
            <a:extLst>
              <a:ext uri="{FF2B5EF4-FFF2-40B4-BE49-F238E27FC236}">
                <a16:creationId xmlns:a16="http://schemas.microsoft.com/office/drawing/2014/main" id="{F8691F11-C4CE-6A4F-B7D9-72FFAE8428D5}"/>
              </a:ext>
            </a:extLst>
          </p:cNvPr>
          <p:cNvPicPr>
            <a:picLocks noChangeAspect="1"/>
          </p:cNvPicPr>
          <p:nvPr userDrawn="1"/>
        </p:nvPicPr>
        <p:blipFill>
          <a:blip r:embed="rId82">
            <a:extLst>
              <a:ext uri="{96DAC541-7B7A-43D3-8B79-37D633B846F1}">
                <asvg:svgBlip xmlns:asvg="http://schemas.microsoft.com/office/drawing/2016/SVG/main" r:embed="rId83"/>
              </a:ext>
            </a:extLst>
          </a:blip>
          <a:stretch>
            <a:fillRect/>
          </a:stretch>
        </p:blipFill>
        <p:spPr>
          <a:xfrm>
            <a:off x="3421779" y="1457960"/>
            <a:ext cx="215900" cy="215900"/>
          </a:xfrm>
          <a:prstGeom prst="rect">
            <a:avLst/>
          </a:prstGeom>
        </p:spPr>
      </p:pic>
      <p:pic>
        <p:nvPicPr>
          <p:cNvPr id="210" name="Graphic 209">
            <a:extLst>
              <a:ext uri="{FF2B5EF4-FFF2-40B4-BE49-F238E27FC236}">
                <a16:creationId xmlns:a16="http://schemas.microsoft.com/office/drawing/2014/main" id="{E99BBF76-FDAA-EB44-9799-24F339A2F0C0}"/>
              </a:ext>
            </a:extLst>
          </p:cNvPr>
          <p:cNvPicPr>
            <a:picLocks noChangeAspect="1"/>
          </p:cNvPicPr>
          <p:nvPr userDrawn="1"/>
        </p:nvPicPr>
        <p:blipFill>
          <a:blip r:embed="rId84">
            <a:extLst>
              <a:ext uri="{96DAC541-7B7A-43D3-8B79-37D633B846F1}">
                <asvg:svgBlip xmlns:asvg="http://schemas.microsoft.com/office/drawing/2016/SVG/main" r:embed="rId85"/>
              </a:ext>
            </a:extLst>
          </a:blip>
          <a:stretch>
            <a:fillRect/>
          </a:stretch>
        </p:blipFill>
        <p:spPr>
          <a:xfrm>
            <a:off x="3013789" y="1451610"/>
            <a:ext cx="228600" cy="228600"/>
          </a:xfrm>
          <a:prstGeom prst="rect">
            <a:avLst/>
          </a:prstGeom>
        </p:spPr>
      </p:pic>
      <p:pic>
        <p:nvPicPr>
          <p:cNvPr id="212" name="Graphic 211">
            <a:extLst>
              <a:ext uri="{FF2B5EF4-FFF2-40B4-BE49-F238E27FC236}">
                <a16:creationId xmlns:a16="http://schemas.microsoft.com/office/drawing/2014/main" id="{74C55C42-DC8B-0148-AAFA-FD3EA01AEB5B}"/>
              </a:ext>
            </a:extLst>
          </p:cNvPr>
          <p:cNvPicPr>
            <a:picLocks noChangeAspect="1"/>
          </p:cNvPicPr>
          <p:nvPr userDrawn="1"/>
        </p:nvPicPr>
        <p:blipFill>
          <a:blip r:embed="rId86">
            <a:extLst>
              <a:ext uri="{96DAC541-7B7A-43D3-8B79-37D633B846F1}">
                <asvg:svgBlip xmlns:asvg="http://schemas.microsoft.com/office/drawing/2016/SVG/main" r:embed="rId87"/>
              </a:ext>
            </a:extLst>
          </a:blip>
          <a:stretch>
            <a:fillRect/>
          </a:stretch>
        </p:blipFill>
        <p:spPr>
          <a:xfrm>
            <a:off x="2616783" y="1392093"/>
            <a:ext cx="270734" cy="300817"/>
          </a:xfrm>
          <a:prstGeom prst="rect">
            <a:avLst/>
          </a:prstGeom>
        </p:spPr>
      </p:pic>
      <p:pic>
        <p:nvPicPr>
          <p:cNvPr id="214" name="Graphic 213">
            <a:extLst>
              <a:ext uri="{FF2B5EF4-FFF2-40B4-BE49-F238E27FC236}">
                <a16:creationId xmlns:a16="http://schemas.microsoft.com/office/drawing/2014/main" id="{8DB030B3-B2DB-1D42-B916-E39AD455748A}"/>
              </a:ext>
            </a:extLst>
          </p:cNvPr>
          <p:cNvPicPr>
            <a:picLocks noChangeAspect="1"/>
          </p:cNvPicPr>
          <p:nvPr userDrawn="1"/>
        </p:nvPicPr>
        <p:blipFill>
          <a:blip r:embed="rId88">
            <a:extLst>
              <a:ext uri="{96DAC541-7B7A-43D3-8B79-37D633B846F1}">
                <asvg:svgBlip xmlns:asvg="http://schemas.microsoft.com/office/drawing/2016/SVG/main" r:embed="rId89"/>
              </a:ext>
            </a:extLst>
          </a:blip>
          <a:stretch>
            <a:fillRect/>
          </a:stretch>
        </p:blipFill>
        <p:spPr>
          <a:xfrm>
            <a:off x="2225638" y="1457960"/>
            <a:ext cx="215900" cy="215900"/>
          </a:xfrm>
          <a:prstGeom prst="rect">
            <a:avLst/>
          </a:prstGeom>
        </p:spPr>
      </p:pic>
      <p:pic>
        <p:nvPicPr>
          <p:cNvPr id="216" name="Graphic 215">
            <a:extLst>
              <a:ext uri="{FF2B5EF4-FFF2-40B4-BE49-F238E27FC236}">
                <a16:creationId xmlns:a16="http://schemas.microsoft.com/office/drawing/2014/main" id="{95E39C02-FDF7-8640-851D-EEE3C39ED4A0}"/>
              </a:ext>
            </a:extLst>
          </p:cNvPr>
          <p:cNvPicPr>
            <a:picLocks noChangeAspect="1"/>
          </p:cNvPicPr>
          <p:nvPr userDrawn="1"/>
        </p:nvPicPr>
        <p:blipFill>
          <a:blip r:embed="rId90">
            <a:extLst>
              <a:ext uri="{96DAC541-7B7A-43D3-8B79-37D633B846F1}">
                <asvg:svgBlip xmlns:asvg="http://schemas.microsoft.com/office/drawing/2016/SVG/main" r:embed="rId91"/>
              </a:ext>
            </a:extLst>
          </a:blip>
          <a:stretch>
            <a:fillRect/>
          </a:stretch>
        </p:blipFill>
        <p:spPr>
          <a:xfrm>
            <a:off x="1772655" y="1457960"/>
            <a:ext cx="215900" cy="215900"/>
          </a:xfrm>
          <a:prstGeom prst="rect">
            <a:avLst/>
          </a:prstGeom>
        </p:spPr>
      </p:pic>
      <p:pic>
        <p:nvPicPr>
          <p:cNvPr id="218" name="Graphic 217">
            <a:extLst>
              <a:ext uri="{FF2B5EF4-FFF2-40B4-BE49-F238E27FC236}">
                <a16:creationId xmlns:a16="http://schemas.microsoft.com/office/drawing/2014/main" id="{07BA36DB-8D9D-8A4B-9D3D-D9E04F10672E}"/>
              </a:ext>
            </a:extLst>
          </p:cNvPr>
          <p:cNvPicPr>
            <a:picLocks noChangeAspect="1"/>
          </p:cNvPicPr>
          <p:nvPr userDrawn="1"/>
        </p:nvPicPr>
        <p:blipFill>
          <a:blip r:embed="rId92">
            <a:extLst>
              <a:ext uri="{96DAC541-7B7A-43D3-8B79-37D633B846F1}">
                <asvg:svgBlip xmlns:asvg="http://schemas.microsoft.com/office/drawing/2016/SVG/main" r:embed="rId93"/>
              </a:ext>
            </a:extLst>
          </a:blip>
          <a:stretch>
            <a:fillRect/>
          </a:stretch>
        </p:blipFill>
        <p:spPr>
          <a:xfrm>
            <a:off x="1381280" y="1451610"/>
            <a:ext cx="228600" cy="228600"/>
          </a:xfrm>
          <a:prstGeom prst="rect">
            <a:avLst/>
          </a:prstGeom>
        </p:spPr>
      </p:pic>
      <p:pic>
        <p:nvPicPr>
          <p:cNvPr id="220" name="Graphic 219">
            <a:extLst>
              <a:ext uri="{FF2B5EF4-FFF2-40B4-BE49-F238E27FC236}">
                <a16:creationId xmlns:a16="http://schemas.microsoft.com/office/drawing/2014/main" id="{DA766D5E-A1FB-7041-B766-2C910EE07421}"/>
              </a:ext>
            </a:extLst>
          </p:cNvPr>
          <p:cNvPicPr>
            <a:picLocks noChangeAspect="1"/>
          </p:cNvPicPr>
          <p:nvPr userDrawn="1"/>
        </p:nvPicPr>
        <p:blipFill>
          <a:blip r:embed="rId94">
            <a:extLst>
              <a:ext uri="{96DAC541-7B7A-43D3-8B79-37D633B846F1}">
                <asvg:svgBlip xmlns:asvg="http://schemas.microsoft.com/office/drawing/2016/SVG/main" r:embed="rId95"/>
              </a:ext>
            </a:extLst>
          </a:blip>
          <a:stretch>
            <a:fillRect/>
          </a:stretch>
        </p:blipFill>
        <p:spPr>
          <a:xfrm>
            <a:off x="933878" y="1451610"/>
            <a:ext cx="228600" cy="228600"/>
          </a:xfrm>
          <a:prstGeom prst="rect">
            <a:avLst/>
          </a:prstGeom>
        </p:spPr>
      </p:pic>
      <p:pic>
        <p:nvPicPr>
          <p:cNvPr id="222" name="Graphic 221">
            <a:extLst>
              <a:ext uri="{FF2B5EF4-FFF2-40B4-BE49-F238E27FC236}">
                <a16:creationId xmlns:a16="http://schemas.microsoft.com/office/drawing/2014/main" id="{AA5ED4BE-12D4-1743-A0FB-594F89FA836A}"/>
              </a:ext>
            </a:extLst>
          </p:cNvPr>
          <p:cNvPicPr>
            <a:picLocks noChangeAspect="1"/>
          </p:cNvPicPr>
          <p:nvPr userDrawn="1"/>
        </p:nvPicPr>
        <p:blipFill>
          <a:blip r:embed="rId96">
            <a:extLst>
              <a:ext uri="{96DAC541-7B7A-43D3-8B79-37D633B846F1}">
                <asvg:svgBlip xmlns:asvg="http://schemas.microsoft.com/office/drawing/2016/SVG/main" r:embed="rId97"/>
              </a:ext>
            </a:extLst>
          </a:blip>
          <a:stretch>
            <a:fillRect/>
          </a:stretch>
        </p:blipFill>
        <p:spPr>
          <a:xfrm>
            <a:off x="521335" y="1451610"/>
            <a:ext cx="228600" cy="228600"/>
          </a:xfrm>
          <a:prstGeom prst="rect">
            <a:avLst/>
          </a:prstGeom>
        </p:spPr>
      </p:pic>
      <p:pic>
        <p:nvPicPr>
          <p:cNvPr id="224" name="Graphic 223">
            <a:extLst>
              <a:ext uri="{FF2B5EF4-FFF2-40B4-BE49-F238E27FC236}">
                <a16:creationId xmlns:a16="http://schemas.microsoft.com/office/drawing/2014/main" id="{CC49C6A1-CA90-C048-8541-CA4FAE4E1D76}"/>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8397875" y="1451610"/>
            <a:ext cx="215900" cy="228600"/>
          </a:xfrm>
          <a:prstGeom prst="rect">
            <a:avLst/>
          </a:prstGeom>
        </p:spPr>
      </p:pic>
      <p:pic>
        <p:nvPicPr>
          <p:cNvPr id="225" name="Graphic 224">
            <a:extLst>
              <a:ext uri="{FF2B5EF4-FFF2-40B4-BE49-F238E27FC236}">
                <a16:creationId xmlns:a16="http://schemas.microsoft.com/office/drawing/2014/main" id="{BC99C51C-AA62-3A4F-AA56-D43FE76C8406}"/>
              </a:ext>
            </a:extLst>
          </p:cNvPr>
          <p:cNvPicPr>
            <a:picLocks noChangeAspect="1"/>
          </p:cNvPicPr>
          <p:nvPr userDrawn="1"/>
        </p:nvPicPr>
        <p:blipFill>
          <a:blip r:embed="rId98">
            <a:extLst>
              <a:ext uri="{96DAC541-7B7A-43D3-8B79-37D633B846F1}">
                <asvg:svgBlip xmlns:asvg="http://schemas.microsoft.com/office/drawing/2016/SVG/main" r:embed="rId99"/>
              </a:ext>
            </a:extLst>
          </a:blip>
          <a:stretch>
            <a:fillRect/>
          </a:stretch>
        </p:blipFill>
        <p:spPr>
          <a:xfrm>
            <a:off x="7637369" y="1457960"/>
            <a:ext cx="119944" cy="215900"/>
          </a:xfrm>
          <a:prstGeom prst="rect">
            <a:avLst/>
          </a:prstGeom>
        </p:spPr>
      </p:pic>
      <p:pic>
        <p:nvPicPr>
          <p:cNvPr id="226" name="Graphic 225">
            <a:extLst>
              <a:ext uri="{FF2B5EF4-FFF2-40B4-BE49-F238E27FC236}">
                <a16:creationId xmlns:a16="http://schemas.microsoft.com/office/drawing/2014/main" id="{059BBF36-66FB-1145-8506-645D371C2E64}"/>
              </a:ext>
            </a:extLst>
          </p:cNvPr>
          <p:cNvPicPr>
            <a:picLocks noChangeAspect="1"/>
          </p:cNvPicPr>
          <p:nvPr userDrawn="1"/>
        </p:nvPicPr>
        <p:blipFill>
          <a:blip r:embed="rId100">
            <a:extLst>
              <a:ext uri="{96DAC541-7B7A-43D3-8B79-37D633B846F1}">
                <asvg:svgBlip xmlns:asvg="http://schemas.microsoft.com/office/drawing/2016/SVG/main" r:embed="rId101"/>
              </a:ext>
            </a:extLst>
          </a:blip>
          <a:stretch>
            <a:fillRect/>
          </a:stretch>
        </p:blipFill>
        <p:spPr>
          <a:xfrm>
            <a:off x="7574772" y="2025272"/>
            <a:ext cx="245139" cy="136187"/>
          </a:xfrm>
          <a:prstGeom prst="rect">
            <a:avLst/>
          </a:prstGeom>
        </p:spPr>
      </p:pic>
      <p:pic>
        <p:nvPicPr>
          <p:cNvPr id="227" name="Graphic 226">
            <a:extLst>
              <a:ext uri="{FF2B5EF4-FFF2-40B4-BE49-F238E27FC236}">
                <a16:creationId xmlns:a16="http://schemas.microsoft.com/office/drawing/2014/main" id="{590101FB-650F-1D4A-861C-3C72CADBEEE7}"/>
              </a:ext>
            </a:extLst>
          </p:cNvPr>
          <p:cNvPicPr>
            <a:picLocks noChangeAspect="1"/>
          </p:cNvPicPr>
          <p:nvPr userDrawn="1"/>
        </p:nvPicPr>
        <p:blipFill>
          <a:blip r:embed="rId102">
            <a:extLst>
              <a:ext uri="{96DAC541-7B7A-43D3-8B79-37D633B846F1}">
                <asvg:svgBlip xmlns:asvg="http://schemas.microsoft.com/office/drawing/2016/SVG/main" r:embed="rId103"/>
              </a:ext>
            </a:extLst>
          </a:blip>
          <a:stretch>
            <a:fillRect/>
          </a:stretch>
        </p:blipFill>
        <p:spPr>
          <a:xfrm>
            <a:off x="8019315" y="2567037"/>
            <a:ext cx="245139" cy="136187"/>
          </a:xfrm>
          <a:prstGeom prst="rect">
            <a:avLst/>
          </a:prstGeom>
        </p:spPr>
      </p:pic>
      <p:pic>
        <p:nvPicPr>
          <p:cNvPr id="229" name="Graphic 228">
            <a:extLst>
              <a:ext uri="{FF2B5EF4-FFF2-40B4-BE49-F238E27FC236}">
                <a16:creationId xmlns:a16="http://schemas.microsoft.com/office/drawing/2014/main" id="{E4B24CD3-7F76-EF4B-B5B6-98FD345259C8}"/>
              </a:ext>
            </a:extLst>
          </p:cNvPr>
          <p:cNvPicPr>
            <a:picLocks noChangeAspect="1"/>
          </p:cNvPicPr>
          <p:nvPr userDrawn="1"/>
        </p:nvPicPr>
        <p:blipFill>
          <a:blip r:embed="rId104">
            <a:extLst>
              <a:ext uri="{96DAC541-7B7A-43D3-8B79-37D633B846F1}">
                <asvg:svgBlip xmlns:asvg="http://schemas.microsoft.com/office/drawing/2016/SVG/main" r:embed="rId105"/>
              </a:ext>
            </a:extLst>
          </a:blip>
          <a:stretch>
            <a:fillRect/>
          </a:stretch>
        </p:blipFill>
        <p:spPr>
          <a:xfrm>
            <a:off x="5888617" y="3088703"/>
            <a:ext cx="215900" cy="190500"/>
          </a:xfrm>
          <a:prstGeom prst="rect">
            <a:avLst/>
          </a:prstGeom>
        </p:spPr>
      </p:pic>
      <p:pic>
        <p:nvPicPr>
          <p:cNvPr id="231" name="Graphic 230">
            <a:extLst>
              <a:ext uri="{FF2B5EF4-FFF2-40B4-BE49-F238E27FC236}">
                <a16:creationId xmlns:a16="http://schemas.microsoft.com/office/drawing/2014/main" id="{F8FEF101-3319-1844-B1A9-B39ABB60A6AA}"/>
              </a:ext>
            </a:extLst>
          </p:cNvPr>
          <p:cNvPicPr>
            <a:picLocks noChangeAspect="1"/>
          </p:cNvPicPr>
          <p:nvPr userDrawn="1"/>
        </p:nvPicPr>
        <p:blipFill>
          <a:blip r:embed="rId106">
            <a:extLst>
              <a:ext uri="{96DAC541-7B7A-43D3-8B79-37D633B846F1}">
                <asvg:svgBlip xmlns:asvg="http://schemas.microsoft.com/office/drawing/2016/SVG/main" r:embed="rId107"/>
              </a:ext>
            </a:extLst>
          </a:blip>
          <a:stretch>
            <a:fillRect/>
          </a:stretch>
        </p:blipFill>
        <p:spPr>
          <a:xfrm>
            <a:off x="5439215" y="3063303"/>
            <a:ext cx="228600" cy="241300"/>
          </a:xfrm>
          <a:prstGeom prst="rect">
            <a:avLst/>
          </a:prstGeom>
        </p:spPr>
      </p:pic>
      <p:pic>
        <p:nvPicPr>
          <p:cNvPr id="233" name="Graphic 232">
            <a:extLst>
              <a:ext uri="{FF2B5EF4-FFF2-40B4-BE49-F238E27FC236}">
                <a16:creationId xmlns:a16="http://schemas.microsoft.com/office/drawing/2014/main" id="{698B66C4-C0D9-7546-B375-17057A225C8E}"/>
              </a:ext>
            </a:extLst>
          </p:cNvPr>
          <p:cNvPicPr>
            <a:picLocks noChangeAspect="1"/>
          </p:cNvPicPr>
          <p:nvPr userDrawn="1"/>
        </p:nvPicPr>
        <p:blipFill>
          <a:blip r:embed="rId108">
            <a:extLst>
              <a:ext uri="{96DAC541-7B7A-43D3-8B79-37D633B846F1}">
                <asvg:svgBlip xmlns:asvg="http://schemas.microsoft.com/office/drawing/2016/SVG/main" r:embed="rId109"/>
              </a:ext>
            </a:extLst>
          </a:blip>
          <a:stretch>
            <a:fillRect/>
          </a:stretch>
        </p:blipFill>
        <p:spPr>
          <a:xfrm>
            <a:off x="4984107" y="3088703"/>
            <a:ext cx="228600" cy="190500"/>
          </a:xfrm>
          <a:prstGeom prst="rect">
            <a:avLst/>
          </a:prstGeom>
        </p:spPr>
      </p:pic>
      <p:pic>
        <p:nvPicPr>
          <p:cNvPr id="235" name="Graphic 234">
            <a:extLst>
              <a:ext uri="{FF2B5EF4-FFF2-40B4-BE49-F238E27FC236}">
                <a16:creationId xmlns:a16="http://schemas.microsoft.com/office/drawing/2014/main" id="{E7ABCD6E-AED4-C543-A307-0C4707A63E91}"/>
              </a:ext>
            </a:extLst>
          </p:cNvPr>
          <p:cNvPicPr>
            <a:picLocks noChangeAspect="1"/>
          </p:cNvPicPr>
          <p:nvPr userDrawn="1"/>
        </p:nvPicPr>
        <p:blipFill>
          <a:blip r:embed="rId110">
            <a:extLst>
              <a:ext uri="{96DAC541-7B7A-43D3-8B79-37D633B846F1}">
                <asvg:svgBlip xmlns:asvg="http://schemas.microsoft.com/office/drawing/2016/SVG/main" r:embed="rId111"/>
              </a:ext>
            </a:extLst>
          </a:blip>
          <a:stretch>
            <a:fillRect/>
          </a:stretch>
        </p:blipFill>
        <p:spPr>
          <a:xfrm>
            <a:off x="4576560" y="3082353"/>
            <a:ext cx="228600" cy="203200"/>
          </a:xfrm>
          <a:prstGeom prst="rect">
            <a:avLst/>
          </a:prstGeom>
        </p:spPr>
      </p:pic>
      <p:pic>
        <p:nvPicPr>
          <p:cNvPr id="237" name="Graphic 236">
            <a:extLst>
              <a:ext uri="{FF2B5EF4-FFF2-40B4-BE49-F238E27FC236}">
                <a16:creationId xmlns:a16="http://schemas.microsoft.com/office/drawing/2014/main" id="{3A60F8B2-4E38-2948-810E-091F52750CF3}"/>
              </a:ext>
            </a:extLst>
          </p:cNvPr>
          <p:cNvPicPr>
            <a:picLocks noChangeAspect="1"/>
          </p:cNvPicPr>
          <p:nvPr userDrawn="1"/>
        </p:nvPicPr>
        <p:blipFill>
          <a:blip r:embed="rId112">
            <a:extLst>
              <a:ext uri="{96DAC541-7B7A-43D3-8B79-37D633B846F1}">
                <asvg:svgBlip xmlns:asvg="http://schemas.microsoft.com/office/drawing/2016/SVG/main" r:embed="rId113"/>
              </a:ext>
            </a:extLst>
          </a:blip>
          <a:stretch>
            <a:fillRect/>
          </a:stretch>
        </p:blipFill>
        <p:spPr>
          <a:xfrm>
            <a:off x="4199342" y="3069653"/>
            <a:ext cx="228600" cy="228600"/>
          </a:xfrm>
          <a:prstGeom prst="rect">
            <a:avLst/>
          </a:prstGeom>
        </p:spPr>
      </p:pic>
      <p:pic>
        <p:nvPicPr>
          <p:cNvPr id="239" name="Graphic 238">
            <a:extLst>
              <a:ext uri="{FF2B5EF4-FFF2-40B4-BE49-F238E27FC236}">
                <a16:creationId xmlns:a16="http://schemas.microsoft.com/office/drawing/2014/main" id="{BF1ECDE0-AB46-AA4B-8783-BA7EA799CE0F}"/>
              </a:ext>
            </a:extLst>
          </p:cNvPr>
          <p:cNvPicPr>
            <a:picLocks noChangeAspect="1"/>
          </p:cNvPicPr>
          <p:nvPr userDrawn="1"/>
        </p:nvPicPr>
        <p:blipFill>
          <a:blip r:embed="rId114">
            <a:extLst>
              <a:ext uri="{96DAC541-7B7A-43D3-8B79-37D633B846F1}">
                <asvg:svgBlip xmlns:asvg="http://schemas.microsoft.com/office/drawing/2016/SVG/main" r:embed="rId115"/>
              </a:ext>
            </a:extLst>
          </a:blip>
          <a:stretch>
            <a:fillRect/>
          </a:stretch>
        </p:blipFill>
        <p:spPr>
          <a:xfrm>
            <a:off x="3833725" y="3069653"/>
            <a:ext cx="228600" cy="228600"/>
          </a:xfrm>
          <a:prstGeom prst="rect">
            <a:avLst/>
          </a:prstGeom>
        </p:spPr>
      </p:pic>
      <p:pic>
        <p:nvPicPr>
          <p:cNvPr id="241" name="Graphic 240">
            <a:extLst>
              <a:ext uri="{FF2B5EF4-FFF2-40B4-BE49-F238E27FC236}">
                <a16:creationId xmlns:a16="http://schemas.microsoft.com/office/drawing/2014/main" id="{A80B42B0-97EE-9F4F-972B-8F27DDA98812}"/>
              </a:ext>
            </a:extLst>
          </p:cNvPr>
          <p:cNvPicPr>
            <a:picLocks noChangeAspect="1"/>
          </p:cNvPicPr>
          <p:nvPr userDrawn="1"/>
        </p:nvPicPr>
        <p:blipFill>
          <a:blip r:embed="rId116">
            <a:extLst>
              <a:ext uri="{96DAC541-7B7A-43D3-8B79-37D633B846F1}">
                <asvg:svgBlip xmlns:asvg="http://schemas.microsoft.com/office/drawing/2016/SVG/main" r:embed="rId117"/>
              </a:ext>
            </a:extLst>
          </a:blip>
          <a:stretch>
            <a:fillRect/>
          </a:stretch>
        </p:blipFill>
        <p:spPr>
          <a:xfrm>
            <a:off x="3415429" y="3069653"/>
            <a:ext cx="228600" cy="228600"/>
          </a:xfrm>
          <a:prstGeom prst="rect">
            <a:avLst/>
          </a:prstGeom>
        </p:spPr>
      </p:pic>
      <p:pic>
        <p:nvPicPr>
          <p:cNvPr id="243" name="Graphic 242">
            <a:extLst>
              <a:ext uri="{FF2B5EF4-FFF2-40B4-BE49-F238E27FC236}">
                <a16:creationId xmlns:a16="http://schemas.microsoft.com/office/drawing/2014/main" id="{26CAB35C-D64F-1B40-921A-F6A50D72DB2F}"/>
              </a:ext>
            </a:extLst>
          </p:cNvPr>
          <p:cNvPicPr>
            <a:picLocks noChangeAspect="1"/>
          </p:cNvPicPr>
          <p:nvPr userDrawn="1"/>
        </p:nvPicPr>
        <p:blipFill>
          <a:blip r:embed="rId118">
            <a:extLst>
              <a:ext uri="{96DAC541-7B7A-43D3-8B79-37D633B846F1}">
                <asvg:svgBlip xmlns:asvg="http://schemas.microsoft.com/office/drawing/2016/SVG/main" r:embed="rId119"/>
              </a:ext>
            </a:extLst>
          </a:blip>
          <a:stretch>
            <a:fillRect/>
          </a:stretch>
        </p:blipFill>
        <p:spPr>
          <a:xfrm>
            <a:off x="3013789" y="3069653"/>
            <a:ext cx="228600" cy="228600"/>
          </a:xfrm>
          <a:prstGeom prst="rect">
            <a:avLst/>
          </a:prstGeom>
        </p:spPr>
      </p:pic>
      <p:pic>
        <p:nvPicPr>
          <p:cNvPr id="245" name="Graphic 244">
            <a:extLst>
              <a:ext uri="{FF2B5EF4-FFF2-40B4-BE49-F238E27FC236}">
                <a16:creationId xmlns:a16="http://schemas.microsoft.com/office/drawing/2014/main" id="{FD010480-862A-024A-9298-411DCC8CDAC5}"/>
              </a:ext>
            </a:extLst>
          </p:cNvPr>
          <p:cNvPicPr>
            <a:picLocks noChangeAspect="1"/>
          </p:cNvPicPr>
          <p:nvPr userDrawn="1"/>
        </p:nvPicPr>
        <p:blipFill>
          <a:blip r:embed="rId120">
            <a:extLst>
              <a:ext uri="{96DAC541-7B7A-43D3-8B79-37D633B846F1}">
                <asvg:svgBlip xmlns:asvg="http://schemas.microsoft.com/office/drawing/2016/SVG/main" r:embed="rId121"/>
              </a:ext>
            </a:extLst>
          </a:blip>
          <a:stretch>
            <a:fillRect/>
          </a:stretch>
        </p:blipFill>
        <p:spPr>
          <a:xfrm>
            <a:off x="2637850" y="3069653"/>
            <a:ext cx="228600" cy="228600"/>
          </a:xfrm>
          <a:prstGeom prst="rect">
            <a:avLst/>
          </a:prstGeom>
        </p:spPr>
      </p:pic>
      <p:pic>
        <p:nvPicPr>
          <p:cNvPr id="247" name="Graphic 246">
            <a:extLst>
              <a:ext uri="{FF2B5EF4-FFF2-40B4-BE49-F238E27FC236}">
                <a16:creationId xmlns:a16="http://schemas.microsoft.com/office/drawing/2014/main" id="{3EDCB658-1815-0A4A-A73E-712D74EF63DD}"/>
              </a:ext>
            </a:extLst>
          </p:cNvPr>
          <p:cNvPicPr>
            <a:picLocks noChangeAspect="1"/>
          </p:cNvPicPr>
          <p:nvPr userDrawn="1"/>
        </p:nvPicPr>
        <p:blipFill>
          <a:blip r:embed="rId122">
            <a:extLst>
              <a:ext uri="{96DAC541-7B7A-43D3-8B79-37D633B846F1}">
                <asvg:svgBlip xmlns:asvg="http://schemas.microsoft.com/office/drawing/2016/SVG/main" r:embed="rId123"/>
              </a:ext>
            </a:extLst>
          </a:blip>
          <a:stretch>
            <a:fillRect/>
          </a:stretch>
        </p:blipFill>
        <p:spPr>
          <a:xfrm>
            <a:off x="2219288" y="3069653"/>
            <a:ext cx="228600" cy="228600"/>
          </a:xfrm>
          <a:prstGeom prst="rect">
            <a:avLst/>
          </a:prstGeom>
        </p:spPr>
      </p:pic>
      <p:pic>
        <p:nvPicPr>
          <p:cNvPr id="249" name="Graphic 248">
            <a:extLst>
              <a:ext uri="{FF2B5EF4-FFF2-40B4-BE49-F238E27FC236}">
                <a16:creationId xmlns:a16="http://schemas.microsoft.com/office/drawing/2014/main" id="{B11A6CCA-E553-B64F-97E5-816AED81FA93}"/>
              </a:ext>
            </a:extLst>
          </p:cNvPr>
          <p:cNvPicPr>
            <a:picLocks noChangeAspect="1"/>
          </p:cNvPicPr>
          <p:nvPr userDrawn="1"/>
        </p:nvPicPr>
        <p:blipFill>
          <a:blip r:embed="rId124">
            <a:extLst>
              <a:ext uri="{96DAC541-7B7A-43D3-8B79-37D633B846F1}">
                <asvg:svgBlip xmlns:asvg="http://schemas.microsoft.com/office/drawing/2016/SVG/main" r:embed="rId125"/>
              </a:ext>
            </a:extLst>
          </a:blip>
          <a:stretch>
            <a:fillRect/>
          </a:stretch>
        </p:blipFill>
        <p:spPr>
          <a:xfrm>
            <a:off x="1413030" y="3069653"/>
            <a:ext cx="165100" cy="228600"/>
          </a:xfrm>
          <a:prstGeom prst="rect">
            <a:avLst/>
          </a:prstGeom>
        </p:spPr>
      </p:pic>
      <p:pic>
        <p:nvPicPr>
          <p:cNvPr id="251" name="Graphic 250">
            <a:extLst>
              <a:ext uri="{FF2B5EF4-FFF2-40B4-BE49-F238E27FC236}">
                <a16:creationId xmlns:a16="http://schemas.microsoft.com/office/drawing/2014/main" id="{80BC9D4D-B52D-F748-9152-1E306072AF7A}"/>
              </a:ext>
            </a:extLst>
          </p:cNvPr>
          <p:cNvPicPr>
            <a:picLocks noChangeAspect="1"/>
          </p:cNvPicPr>
          <p:nvPr userDrawn="1"/>
        </p:nvPicPr>
        <p:blipFill>
          <a:blip r:embed="rId126">
            <a:extLst>
              <a:ext uri="{96DAC541-7B7A-43D3-8B79-37D633B846F1}">
                <asvg:svgBlip xmlns:asvg="http://schemas.microsoft.com/office/drawing/2016/SVG/main" r:embed="rId127"/>
              </a:ext>
            </a:extLst>
          </a:blip>
          <a:stretch>
            <a:fillRect/>
          </a:stretch>
        </p:blipFill>
        <p:spPr>
          <a:xfrm>
            <a:off x="946578" y="3088703"/>
            <a:ext cx="203200" cy="190500"/>
          </a:xfrm>
          <a:prstGeom prst="rect">
            <a:avLst/>
          </a:prstGeom>
        </p:spPr>
      </p:pic>
      <p:pic>
        <p:nvPicPr>
          <p:cNvPr id="253" name="Graphic 252">
            <a:extLst>
              <a:ext uri="{FF2B5EF4-FFF2-40B4-BE49-F238E27FC236}">
                <a16:creationId xmlns:a16="http://schemas.microsoft.com/office/drawing/2014/main" id="{42EB5D2D-9BC1-5544-B7F4-B38BD46B87BF}"/>
              </a:ext>
            </a:extLst>
          </p:cNvPr>
          <p:cNvPicPr>
            <a:picLocks noChangeAspect="1"/>
          </p:cNvPicPr>
          <p:nvPr userDrawn="1"/>
        </p:nvPicPr>
        <p:blipFill>
          <a:blip r:embed="rId128">
            <a:extLst>
              <a:ext uri="{96DAC541-7B7A-43D3-8B79-37D633B846F1}">
                <asvg:svgBlip xmlns:asvg="http://schemas.microsoft.com/office/drawing/2016/SVG/main" r:embed="rId129"/>
              </a:ext>
            </a:extLst>
          </a:blip>
          <a:stretch>
            <a:fillRect/>
          </a:stretch>
        </p:blipFill>
        <p:spPr>
          <a:xfrm>
            <a:off x="1804405" y="3069653"/>
            <a:ext cx="152400" cy="228600"/>
          </a:xfrm>
          <a:prstGeom prst="rect">
            <a:avLst/>
          </a:prstGeom>
        </p:spPr>
      </p:pic>
      <p:pic>
        <p:nvPicPr>
          <p:cNvPr id="261" name="Graphic 260">
            <a:extLst>
              <a:ext uri="{FF2B5EF4-FFF2-40B4-BE49-F238E27FC236}">
                <a16:creationId xmlns:a16="http://schemas.microsoft.com/office/drawing/2014/main" id="{90C944FF-B563-1C40-AADC-E4A832FE440B}"/>
              </a:ext>
            </a:extLst>
          </p:cNvPr>
          <p:cNvPicPr>
            <a:picLocks noChangeAspect="1"/>
          </p:cNvPicPr>
          <p:nvPr userDrawn="1"/>
        </p:nvPicPr>
        <p:blipFill>
          <a:blip r:embed="rId130">
            <a:extLst>
              <a:ext uri="{96DAC541-7B7A-43D3-8B79-37D633B846F1}">
                <asvg:svgBlip xmlns:asvg="http://schemas.microsoft.com/office/drawing/2016/SVG/main" r:embed="rId131"/>
              </a:ext>
            </a:extLst>
          </a:blip>
          <a:stretch>
            <a:fillRect/>
          </a:stretch>
        </p:blipFill>
        <p:spPr>
          <a:xfrm>
            <a:off x="504825" y="3069653"/>
            <a:ext cx="228600" cy="228600"/>
          </a:xfrm>
          <a:prstGeom prst="rect">
            <a:avLst/>
          </a:prstGeom>
        </p:spPr>
      </p:pic>
      <p:pic>
        <p:nvPicPr>
          <p:cNvPr id="263" name="Graphic 262">
            <a:extLst>
              <a:ext uri="{FF2B5EF4-FFF2-40B4-BE49-F238E27FC236}">
                <a16:creationId xmlns:a16="http://schemas.microsoft.com/office/drawing/2014/main" id="{695419F6-1B09-9A47-905C-A5D6674F64DD}"/>
              </a:ext>
            </a:extLst>
          </p:cNvPr>
          <p:cNvPicPr>
            <a:picLocks noChangeAspect="1"/>
          </p:cNvPicPr>
          <p:nvPr userDrawn="1"/>
        </p:nvPicPr>
        <p:blipFill>
          <a:blip r:embed="rId132">
            <a:extLst>
              <a:ext uri="{96DAC541-7B7A-43D3-8B79-37D633B846F1}">
                <asvg:svgBlip xmlns:asvg="http://schemas.microsoft.com/office/drawing/2016/SVG/main" r:embed="rId133"/>
              </a:ext>
            </a:extLst>
          </a:blip>
          <a:stretch>
            <a:fillRect/>
          </a:stretch>
        </p:blipFill>
        <p:spPr>
          <a:xfrm>
            <a:off x="504825" y="2539880"/>
            <a:ext cx="228600" cy="190500"/>
          </a:xfrm>
          <a:prstGeom prst="rect">
            <a:avLst/>
          </a:prstGeom>
        </p:spPr>
      </p:pic>
      <p:pic>
        <p:nvPicPr>
          <p:cNvPr id="265" name="Graphic 264">
            <a:extLst>
              <a:ext uri="{FF2B5EF4-FFF2-40B4-BE49-F238E27FC236}">
                <a16:creationId xmlns:a16="http://schemas.microsoft.com/office/drawing/2014/main" id="{407DB9ED-12D1-474D-B769-B6505B012F97}"/>
              </a:ext>
            </a:extLst>
          </p:cNvPr>
          <p:cNvPicPr>
            <a:picLocks noChangeAspect="1"/>
          </p:cNvPicPr>
          <p:nvPr userDrawn="1"/>
        </p:nvPicPr>
        <p:blipFill>
          <a:blip r:embed="rId134">
            <a:extLst>
              <a:ext uri="{96DAC541-7B7A-43D3-8B79-37D633B846F1}">
                <asvg:svgBlip xmlns:asvg="http://schemas.microsoft.com/office/drawing/2016/SVG/main" r:embed="rId135"/>
              </a:ext>
            </a:extLst>
          </a:blip>
          <a:stretch>
            <a:fillRect/>
          </a:stretch>
        </p:blipFill>
        <p:spPr>
          <a:xfrm>
            <a:off x="933878" y="2520830"/>
            <a:ext cx="228600" cy="228600"/>
          </a:xfrm>
          <a:prstGeom prst="rect">
            <a:avLst/>
          </a:prstGeom>
        </p:spPr>
      </p:pic>
      <p:pic>
        <p:nvPicPr>
          <p:cNvPr id="267" name="Graphic 266">
            <a:extLst>
              <a:ext uri="{FF2B5EF4-FFF2-40B4-BE49-F238E27FC236}">
                <a16:creationId xmlns:a16="http://schemas.microsoft.com/office/drawing/2014/main" id="{76E4C7AB-A16F-5A45-8589-65318C9CF684}"/>
              </a:ext>
            </a:extLst>
          </p:cNvPr>
          <p:cNvPicPr>
            <a:picLocks noChangeAspect="1"/>
          </p:cNvPicPr>
          <p:nvPr userDrawn="1"/>
        </p:nvPicPr>
        <p:blipFill>
          <a:blip r:embed="rId136">
            <a:extLst>
              <a:ext uri="{96DAC541-7B7A-43D3-8B79-37D633B846F1}">
                <asvg:svgBlip xmlns:asvg="http://schemas.microsoft.com/office/drawing/2016/SVG/main" r:embed="rId137"/>
              </a:ext>
            </a:extLst>
          </a:blip>
          <a:stretch>
            <a:fillRect/>
          </a:stretch>
        </p:blipFill>
        <p:spPr>
          <a:xfrm>
            <a:off x="7589391" y="2520830"/>
            <a:ext cx="215900" cy="228600"/>
          </a:xfrm>
          <a:prstGeom prst="rect">
            <a:avLst/>
          </a:prstGeom>
        </p:spPr>
      </p:pic>
      <p:pic>
        <p:nvPicPr>
          <p:cNvPr id="269" name="Graphic 268">
            <a:extLst>
              <a:ext uri="{FF2B5EF4-FFF2-40B4-BE49-F238E27FC236}">
                <a16:creationId xmlns:a16="http://schemas.microsoft.com/office/drawing/2014/main" id="{7B8DDA80-AE67-E049-9710-1E0BD01B7ACA}"/>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7172543" y="2539880"/>
            <a:ext cx="228600" cy="190500"/>
          </a:xfrm>
          <a:prstGeom prst="rect">
            <a:avLst/>
          </a:prstGeom>
        </p:spPr>
      </p:pic>
      <p:pic>
        <p:nvPicPr>
          <p:cNvPr id="271" name="Graphic 270">
            <a:extLst>
              <a:ext uri="{FF2B5EF4-FFF2-40B4-BE49-F238E27FC236}">
                <a16:creationId xmlns:a16="http://schemas.microsoft.com/office/drawing/2014/main" id="{488F3CD9-BC66-B249-BF24-9794E39C9117}"/>
              </a:ext>
            </a:extLst>
          </p:cNvPr>
          <p:cNvPicPr>
            <a:picLocks noChangeAspect="1"/>
          </p:cNvPicPr>
          <p:nvPr userDrawn="1"/>
        </p:nvPicPr>
        <p:blipFill>
          <a:blip r:embed="rId140">
            <a:extLst>
              <a:ext uri="{96DAC541-7B7A-43D3-8B79-37D633B846F1}">
                <asvg:svgBlip xmlns:asvg="http://schemas.microsoft.com/office/drawing/2016/SVG/main" r:embed="rId141"/>
              </a:ext>
            </a:extLst>
          </a:blip>
          <a:stretch>
            <a:fillRect/>
          </a:stretch>
        </p:blipFill>
        <p:spPr>
          <a:xfrm>
            <a:off x="6726935" y="2520830"/>
            <a:ext cx="228600" cy="228600"/>
          </a:xfrm>
          <a:prstGeom prst="rect">
            <a:avLst/>
          </a:prstGeom>
        </p:spPr>
      </p:pic>
      <p:pic>
        <p:nvPicPr>
          <p:cNvPr id="273" name="Graphic 272">
            <a:extLst>
              <a:ext uri="{FF2B5EF4-FFF2-40B4-BE49-F238E27FC236}">
                <a16:creationId xmlns:a16="http://schemas.microsoft.com/office/drawing/2014/main" id="{F6095CA0-CC31-5A46-A280-98E70FEFACF8}"/>
              </a:ext>
            </a:extLst>
          </p:cNvPr>
          <p:cNvPicPr>
            <a:picLocks noChangeAspect="1"/>
          </p:cNvPicPr>
          <p:nvPr userDrawn="1"/>
        </p:nvPicPr>
        <p:blipFill>
          <a:blip r:embed="rId142">
            <a:extLst>
              <a:ext uri="{96DAC541-7B7A-43D3-8B79-37D633B846F1}">
                <asvg:svgBlip xmlns:asvg="http://schemas.microsoft.com/office/drawing/2016/SVG/main" r:embed="rId143"/>
              </a:ext>
            </a:extLst>
          </a:blip>
          <a:stretch>
            <a:fillRect/>
          </a:stretch>
        </p:blipFill>
        <p:spPr>
          <a:xfrm>
            <a:off x="6295059" y="2558930"/>
            <a:ext cx="228600" cy="152400"/>
          </a:xfrm>
          <a:prstGeom prst="rect">
            <a:avLst/>
          </a:prstGeom>
        </p:spPr>
      </p:pic>
      <p:pic>
        <p:nvPicPr>
          <p:cNvPr id="275" name="Graphic 274">
            <a:extLst>
              <a:ext uri="{FF2B5EF4-FFF2-40B4-BE49-F238E27FC236}">
                <a16:creationId xmlns:a16="http://schemas.microsoft.com/office/drawing/2014/main" id="{7F9832C2-40F3-4B44-A05E-3A630AEAB4BA}"/>
              </a:ext>
            </a:extLst>
          </p:cNvPr>
          <p:cNvPicPr>
            <a:picLocks noChangeAspect="1"/>
          </p:cNvPicPr>
          <p:nvPr userDrawn="1"/>
        </p:nvPicPr>
        <p:blipFill>
          <a:blip r:embed="rId144">
            <a:extLst>
              <a:ext uri="{96DAC541-7B7A-43D3-8B79-37D633B846F1}">
                <asvg:svgBlip xmlns:asvg="http://schemas.microsoft.com/office/drawing/2016/SVG/main" r:embed="rId145"/>
              </a:ext>
            </a:extLst>
          </a:blip>
          <a:stretch>
            <a:fillRect/>
          </a:stretch>
        </p:blipFill>
        <p:spPr>
          <a:xfrm>
            <a:off x="5920367" y="2514480"/>
            <a:ext cx="152400" cy="241300"/>
          </a:xfrm>
          <a:prstGeom prst="rect">
            <a:avLst/>
          </a:prstGeom>
        </p:spPr>
      </p:pic>
      <p:pic>
        <p:nvPicPr>
          <p:cNvPr id="277" name="Graphic 276">
            <a:extLst>
              <a:ext uri="{FF2B5EF4-FFF2-40B4-BE49-F238E27FC236}">
                <a16:creationId xmlns:a16="http://schemas.microsoft.com/office/drawing/2014/main" id="{85BCABAE-60DF-CF49-AEC2-8C4E612561B9}"/>
              </a:ext>
            </a:extLst>
          </p:cNvPr>
          <p:cNvPicPr>
            <a:picLocks noChangeAspect="1"/>
          </p:cNvPicPr>
          <p:nvPr userDrawn="1"/>
        </p:nvPicPr>
        <p:blipFill>
          <a:blip r:embed="rId146">
            <a:extLst>
              <a:ext uri="{96DAC541-7B7A-43D3-8B79-37D633B846F1}">
                <asvg:svgBlip xmlns:asvg="http://schemas.microsoft.com/office/drawing/2016/SVG/main" r:embed="rId147"/>
              </a:ext>
            </a:extLst>
          </a:blip>
          <a:stretch>
            <a:fillRect/>
          </a:stretch>
        </p:blipFill>
        <p:spPr>
          <a:xfrm>
            <a:off x="5439215" y="2514480"/>
            <a:ext cx="228600" cy="241300"/>
          </a:xfrm>
          <a:prstGeom prst="rect">
            <a:avLst/>
          </a:prstGeom>
        </p:spPr>
      </p:pic>
      <p:pic>
        <p:nvPicPr>
          <p:cNvPr id="278" name="Graphic 277">
            <a:extLst>
              <a:ext uri="{FF2B5EF4-FFF2-40B4-BE49-F238E27FC236}">
                <a16:creationId xmlns:a16="http://schemas.microsoft.com/office/drawing/2014/main" id="{6ABD59FE-875B-634F-962E-250487AAA502}"/>
              </a:ext>
            </a:extLst>
          </p:cNvPr>
          <p:cNvPicPr>
            <a:picLocks noChangeAspect="1"/>
          </p:cNvPicPr>
          <p:nvPr userDrawn="1"/>
        </p:nvPicPr>
        <p:blipFill>
          <a:blip r:embed="rId148">
            <a:extLst>
              <a:ext uri="{96DAC541-7B7A-43D3-8B79-37D633B846F1}">
                <asvg:svgBlip xmlns:asvg="http://schemas.microsoft.com/office/drawing/2016/SVG/main" r:embed="rId149"/>
              </a:ext>
            </a:extLst>
          </a:blip>
          <a:stretch>
            <a:fillRect/>
          </a:stretch>
        </p:blipFill>
        <p:spPr>
          <a:xfrm>
            <a:off x="504825" y="3643876"/>
            <a:ext cx="228600" cy="241300"/>
          </a:xfrm>
          <a:prstGeom prst="rect">
            <a:avLst/>
          </a:prstGeom>
        </p:spPr>
      </p:pic>
      <p:pic>
        <p:nvPicPr>
          <p:cNvPr id="279" name="Graphic 278">
            <a:extLst>
              <a:ext uri="{FF2B5EF4-FFF2-40B4-BE49-F238E27FC236}">
                <a16:creationId xmlns:a16="http://schemas.microsoft.com/office/drawing/2014/main" id="{57DC2A4C-42DC-8648-A536-7CC9E50FC985}"/>
              </a:ext>
            </a:extLst>
          </p:cNvPr>
          <p:cNvPicPr>
            <a:picLocks noChangeAspect="1"/>
          </p:cNvPicPr>
          <p:nvPr userDrawn="1"/>
        </p:nvPicPr>
        <p:blipFill>
          <a:blip r:embed="rId150">
            <a:extLst>
              <a:ext uri="{96DAC541-7B7A-43D3-8B79-37D633B846F1}">
                <asvg:svgBlip xmlns:asvg="http://schemas.microsoft.com/office/drawing/2016/SVG/main" r:embed="rId151"/>
              </a:ext>
            </a:extLst>
          </a:blip>
          <a:stretch>
            <a:fillRect/>
          </a:stretch>
        </p:blipFill>
        <p:spPr>
          <a:xfrm>
            <a:off x="971978" y="3643876"/>
            <a:ext cx="152400" cy="241300"/>
          </a:xfrm>
          <a:prstGeom prst="rect">
            <a:avLst/>
          </a:prstGeom>
        </p:spPr>
      </p:pic>
      <p:pic>
        <p:nvPicPr>
          <p:cNvPr id="280" name="Graphic 279">
            <a:extLst>
              <a:ext uri="{FF2B5EF4-FFF2-40B4-BE49-F238E27FC236}">
                <a16:creationId xmlns:a16="http://schemas.microsoft.com/office/drawing/2014/main" id="{1C53E0DC-99F5-5448-97CB-DCCBB7C7B9F0}"/>
              </a:ext>
            </a:extLst>
          </p:cNvPr>
          <p:cNvPicPr>
            <a:picLocks noChangeAspect="1"/>
          </p:cNvPicPr>
          <p:nvPr userDrawn="1"/>
        </p:nvPicPr>
        <p:blipFill>
          <a:blip r:embed="rId152">
            <a:extLst>
              <a:ext uri="{96DAC541-7B7A-43D3-8B79-37D633B846F1}">
                <asvg:svgBlip xmlns:asvg="http://schemas.microsoft.com/office/drawing/2016/SVG/main" r:embed="rId153"/>
              </a:ext>
            </a:extLst>
          </a:blip>
          <a:stretch>
            <a:fillRect/>
          </a:stretch>
        </p:blipFill>
        <p:spPr>
          <a:xfrm>
            <a:off x="1381280" y="3643876"/>
            <a:ext cx="228600" cy="241300"/>
          </a:xfrm>
          <a:prstGeom prst="rect">
            <a:avLst/>
          </a:prstGeom>
        </p:spPr>
      </p:pic>
      <p:pic>
        <p:nvPicPr>
          <p:cNvPr id="281" name="Graphic 280">
            <a:extLst>
              <a:ext uri="{FF2B5EF4-FFF2-40B4-BE49-F238E27FC236}">
                <a16:creationId xmlns:a16="http://schemas.microsoft.com/office/drawing/2014/main" id="{083B58D2-5187-C940-BB21-4B766225F239}"/>
              </a:ext>
            </a:extLst>
          </p:cNvPr>
          <p:cNvPicPr>
            <a:picLocks noChangeAspect="1"/>
          </p:cNvPicPr>
          <p:nvPr userDrawn="1"/>
        </p:nvPicPr>
        <p:blipFill>
          <a:blip r:embed="rId154">
            <a:extLst>
              <a:ext uri="{96DAC541-7B7A-43D3-8B79-37D633B846F1}">
                <asvg:svgBlip xmlns:asvg="http://schemas.microsoft.com/office/drawing/2016/SVG/main" r:embed="rId155"/>
              </a:ext>
            </a:extLst>
          </a:blip>
          <a:stretch>
            <a:fillRect/>
          </a:stretch>
        </p:blipFill>
        <p:spPr>
          <a:xfrm>
            <a:off x="1766305" y="3637526"/>
            <a:ext cx="228600" cy="254000"/>
          </a:xfrm>
          <a:prstGeom prst="rect">
            <a:avLst/>
          </a:prstGeom>
        </p:spPr>
      </p:pic>
      <p:pic>
        <p:nvPicPr>
          <p:cNvPr id="282" name="Graphic 281">
            <a:extLst>
              <a:ext uri="{FF2B5EF4-FFF2-40B4-BE49-F238E27FC236}">
                <a16:creationId xmlns:a16="http://schemas.microsoft.com/office/drawing/2014/main" id="{BEFA1B42-860A-DF41-ABA4-9F7AE1BE830F}"/>
              </a:ext>
            </a:extLst>
          </p:cNvPr>
          <p:cNvPicPr>
            <a:picLocks noChangeAspect="1"/>
          </p:cNvPicPr>
          <p:nvPr userDrawn="1"/>
        </p:nvPicPr>
        <p:blipFill>
          <a:blip r:embed="rId156">
            <a:extLst>
              <a:ext uri="{96DAC541-7B7A-43D3-8B79-37D633B846F1}">
                <asvg:svgBlip xmlns:asvg="http://schemas.microsoft.com/office/drawing/2016/SVG/main" r:embed="rId157"/>
              </a:ext>
            </a:extLst>
          </a:blip>
          <a:stretch>
            <a:fillRect/>
          </a:stretch>
        </p:blipFill>
        <p:spPr>
          <a:xfrm>
            <a:off x="2219288" y="3650226"/>
            <a:ext cx="228600" cy="228600"/>
          </a:xfrm>
          <a:prstGeom prst="rect">
            <a:avLst/>
          </a:prstGeom>
        </p:spPr>
      </p:pic>
      <p:pic>
        <p:nvPicPr>
          <p:cNvPr id="283" name="Graphic 282">
            <a:extLst>
              <a:ext uri="{FF2B5EF4-FFF2-40B4-BE49-F238E27FC236}">
                <a16:creationId xmlns:a16="http://schemas.microsoft.com/office/drawing/2014/main" id="{26B428B2-E622-F146-B803-E45D5B6F63DA}"/>
              </a:ext>
            </a:extLst>
          </p:cNvPr>
          <p:cNvPicPr>
            <a:picLocks noChangeAspect="1"/>
          </p:cNvPicPr>
          <p:nvPr userDrawn="1"/>
        </p:nvPicPr>
        <p:blipFill>
          <a:blip r:embed="rId158">
            <a:extLst>
              <a:ext uri="{96DAC541-7B7A-43D3-8B79-37D633B846F1}">
                <asvg:svgBlip xmlns:asvg="http://schemas.microsoft.com/office/drawing/2016/SVG/main" r:embed="rId159"/>
              </a:ext>
            </a:extLst>
          </a:blip>
          <a:stretch>
            <a:fillRect/>
          </a:stretch>
        </p:blipFill>
        <p:spPr>
          <a:xfrm>
            <a:off x="2631500" y="3662926"/>
            <a:ext cx="241300" cy="203200"/>
          </a:xfrm>
          <a:prstGeom prst="rect">
            <a:avLst/>
          </a:prstGeom>
        </p:spPr>
      </p:pic>
      <p:pic>
        <p:nvPicPr>
          <p:cNvPr id="284" name="Graphic 283">
            <a:extLst>
              <a:ext uri="{FF2B5EF4-FFF2-40B4-BE49-F238E27FC236}">
                <a16:creationId xmlns:a16="http://schemas.microsoft.com/office/drawing/2014/main" id="{EE160DA8-6C02-4347-ACF0-B27FB954FF7D}"/>
              </a:ext>
            </a:extLst>
          </p:cNvPr>
          <p:cNvPicPr>
            <a:picLocks noChangeAspect="1"/>
          </p:cNvPicPr>
          <p:nvPr userDrawn="1"/>
        </p:nvPicPr>
        <p:blipFill>
          <a:blip r:embed="rId160">
            <a:extLst>
              <a:ext uri="{96DAC541-7B7A-43D3-8B79-37D633B846F1}">
                <asvg:svgBlip xmlns:asvg="http://schemas.microsoft.com/office/drawing/2016/SVG/main" r:embed="rId161"/>
              </a:ext>
            </a:extLst>
          </a:blip>
          <a:stretch>
            <a:fillRect/>
          </a:stretch>
        </p:blipFill>
        <p:spPr>
          <a:xfrm>
            <a:off x="3007439" y="3650226"/>
            <a:ext cx="241300" cy="228600"/>
          </a:xfrm>
          <a:prstGeom prst="rect">
            <a:avLst/>
          </a:prstGeom>
        </p:spPr>
      </p:pic>
      <p:pic>
        <p:nvPicPr>
          <p:cNvPr id="285" name="Graphic 284">
            <a:extLst>
              <a:ext uri="{FF2B5EF4-FFF2-40B4-BE49-F238E27FC236}">
                <a16:creationId xmlns:a16="http://schemas.microsoft.com/office/drawing/2014/main" id="{748E8CE1-96AE-EB48-8DDC-EF5AB2045C22}"/>
              </a:ext>
            </a:extLst>
          </p:cNvPr>
          <p:cNvPicPr>
            <a:picLocks noChangeAspect="1"/>
          </p:cNvPicPr>
          <p:nvPr userDrawn="1"/>
        </p:nvPicPr>
        <p:blipFill>
          <a:blip r:embed="rId162">
            <a:extLst>
              <a:ext uri="{96DAC541-7B7A-43D3-8B79-37D633B846F1}">
                <asvg:svgBlip xmlns:asvg="http://schemas.microsoft.com/office/drawing/2016/SVG/main" r:embed="rId163"/>
              </a:ext>
            </a:extLst>
          </a:blip>
          <a:stretch>
            <a:fillRect/>
          </a:stretch>
        </p:blipFill>
        <p:spPr>
          <a:xfrm>
            <a:off x="3409079" y="3650226"/>
            <a:ext cx="241300" cy="228600"/>
          </a:xfrm>
          <a:prstGeom prst="rect">
            <a:avLst/>
          </a:prstGeom>
        </p:spPr>
      </p:pic>
      <p:pic>
        <p:nvPicPr>
          <p:cNvPr id="286" name="Graphic 285">
            <a:extLst>
              <a:ext uri="{FF2B5EF4-FFF2-40B4-BE49-F238E27FC236}">
                <a16:creationId xmlns:a16="http://schemas.microsoft.com/office/drawing/2014/main" id="{BF8997B8-B18C-E740-B1AF-3E438864B8E3}"/>
              </a:ext>
            </a:extLst>
          </p:cNvPr>
          <p:cNvPicPr>
            <a:picLocks noChangeAspect="1"/>
          </p:cNvPicPr>
          <p:nvPr userDrawn="1"/>
        </p:nvPicPr>
        <p:blipFill>
          <a:blip r:embed="rId164">
            <a:extLst>
              <a:ext uri="{96DAC541-7B7A-43D3-8B79-37D633B846F1}">
                <asvg:svgBlip xmlns:asvg="http://schemas.microsoft.com/office/drawing/2016/SVG/main" r:embed="rId165"/>
              </a:ext>
            </a:extLst>
          </a:blip>
          <a:stretch>
            <a:fillRect/>
          </a:stretch>
        </p:blipFill>
        <p:spPr>
          <a:xfrm>
            <a:off x="3827375" y="3650226"/>
            <a:ext cx="241300" cy="228600"/>
          </a:xfrm>
          <a:prstGeom prst="rect">
            <a:avLst/>
          </a:prstGeom>
        </p:spPr>
      </p:pic>
      <p:pic>
        <p:nvPicPr>
          <p:cNvPr id="287" name="Graphic 286">
            <a:extLst>
              <a:ext uri="{FF2B5EF4-FFF2-40B4-BE49-F238E27FC236}">
                <a16:creationId xmlns:a16="http://schemas.microsoft.com/office/drawing/2014/main" id="{5492BB07-B446-E246-89C4-2B685DFFBA0C}"/>
              </a:ext>
            </a:extLst>
          </p:cNvPr>
          <p:cNvPicPr>
            <a:picLocks noChangeAspect="1"/>
          </p:cNvPicPr>
          <p:nvPr userDrawn="1"/>
        </p:nvPicPr>
        <p:blipFill>
          <a:blip r:embed="rId166">
            <a:extLst>
              <a:ext uri="{96DAC541-7B7A-43D3-8B79-37D633B846F1}">
                <asvg:svgBlip xmlns:asvg="http://schemas.microsoft.com/office/drawing/2016/SVG/main" r:embed="rId167"/>
              </a:ext>
            </a:extLst>
          </a:blip>
          <a:stretch>
            <a:fillRect/>
          </a:stretch>
        </p:blipFill>
        <p:spPr>
          <a:xfrm>
            <a:off x="8372475" y="3063303"/>
            <a:ext cx="266700" cy="241300"/>
          </a:xfrm>
          <a:prstGeom prst="rect">
            <a:avLst/>
          </a:prstGeom>
        </p:spPr>
      </p:pic>
      <p:pic>
        <p:nvPicPr>
          <p:cNvPr id="288" name="Graphic 287">
            <a:extLst>
              <a:ext uri="{FF2B5EF4-FFF2-40B4-BE49-F238E27FC236}">
                <a16:creationId xmlns:a16="http://schemas.microsoft.com/office/drawing/2014/main" id="{A9A36A2B-A824-B243-9D07-59787926382D}"/>
              </a:ext>
            </a:extLst>
          </p:cNvPr>
          <p:cNvPicPr>
            <a:picLocks noChangeAspect="1"/>
          </p:cNvPicPr>
          <p:nvPr userDrawn="1"/>
        </p:nvPicPr>
        <p:blipFill>
          <a:blip r:embed="rId168">
            <a:extLst>
              <a:ext uri="{96DAC541-7B7A-43D3-8B79-37D633B846F1}">
                <asvg:svgBlip xmlns:asvg="http://schemas.microsoft.com/office/drawing/2016/SVG/main" r:embed="rId169"/>
              </a:ext>
            </a:extLst>
          </a:blip>
          <a:stretch>
            <a:fillRect/>
          </a:stretch>
        </p:blipFill>
        <p:spPr>
          <a:xfrm>
            <a:off x="8021234" y="3063303"/>
            <a:ext cx="241300" cy="241300"/>
          </a:xfrm>
          <a:prstGeom prst="rect">
            <a:avLst/>
          </a:prstGeom>
        </p:spPr>
      </p:pic>
      <p:pic>
        <p:nvPicPr>
          <p:cNvPr id="289" name="Graphic 288">
            <a:extLst>
              <a:ext uri="{FF2B5EF4-FFF2-40B4-BE49-F238E27FC236}">
                <a16:creationId xmlns:a16="http://schemas.microsoft.com/office/drawing/2014/main" id="{46F322A7-6C6A-054D-A900-F75D68C35C56}"/>
              </a:ext>
            </a:extLst>
          </p:cNvPr>
          <p:cNvPicPr>
            <a:picLocks noChangeAspect="1"/>
          </p:cNvPicPr>
          <p:nvPr userDrawn="1"/>
        </p:nvPicPr>
        <p:blipFill>
          <a:blip r:embed="rId170">
            <a:extLst>
              <a:ext uri="{96DAC541-7B7A-43D3-8B79-37D633B846F1}">
                <asvg:svgBlip xmlns:asvg="http://schemas.microsoft.com/office/drawing/2016/SVG/main" r:embed="rId171"/>
              </a:ext>
            </a:extLst>
          </a:blip>
          <a:stretch>
            <a:fillRect/>
          </a:stretch>
        </p:blipFill>
        <p:spPr>
          <a:xfrm>
            <a:off x="7602091" y="3069653"/>
            <a:ext cx="190500" cy="228600"/>
          </a:xfrm>
          <a:prstGeom prst="rect">
            <a:avLst/>
          </a:prstGeom>
        </p:spPr>
      </p:pic>
      <p:pic>
        <p:nvPicPr>
          <p:cNvPr id="290" name="Graphic 289">
            <a:extLst>
              <a:ext uri="{FF2B5EF4-FFF2-40B4-BE49-F238E27FC236}">
                <a16:creationId xmlns:a16="http://schemas.microsoft.com/office/drawing/2014/main" id="{D5EB3740-8506-2546-905B-48523A231C86}"/>
              </a:ext>
            </a:extLst>
          </p:cNvPr>
          <p:cNvPicPr>
            <a:picLocks noChangeAspect="1"/>
          </p:cNvPicPr>
          <p:nvPr userDrawn="1"/>
        </p:nvPicPr>
        <p:blipFill>
          <a:blip r:embed="rId172">
            <a:extLst>
              <a:ext uri="{96DAC541-7B7A-43D3-8B79-37D633B846F1}">
                <asvg:svgBlip xmlns:asvg="http://schemas.microsoft.com/office/drawing/2016/SVG/main" r:embed="rId173"/>
              </a:ext>
            </a:extLst>
          </a:blip>
          <a:stretch>
            <a:fillRect/>
          </a:stretch>
        </p:blipFill>
        <p:spPr>
          <a:xfrm>
            <a:off x="7172543" y="3069653"/>
            <a:ext cx="228600" cy="228600"/>
          </a:xfrm>
          <a:prstGeom prst="rect">
            <a:avLst/>
          </a:prstGeom>
        </p:spPr>
      </p:pic>
      <p:pic>
        <p:nvPicPr>
          <p:cNvPr id="291" name="Graphic 290">
            <a:extLst>
              <a:ext uri="{FF2B5EF4-FFF2-40B4-BE49-F238E27FC236}">
                <a16:creationId xmlns:a16="http://schemas.microsoft.com/office/drawing/2014/main" id="{73E05336-F8A3-5446-8885-5575D89036BC}"/>
              </a:ext>
            </a:extLst>
          </p:cNvPr>
          <p:cNvPicPr>
            <a:picLocks noChangeAspect="1"/>
          </p:cNvPicPr>
          <p:nvPr userDrawn="1"/>
        </p:nvPicPr>
        <p:blipFill>
          <a:blip r:embed="rId174">
            <a:extLst>
              <a:ext uri="{96DAC541-7B7A-43D3-8B79-37D633B846F1}">
                <asvg:svgBlip xmlns:asvg="http://schemas.microsoft.com/office/drawing/2016/SVG/main" r:embed="rId175"/>
              </a:ext>
            </a:extLst>
          </a:blip>
          <a:stretch>
            <a:fillRect/>
          </a:stretch>
        </p:blipFill>
        <p:spPr>
          <a:xfrm>
            <a:off x="6745985" y="3069653"/>
            <a:ext cx="190500" cy="228600"/>
          </a:xfrm>
          <a:prstGeom prst="rect">
            <a:avLst/>
          </a:prstGeom>
        </p:spPr>
      </p:pic>
      <p:pic>
        <p:nvPicPr>
          <p:cNvPr id="292" name="Graphic 291">
            <a:extLst>
              <a:ext uri="{FF2B5EF4-FFF2-40B4-BE49-F238E27FC236}">
                <a16:creationId xmlns:a16="http://schemas.microsoft.com/office/drawing/2014/main" id="{F2C6AF3D-9E89-2040-B79D-0C011FB619BC}"/>
              </a:ext>
            </a:extLst>
          </p:cNvPr>
          <p:cNvPicPr>
            <a:picLocks noChangeAspect="1"/>
          </p:cNvPicPr>
          <p:nvPr userDrawn="1"/>
        </p:nvPicPr>
        <p:blipFill>
          <a:blip r:embed="rId176">
            <a:extLst>
              <a:ext uri="{96DAC541-7B7A-43D3-8B79-37D633B846F1}">
                <asvg:svgBlip xmlns:asvg="http://schemas.microsoft.com/office/drawing/2016/SVG/main" r:embed="rId177"/>
              </a:ext>
            </a:extLst>
          </a:blip>
          <a:stretch>
            <a:fillRect/>
          </a:stretch>
        </p:blipFill>
        <p:spPr>
          <a:xfrm>
            <a:off x="6301409" y="3076003"/>
            <a:ext cx="215900" cy="215900"/>
          </a:xfrm>
          <a:prstGeom prst="rect">
            <a:avLst/>
          </a:prstGeom>
        </p:spPr>
      </p:pic>
      <p:sp>
        <p:nvSpPr>
          <p:cNvPr id="293" name="TextBox 292">
            <a:extLst>
              <a:ext uri="{FF2B5EF4-FFF2-40B4-BE49-F238E27FC236}">
                <a16:creationId xmlns:a16="http://schemas.microsoft.com/office/drawing/2014/main" id="{5E15BCDA-36AC-CD43-AD48-07174BECAD04}"/>
              </a:ext>
            </a:extLst>
          </p:cNvPr>
          <p:cNvSpPr txBox="1"/>
          <p:nvPr userDrawn="1"/>
        </p:nvSpPr>
        <p:spPr>
          <a:xfrm>
            <a:off x="4218908" y="3576070"/>
            <a:ext cx="4420267" cy="430887"/>
          </a:xfrm>
          <a:prstGeom prst="rect">
            <a:avLst/>
          </a:prstGeom>
          <a:noFill/>
        </p:spPr>
        <p:txBody>
          <a:bodyPr wrap="square" lIns="0" rIns="0" rtlCol="0">
            <a:spAutoFit/>
          </a:bodyPr>
          <a:lstStyle/>
          <a:p>
            <a:pPr algn="ctr"/>
            <a:r>
              <a:rPr lang="en-US" sz="1100" dirty="0"/>
              <a:t>These are a selection of icons that can be pulled from the </a:t>
            </a:r>
            <a:r>
              <a:rPr lang="en-US" sz="1100" b="1" dirty="0"/>
              <a:t>Master Slides</a:t>
            </a:r>
            <a:r>
              <a:rPr lang="en-US" sz="1100" dirty="0"/>
              <a:t>. The color can be adjusted using the </a:t>
            </a:r>
            <a:r>
              <a:rPr lang="en-US" sz="1100" b="1" dirty="0"/>
              <a:t>Shape Outline </a:t>
            </a:r>
            <a:r>
              <a:rPr lang="en-US" sz="1100" dirty="0"/>
              <a:t>option. </a:t>
            </a:r>
          </a:p>
        </p:txBody>
      </p:sp>
      <p:sp>
        <p:nvSpPr>
          <p:cNvPr id="294" name="Slide Number Placeholder 5">
            <a:extLst>
              <a:ext uri="{FF2B5EF4-FFF2-40B4-BE49-F238E27FC236}">
                <a16:creationId xmlns:a16="http://schemas.microsoft.com/office/drawing/2014/main" id="{C895C7AC-7181-F04B-A5D4-8640DD9965F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cxnSp>
        <p:nvCxnSpPr>
          <p:cNvPr id="295" name="Straight Connector 294">
            <a:extLst>
              <a:ext uri="{FF2B5EF4-FFF2-40B4-BE49-F238E27FC236}">
                <a16:creationId xmlns:a16="http://schemas.microsoft.com/office/drawing/2014/main" id="{CBDD8D46-6DC4-964E-BD33-A5D2851C0BB3}"/>
              </a:ext>
            </a:extLst>
          </p:cNvPr>
          <p:cNvCxnSpPr>
            <a:cxnSpLocks/>
          </p:cNvCxnSpPr>
          <p:nvPr userDrawn="1"/>
        </p:nvCxnSpPr>
        <p:spPr>
          <a:xfrm>
            <a:off x="4223987"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532DE69-1B5B-D641-A0AF-01AE4689B151}"/>
              </a:ext>
            </a:extLst>
          </p:cNvPr>
          <p:cNvCxnSpPr>
            <a:cxnSpLocks/>
          </p:cNvCxnSpPr>
          <p:nvPr userDrawn="1"/>
        </p:nvCxnSpPr>
        <p:spPr>
          <a:xfrm>
            <a:off x="8613775"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29D0E932-5A2B-49E9-9953-F72572BB96F7}"/>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EE0070F-4DF2-4809-B227-3EB9B018E318}"/>
              </a:ext>
            </a:extLst>
          </p:cNvPr>
          <p:cNvPicPr>
            <a:picLocks noChangeAspect="1"/>
          </p:cNvPicPr>
          <p:nvPr userDrawn="1"/>
        </p:nvPicPr>
        <p:blipFill>
          <a:blip r:embed="rId178"/>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3776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pact Slide with Image and 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0" y="0"/>
            <a:ext cx="9144000" cy="5143500"/>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p:cNvSpPr>
            <a:spLocks noGrp="1"/>
          </p:cNvSpPr>
          <p:nvPr>
            <p:ph type="title"/>
          </p:nvPr>
        </p:nvSpPr>
        <p:spPr>
          <a:xfrm>
            <a:off x="2537066" y="2026986"/>
            <a:ext cx="3980112" cy="1089529"/>
          </a:xfrm>
        </p:spPr>
        <p:txBody>
          <a:bodyPr/>
          <a:lstStyle>
            <a:lvl1pPr algn="ctr">
              <a:defRPr sz="3600" b="1">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Tree>
    <p:extLst>
      <p:ext uri="{BB962C8B-B14F-4D97-AF65-F5344CB8AC3E}">
        <p14:creationId xmlns:p14="http://schemas.microsoft.com/office/powerpoint/2010/main" val="53271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ay Divider ">
    <p:bg>
      <p:bgPr>
        <a:solidFill>
          <a:srgbClr val="E6E7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729" y="3053296"/>
            <a:ext cx="4681728"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1729" y="4333310"/>
            <a:ext cx="4681728"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D9DE7D3D-1E0F-4142-9C15-E6549DD1BF29}"/>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915552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avy Divider ">
    <p:bg>
      <p:bgPr>
        <a:solidFill>
          <a:srgbClr val="002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chemeClr val="bg1"/>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Picture 5">
            <a:extLst>
              <a:ext uri="{FF2B5EF4-FFF2-40B4-BE49-F238E27FC236}">
                <a16:creationId xmlns:a16="http://schemas.microsoft.com/office/drawing/2014/main" id="{7E532991-5BCD-4C8E-AB80-D70E96791D67}"/>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515467" y="2581839"/>
            <a:ext cx="2874296" cy="287743"/>
          </a:xfrm>
          <a:prstGeom prst="rect">
            <a:avLst/>
          </a:prstGeom>
        </p:spPr>
      </p:pic>
    </p:spTree>
    <p:extLst>
      <p:ext uri="{BB962C8B-B14F-4D97-AF65-F5344CB8AC3E}">
        <p14:creationId xmlns:p14="http://schemas.microsoft.com/office/powerpoint/2010/main" val="929125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Navy Divider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8A6D9DF9-4A45-48C5-9216-04B36510FDD0}"/>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387840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Navy Divider ">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7078A4-E6C1-9B4B-8C38-862CB796CD6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8" name="Picture 7">
            <a:extLst>
              <a:ext uri="{FF2B5EF4-FFF2-40B4-BE49-F238E27FC236}">
                <a16:creationId xmlns:a16="http://schemas.microsoft.com/office/drawing/2014/main" id="{7CE3B7E8-F0C4-4B06-AC01-484A3A2DD8A6}"/>
              </a:ext>
            </a:extLst>
          </p:cNvPr>
          <p:cNvPicPr>
            <a:picLocks noChangeAspect="1"/>
          </p:cNvPicPr>
          <p:nvPr userDrawn="1"/>
        </p:nvPicPr>
        <p:blipFill>
          <a:blip r:embed="rId3"/>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46110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hree">
    <p:spTree>
      <p:nvGrpSpPr>
        <p:cNvPr id="1" name=""/>
        <p:cNvGrpSpPr/>
        <p:nvPr/>
      </p:nvGrpSpPr>
      <p:grpSpPr>
        <a:xfrm>
          <a:off x="0" y="0"/>
          <a:ext cx="0" cy="0"/>
          <a:chOff x="0" y="0"/>
          <a:chExt cx="0" cy="0"/>
        </a:xfrm>
      </p:grpSpPr>
      <p:sp>
        <p:nvSpPr>
          <p:cNvPr id="14" name="Picture Placeholder 13"/>
          <p:cNvSpPr>
            <a:spLocks noGrp="1"/>
          </p:cNvSpPr>
          <p:nvPr>
            <p:ph type="pic" sz="quarter" idx="14" hasCustomPrompt="1"/>
          </p:nvPr>
        </p:nvSpPr>
        <p:spPr>
          <a:xfrm>
            <a:off x="4481736" y="830990"/>
            <a:ext cx="4662264" cy="4312511"/>
          </a:xfrm>
          <a:custGeom>
            <a:avLst/>
            <a:gdLst>
              <a:gd name="connsiteX0" fmla="*/ 3073650 w 4662264"/>
              <a:gd name="connsiteY0" fmla="*/ 0 h 4312511"/>
              <a:gd name="connsiteX1" fmla="*/ 4662264 w 4662264"/>
              <a:gd name="connsiteY1" fmla="*/ 5788 h 4312511"/>
              <a:gd name="connsiteX2" fmla="*/ 4662264 w 4662264"/>
              <a:gd name="connsiteY2" fmla="*/ 4312511 h 4312511"/>
              <a:gd name="connsiteX3" fmla="*/ 0 w 4662264"/>
              <a:gd name="connsiteY3" fmla="*/ 4312511 h 4312511"/>
              <a:gd name="connsiteX4" fmla="*/ 2122134 w 4662264"/>
              <a:gd name="connsiteY4" fmla="*/ 630708 h 4312511"/>
              <a:gd name="connsiteX5" fmla="*/ 307365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3073650" y="0"/>
                </a:moveTo>
                <a:lnTo>
                  <a:pt x="4662264" y="5788"/>
                </a:lnTo>
                <a:lnTo>
                  <a:pt x="4662264" y="4312511"/>
                </a:lnTo>
                <a:lnTo>
                  <a:pt x="0" y="4312511"/>
                </a:lnTo>
                <a:lnTo>
                  <a:pt x="2122134" y="630708"/>
                </a:lnTo>
                <a:cubicBezTo>
                  <a:pt x="2329701" y="199742"/>
                  <a:pt x="2645905" y="0"/>
                  <a:pt x="3073650" y="0"/>
                </a:cubicBezTo>
                <a:close/>
              </a:path>
            </a:pathLst>
          </a:custGeom>
          <a:solidFill>
            <a:srgbClr val="E6E7E8"/>
          </a:solidFill>
        </p:spPr>
        <p:txBody>
          <a:bodyPr wrap="square">
            <a:noAutofit/>
          </a:bodyPr>
          <a:lstStyle>
            <a:lvl1pPr marL="0" indent="0" algn="r">
              <a:buNone/>
              <a:defRPr sz="1200" cap="all" baseline="0"/>
            </a:lvl1pPr>
          </a:lstStyle>
          <a:p>
            <a:r>
              <a:rPr lang="en-US" dirty="0"/>
              <a:t>Click to Add</a:t>
            </a:r>
            <a:br>
              <a:rPr lang="en-US" dirty="0"/>
            </a:br>
            <a:r>
              <a:rPr lang="en-US" dirty="0"/>
              <a:t>Picture here</a:t>
            </a:r>
          </a:p>
        </p:txBody>
      </p:sp>
      <p:sp>
        <p:nvSpPr>
          <p:cNvPr id="6" name="Title 1">
            <a:extLst>
              <a:ext uri="{FF2B5EF4-FFF2-40B4-BE49-F238E27FC236}">
                <a16:creationId xmlns:a16="http://schemas.microsoft.com/office/drawing/2014/main" id="{86265FFB-7488-AF42-95B5-23AA0A5CC8D8}"/>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8" name="Subtitle 2">
            <a:extLst>
              <a:ext uri="{FF2B5EF4-FFF2-40B4-BE49-F238E27FC236}">
                <a16:creationId xmlns:a16="http://schemas.microsoft.com/office/drawing/2014/main" id="{22743E8A-2A1A-3C46-9284-D1830FD135A9}"/>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9" name="Text Placeholder 9">
            <a:extLst>
              <a:ext uri="{FF2B5EF4-FFF2-40B4-BE49-F238E27FC236}">
                <a16:creationId xmlns:a16="http://schemas.microsoft.com/office/drawing/2014/main" id="{E42D34A5-32DC-B246-9F78-C0DAD43A3506}"/>
              </a:ext>
            </a:extLst>
          </p:cNvPr>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0" name="Text Placeholder 9">
            <a:extLst>
              <a:ext uri="{FF2B5EF4-FFF2-40B4-BE49-F238E27FC236}">
                <a16:creationId xmlns:a16="http://schemas.microsoft.com/office/drawing/2014/main" id="{26B29CDE-F682-6043-81E8-FD065A418AEA}"/>
              </a:ext>
            </a:extLst>
          </p:cNvPr>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pic>
        <p:nvPicPr>
          <p:cNvPr id="11" name="Picture 10">
            <a:extLst>
              <a:ext uri="{FF2B5EF4-FFF2-40B4-BE49-F238E27FC236}">
                <a16:creationId xmlns:a16="http://schemas.microsoft.com/office/drawing/2014/main" id="{BA992455-0A18-4620-9C79-3431CEA53153}"/>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322614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FFD53-8F4F-4339-8CA9-5AC41C80EEA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504827" y="1881809"/>
            <a:ext cx="8134348"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6">
            <a:extLst>
              <a:ext uri="{FF2B5EF4-FFF2-40B4-BE49-F238E27FC236}">
                <a16:creationId xmlns:a16="http://schemas.microsoft.com/office/drawing/2014/main" id="{F347F88A-4B77-A74D-B54C-FB347C43789C}"/>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pic>
        <p:nvPicPr>
          <p:cNvPr id="7" name="Picture 6">
            <a:extLst>
              <a:ext uri="{FF2B5EF4-FFF2-40B4-BE49-F238E27FC236}">
                <a16:creationId xmlns:a16="http://schemas.microsoft.com/office/drawing/2014/main" id="{DAAF46F3-D79C-49FE-A0FB-590CC99CD1E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24096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2 Column">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hasCustomPrompt="1"/>
          </p:nvPr>
        </p:nvSpPr>
        <p:spPr>
          <a:xfrm>
            <a:off x="504827" y="1881809"/>
            <a:ext cx="8134348" cy="2702891"/>
          </a:xfrm>
        </p:spPr>
        <p:txBody>
          <a:bodyPr numCol="2" spcCol="18288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43E6AF5B-30D9-134B-BBCC-167C99E8A284}"/>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0416D39A-441C-4777-B48E-A39BEEA84CD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CF11399-F4CE-4A38-B2D1-B9C9756948E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97027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3220277" y="1881809"/>
            <a:ext cx="5418897" cy="270289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Picture Placeholder 4"/>
          <p:cNvSpPr>
            <a:spLocks noGrp="1"/>
          </p:cNvSpPr>
          <p:nvPr>
            <p:ph type="pic" sz="quarter" idx="14"/>
          </p:nvPr>
        </p:nvSpPr>
        <p:spPr>
          <a:xfrm>
            <a:off x="504825" y="1881809"/>
            <a:ext cx="2517775" cy="1557337"/>
          </a:xfrm>
          <a:solidFill>
            <a:schemeClr val="bg1">
              <a:lumMod val="95000"/>
            </a:schemeClr>
          </a:solidFill>
        </p:spPr>
        <p:txBody>
          <a:bodyPr>
            <a:normAutofit/>
          </a:bodyPr>
          <a:lstStyle>
            <a:lvl1pPr marL="0" indent="0">
              <a:buNone/>
              <a:defRPr sz="1200"/>
            </a:lvl1pPr>
          </a:lstStyle>
          <a:p>
            <a:r>
              <a:rPr lang="en-US" dirty="0"/>
              <a:t>Click icon to add picture</a:t>
            </a:r>
          </a:p>
        </p:txBody>
      </p:sp>
      <p:sp>
        <p:nvSpPr>
          <p:cNvPr id="9" name="Text Placeholder 6">
            <a:extLst>
              <a:ext uri="{FF2B5EF4-FFF2-40B4-BE49-F238E27FC236}">
                <a16:creationId xmlns:a16="http://schemas.microsoft.com/office/drawing/2014/main" id="{B47D78F1-F31B-0F47-9D61-8A9C56D3CADB}"/>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ECB98121-507A-ED4E-AD7B-15EA2F3EF81D}"/>
              </a:ext>
            </a:extLst>
          </p:cNvPr>
          <p:cNvSpPr>
            <a:spLocks noGrp="1"/>
          </p:cNvSpPr>
          <p:nvPr>
            <p:ph type="body" sz="quarter" idx="15"/>
          </p:nvPr>
        </p:nvSpPr>
        <p:spPr>
          <a:xfrm>
            <a:off x="504825" y="3528205"/>
            <a:ext cx="2517775" cy="1056496"/>
          </a:xfrm>
        </p:spPr>
        <p:txBody>
          <a:bodyPr lIns="0" rIns="0">
            <a:noAutofit/>
          </a:bodyPr>
          <a:lstStyle>
            <a:lvl1pPr marL="0" indent="0">
              <a:buNone/>
              <a:defRPr sz="1100" i="1"/>
            </a:lvl1pPr>
          </a:lstStyle>
          <a:p>
            <a:pPr lvl="0"/>
            <a:r>
              <a:rPr lang="en-US" dirty="0"/>
              <a:t>Edit Master text styles</a:t>
            </a:r>
          </a:p>
        </p:txBody>
      </p:sp>
      <p:sp>
        <p:nvSpPr>
          <p:cNvPr id="8" name="Rectangle 7">
            <a:extLst>
              <a:ext uri="{FF2B5EF4-FFF2-40B4-BE49-F238E27FC236}">
                <a16:creationId xmlns:a16="http://schemas.microsoft.com/office/drawing/2014/main" id="{9E765E56-24FE-4706-AD35-BA269F537E9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2FC6585-CAD6-4A58-AE87-B27D1EAA781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9467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C0C35D89-CDB8-6C46-904F-4341C3EED641}"/>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3F7D6280-B812-4D6E-988B-5FC5DBCAB962}"/>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59DB5C9-AB7E-4138-90DB-9652F8C5BBA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75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Gray Box for charts">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18CBBB1D-2B3D-554C-A015-B69C612CB4D9}"/>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7F7EEAFC-6516-4BC0-9122-C615F1B7E0EF}"/>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052935C-9E3C-4CF3-9346-45D98421896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4335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Blank Left Content right ">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AD87B1A8-F67B-0F49-9377-C4462019B6D8}"/>
              </a:ext>
            </a:extLst>
          </p:cNvPr>
          <p:cNvSpPr>
            <a:spLocks noGrp="1"/>
          </p:cNvSpPr>
          <p:nvPr>
            <p:ph sz="half" idx="2"/>
          </p:nvPr>
        </p:nvSpPr>
        <p:spPr>
          <a:xfrm>
            <a:off x="4629150" y="1748118"/>
            <a:ext cx="3920824" cy="2670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hart Placeholder 3">
            <a:extLst>
              <a:ext uri="{FF2B5EF4-FFF2-40B4-BE49-F238E27FC236}">
                <a16:creationId xmlns:a16="http://schemas.microsoft.com/office/drawing/2014/main" id="{D850740E-50DD-F74A-82FF-83AEDFD930DF}"/>
              </a:ext>
            </a:extLst>
          </p:cNvPr>
          <p:cNvSpPr>
            <a:spLocks noGrp="1"/>
          </p:cNvSpPr>
          <p:nvPr>
            <p:ph type="chart" sz="quarter" idx="14"/>
          </p:nvPr>
        </p:nvSpPr>
        <p:spPr>
          <a:xfrm>
            <a:off x="647256" y="1748118"/>
            <a:ext cx="3924743" cy="2670726"/>
          </a:xfrm>
          <a:solidFill>
            <a:schemeClr val="bg1"/>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10" name="Text Placeholder 6">
            <a:extLst>
              <a:ext uri="{FF2B5EF4-FFF2-40B4-BE49-F238E27FC236}">
                <a16:creationId xmlns:a16="http://schemas.microsoft.com/office/drawing/2014/main" id="{B4CD5A7B-410B-8541-A93C-157BBF73803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1" name="Rectangle 10">
            <a:extLst>
              <a:ext uri="{FF2B5EF4-FFF2-40B4-BE49-F238E27FC236}">
                <a16:creationId xmlns:a16="http://schemas.microsoft.com/office/drawing/2014/main" id="{212E5747-6D36-4F6D-B54A-5659B2630F66}"/>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3F190DD-1073-4E2D-89E1-40B064C2955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47052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1" name="Picture 10"/>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9" name="Picture 8"/>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sp>
        <p:nvSpPr>
          <p:cNvPr id="2" name="Title Placeholder 1"/>
          <p:cNvSpPr>
            <a:spLocks noGrp="1"/>
          </p:cNvSpPr>
          <p:nvPr>
            <p:ph type="title"/>
          </p:nvPr>
        </p:nvSpPr>
        <p:spPr>
          <a:xfrm>
            <a:off x="415069" y="809947"/>
            <a:ext cx="8224105" cy="424732"/>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415071" y="1655319"/>
            <a:ext cx="8224104" cy="2929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549974" y="4821306"/>
            <a:ext cx="409324" cy="215444"/>
          </a:xfrm>
          <a:prstGeom prst="rect">
            <a:avLst/>
          </a:prstGeom>
        </p:spPr>
        <p:txBody>
          <a:bodyPr vert="horz" wrap="square" lIns="91440" tIns="45720" rIns="91440" bIns="45720" rtlCol="0" anchor="ctr">
            <a:spAutoFit/>
          </a:bodyPr>
          <a:lstStyle>
            <a:lvl1pPr algn="r">
              <a:defRPr sz="800">
                <a:solidFill>
                  <a:schemeClr val="bg1"/>
                </a:solidFill>
              </a:defRPr>
            </a:lvl1pPr>
          </a:lstStyle>
          <a:p>
            <a:fld id="{9835B171-50E3-2D49-9067-C9D2D5BD95F7}" type="slidenum">
              <a:rPr lang="en-US" smtClean="0"/>
              <a:pPr/>
              <a:t>‹#›</a:t>
            </a:fld>
            <a:endParaRPr lang="en-US" dirty="0"/>
          </a:p>
        </p:txBody>
      </p:sp>
      <p:pic>
        <p:nvPicPr>
          <p:cNvPr id="8" name="Picture 7"/>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88815" y="287052"/>
            <a:ext cx="1545336" cy="292608"/>
          </a:xfrm>
          <a:prstGeom prst="rect">
            <a:avLst/>
          </a:prstGeom>
        </p:spPr>
      </p:pic>
      <p:sp>
        <p:nvSpPr>
          <p:cNvPr id="12" name="TextBox 11"/>
          <p:cNvSpPr txBox="1"/>
          <p:nvPr/>
        </p:nvSpPr>
        <p:spPr>
          <a:xfrm>
            <a:off x="415069" y="4847026"/>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 TEKsystems, Inc. ALL RIGHTS RESERVED. </a:t>
            </a:r>
            <a:endParaRPr lang="en-US" sz="100" dirty="0">
              <a:solidFill>
                <a:schemeClr val="bg1">
                  <a:lumMod val="50000"/>
                </a:schemeClr>
              </a:solidFill>
              <a:latin typeface="Calibri" panose="020F0502020204030204"/>
            </a:endParaRPr>
          </a:p>
        </p:txBody>
      </p:sp>
      <p:pic>
        <p:nvPicPr>
          <p:cNvPr id="13" name="Picture 12">
            <a:extLst>
              <a:ext uri="{FF2B5EF4-FFF2-40B4-BE49-F238E27FC236}">
                <a16:creationId xmlns:a16="http://schemas.microsoft.com/office/drawing/2014/main" id="{E346C35B-4633-F446-BED1-59861CE33646}"/>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4" name="Picture 13">
            <a:extLst>
              <a:ext uri="{FF2B5EF4-FFF2-40B4-BE49-F238E27FC236}">
                <a16:creationId xmlns:a16="http://schemas.microsoft.com/office/drawing/2014/main" id="{C4EA08FE-2389-0446-A729-5B7F97DE1903}"/>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37073C55-0BED-6243-80CE-CED5C2B16873}"/>
              </a:ext>
            </a:extLst>
          </p:cNvPr>
          <p:cNvPicPr>
            <a:picLocks noChangeAspect="1"/>
          </p:cNvPicPr>
          <p:nvPr userDrawn="1"/>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pic>
        <p:nvPicPr>
          <p:cNvPr id="18" name="Picture 17">
            <a:extLst>
              <a:ext uri="{FF2B5EF4-FFF2-40B4-BE49-F238E27FC236}">
                <a16:creationId xmlns:a16="http://schemas.microsoft.com/office/drawing/2014/main" id="{170FD262-3700-4E99-A31C-871806E41276}"/>
              </a:ext>
            </a:extLst>
          </p:cNvPr>
          <p:cNvPicPr>
            <a:picLocks noChangeAspect="1"/>
          </p:cNvPicPr>
          <p:nvPr userDrawn="1"/>
        </p:nvPicPr>
        <p:blipFill>
          <a:blip r:embed="rId30"/>
          <a:stretch>
            <a:fillRect/>
          </a:stretch>
        </p:blipFill>
        <p:spPr>
          <a:xfrm>
            <a:off x="296398" y="286805"/>
            <a:ext cx="2874296" cy="287743"/>
          </a:xfrm>
          <a:prstGeom prst="rect">
            <a:avLst/>
          </a:prstGeom>
        </p:spPr>
      </p:pic>
      <p:sp>
        <p:nvSpPr>
          <p:cNvPr id="16" name="TextBox 15">
            <a:extLst>
              <a:ext uri="{FF2B5EF4-FFF2-40B4-BE49-F238E27FC236}">
                <a16:creationId xmlns:a16="http://schemas.microsoft.com/office/drawing/2014/main" id="{544B43E2-8132-443E-B15C-589C99D6EE9A}"/>
              </a:ext>
            </a:extLst>
          </p:cNvPr>
          <p:cNvSpPr txBox="1"/>
          <p:nvPr userDrawn="1"/>
        </p:nvSpPr>
        <p:spPr>
          <a:xfrm>
            <a:off x="415069" y="4836695"/>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TEKsystems Global Services, LLC © ALL RIGHTS RESERVED. </a:t>
            </a:r>
            <a:endParaRPr lang="en-US" sz="100" dirty="0">
              <a:solidFill>
                <a:schemeClr val="bg1">
                  <a:lumMod val="50000"/>
                </a:schemeClr>
              </a:solidFill>
              <a:latin typeface="Calibri" panose="020F0502020204030204"/>
            </a:endParaRPr>
          </a:p>
        </p:txBody>
      </p:sp>
    </p:spTree>
    <p:extLst>
      <p:ext uri="{BB962C8B-B14F-4D97-AF65-F5344CB8AC3E}">
        <p14:creationId xmlns:p14="http://schemas.microsoft.com/office/powerpoint/2010/main" val="3411701983"/>
      </p:ext>
    </p:extLst>
  </p:cSld>
  <p:clrMap bg1="lt1" tx1="dk1" bg2="lt2" tx2="dk2" accent1="accent1" accent2="accent2" accent3="accent3" accent4="accent4" accent5="accent5" accent6="accent6" hlink="hlink" folHlink="folHlink"/>
  <p:sldLayoutIdLst>
    <p:sldLayoutId id="2147483661" r:id="rId1"/>
    <p:sldLayoutId id="2147483770" r:id="rId2"/>
    <p:sldLayoutId id="2147483772" r:id="rId3"/>
    <p:sldLayoutId id="2147483779" r:id="rId4"/>
    <p:sldLayoutId id="2147483807" r:id="rId5"/>
    <p:sldLayoutId id="2147483780" r:id="rId6"/>
    <p:sldLayoutId id="2147483782" r:id="rId7"/>
    <p:sldLayoutId id="2147483802" r:id="rId8"/>
    <p:sldLayoutId id="2147483803" r:id="rId9"/>
    <p:sldLayoutId id="2147483767" r:id="rId10"/>
    <p:sldLayoutId id="2147483786" r:id="rId11"/>
    <p:sldLayoutId id="2147483785" r:id="rId12"/>
    <p:sldLayoutId id="2147483796" r:id="rId13"/>
    <p:sldLayoutId id="2147483812" r:id="rId14"/>
    <p:sldLayoutId id="2147483806" r:id="rId15"/>
    <p:sldLayoutId id="2147483813" r:id="rId16"/>
    <p:sldLayoutId id="2147483788" r:id="rId17"/>
    <p:sldLayoutId id="2147483789" r:id="rId18"/>
    <p:sldLayoutId id="2147483809" r:id="rId19"/>
    <p:sldLayoutId id="2147483808" r:id="rId20"/>
    <p:sldLayoutId id="2147483801" r:id="rId21"/>
    <p:sldLayoutId id="2147483794" r:id="rId22"/>
    <p:sldLayoutId id="2147483805" r:id="rId23"/>
    <p:sldLayoutId id="2147483810" r:id="rId24"/>
    <p:sldLayoutId id="2147483811" r:id="rId25"/>
  </p:sldLayoutIdLst>
  <p:hf sldNum="0" hdr="0" ftr="0" dt="0"/>
  <p:txStyles>
    <p:title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p:titleStyle>
    <p:body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318" userDrawn="1">
          <p15:clr>
            <a:srgbClr val="F26B43"/>
          </p15:clr>
        </p15:guide>
        <p15:guide id="5" pos="5442" userDrawn="1">
          <p15:clr>
            <a:srgbClr val="F26B43"/>
          </p15:clr>
        </p15:guide>
        <p15:guide id="6" orient="horz" pos="2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unsplash.com/s/photos/house?utm_source=unsplash&amp;utm_medium=referral&amp;utm_content=creditCopyText" TargetMode="External"/><Relationship Id="rId4" Type="http://schemas.openxmlformats.org/officeDocument/2006/relationships/hyperlink" Target="https://unsplash.com/@hudsoncrafted?utm_source=unsplash&amp;utm_medium=referral&amp;utm_content=creditCopyTex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9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542" y="2238702"/>
            <a:ext cx="4146184" cy="934934"/>
          </a:xfrm>
        </p:spPr>
        <p:txBody>
          <a:bodyPr/>
          <a:lstStyle/>
          <a:p>
            <a:pPr algn="ctr"/>
            <a:r>
              <a:rPr lang="en-US" dirty="0">
                <a:latin typeface="Bahnschrift" panose="020B0502040204020203" pitchFamily="34" charset="0"/>
              </a:rPr>
              <a:t>Housing: A high Price to pay</a:t>
            </a:r>
          </a:p>
        </p:txBody>
      </p:sp>
      <p:sp>
        <p:nvSpPr>
          <p:cNvPr id="7" name="Text Placeholder 6">
            <a:extLst>
              <a:ext uri="{FF2B5EF4-FFF2-40B4-BE49-F238E27FC236}">
                <a16:creationId xmlns:a16="http://schemas.microsoft.com/office/drawing/2014/main" id="{CA58B387-F7E0-1C44-8529-F6B46B55030E}"/>
              </a:ext>
            </a:extLst>
          </p:cNvPr>
          <p:cNvSpPr>
            <a:spLocks noGrp="1"/>
          </p:cNvSpPr>
          <p:nvPr>
            <p:ph type="body" sz="quarter" idx="10"/>
          </p:nvPr>
        </p:nvSpPr>
        <p:spPr/>
        <p:txBody>
          <a:bodyPr/>
          <a:lstStyle/>
          <a:p>
            <a:r>
              <a:rPr lang="en-US" dirty="0">
                <a:latin typeface="Bahnschrift SemiBold" panose="020B0502040204020203" pitchFamily="34" charset="0"/>
              </a:rPr>
              <a:t>Presented by: Aude </a:t>
            </a:r>
            <a:r>
              <a:rPr lang="en-US" dirty="0" err="1">
                <a:latin typeface="Bahnschrift SemiBold" panose="020B0502040204020203" pitchFamily="34" charset="0"/>
              </a:rPr>
              <a:t>Dikosso</a:t>
            </a:r>
            <a:r>
              <a:rPr lang="en-US" dirty="0">
                <a:latin typeface="Bahnschrift SemiBold" panose="020B0502040204020203" pitchFamily="34" charset="0"/>
              </a:rPr>
              <a:t>-Seme</a:t>
            </a:r>
          </a:p>
        </p:txBody>
      </p:sp>
      <p:sp>
        <p:nvSpPr>
          <p:cNvPr id="8" name="Text Placeholder 7">
            <a:extLst>
              <a:ext uri="{FF2B5EF4-FFF2-40B4-BE49-F238E27FC236}">
                <a16:creationId xmlns:a16="http://schemas.microsoft.com/office/drawing/2014/main" id="{B356594F-42C0-DE41-9E09-55BD63FC8479}"/>
              </a:ext>
            </a:extLst>
          </p:cNvPr>
          <p:cNvSpPr>
            <a:spLocks noGrp="1"/>
          </p:cNvSpPr>
          <p:nvPr>
            <p:ph type="body" sz="quarter" idx="11"/>
          </p:nvPr>
        </p:nvSpPr>
        <p:spPr/>
        <p:txBody>
          <a:bodyPr/>
          <a:lstStyle/>
          <a:p>
            <a:r>
              <a:rPr lang="en-US" dirty="0">
                <a:latin typeface="Bahnschrift SemiBold" panose="020B0502040204020203" pitchFamily="34" charset="0"/>
              </a:rPr>
              <a:t>05/7/2021</a:t>
            </a:r>
          </a:p>
        </p:txBody>
      </p:sp>
      <p:pic>
        <p:nvPicPr>
          <p:cNvPr id="6" name="Picture Placeholder 5" descr="A house with a solar panel&#10;&#10;Description automatically generated with low confidence">
            <a:extLst>
              <a:ext uri="{FF2B5EF4-FFF2-40B4-BE49-F238E27FC236}">
                <a16:creationId xmlns:a16="http://schemas.microsoft.com/office/drawing/2014/main" id="{FD5B88A4-01AE-4655-A563-748D1AC41B3A}"/>
              </a:ext>
            </a:extLst>
          </p:cNvPr>
          <p:cNvPicPr>
            <a:picLocks noGrp="1" noChangeAspect="1"/>
          </p:cNvPicPr>
          <p:nvPr>
            <p:ph type="pic" sz="quarter" idx="12"/>
          </p:nvPr>
        </p:nvPicPr>
        <p:blipFill>
          <a:blip r:embed="rId3"/>
          <a:srcRect l="25" r="25"/>
          <a:stretch>
            <a:fillRect/>
          </a:stretch>
        </p:blipFill>
        <p:spPr>
          <a:xfrm>
            <a:off x="3505200" y="-750"/>
            <a:ext cx="5638800" cy="4512660"/>
          </a:xfrm>
        </p:spPr>
      </p:pic>
      <p:sp>
        <p:nvSpPr>
          <p:cNvPr id="9" name="TextBox 8">
            <a:extLst>
              <a:ext uri="{FF2B5EF4-FFF2-40B4-BE49-F238E27FC236}">
                <a16:creationId xmlns:a16="http://schemas.microsoft.com/office/drawing/2014/main" id="{1A226031-C497-4EB9-B765-936B1AF6F1B5}"/>
              </a:ext>
            </a:extLst>
          </p:cNvPr>
          <p:cNvSpPr txBox="1"/>
          <p:nvPr/>
        </p:nvSpPr>
        <p:spPr>
          <a:xfrm>
            <a:off x="7122754" y="4885858"/>
            <a:ext cx="3086371" cy="230832"/>
          </a:xfrm>
          <a:prstGeom prst="rect">
            <a:avLst/>
          </a:prstGeom>
          <a:noFill/>
        </p:spPr>
        <p:txBody>
          <a:bodyPr wrap="square" rtlCol="0">
            <a:spAutoFit/>
          </a:bodyPr>
          <a:lstStyle/>
          <a:p>
            <a:r>
              <a:rPr lang="en-US" sz="900" dirty="0">
                <a:latin typeface="Bahnschrift" panose="020B0502040204020203" pitchFamily="34" charset="0"/>
              </a:rPr>
              <a:t>Photo by </a:t>
            </a:r>
            <a:r>
              <a:rPr lang="en-US" sz="900" dirty="0">
                <a:latin typeface="Bahnschrift" panose="020B0502040204020203" pitchFamily="34" charset="0"/>
                <a:hlinkClick r:id="rId4"/>
              </a:rPr>
              <a:t>Debby Hudson</a:t>
            </a:r>
            <a:r>
              <a:rPr lang="en-US" sz="900" dirty="0">
                <a:latin typeface="Bahnschrift" panose="020B0502040204020203" pitchFamily="34" charset="0"/>
              </a:rPr>
              <a:t> on </a:t>
            </a:r>
            <a:r>
              <a:rPr lang="en-US" sz="900" dirty="0" err="1">
                <a:latin typeface="Bahnschrift" panose="020B0502040204020203" pitchFamily="34" charset="0"/>
                <a:hlinkClick r:id="rId5"/>
              </a:rPr>
              <a:t>Unsplash</a:t>
            </a:r>
            <a:r>
              <a:rPr lang="en-US" sz="900" dirty="0">
                <a:latin typeface="Bahnschrift" panose="020B0502040204020203" pitchFamily="34" charset="0"/>
              </a:rPr>
              <a:t> </a:t>
            </a:r>
          </a:p>
        </p:txBody>
      </p:sp>
    </p:spTree>
    <p:extLst>
      <p:ext uri="{BB962C8B-B14F-4D97-AF65-F5344CB8AC3E}">
        <p14:creationId xmlns:p14="http://schemas.microsoft.com/office/powerpoint/2010/main" val="14313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a:xfrm>
            <a:off x="2928875" y="1811471"/>
            <a:ext cx="5418897" cy="1162842"/>
          </a:xfrm>
        </p:spPr>
        <p:txBody>
          <a:bodyPr>
            <a:normAutofit/>
          </a:bodyPr>
          <a:lstStyle/>
          <a:p>
            <a:pPr marL="0" indent="0">
              <a:buNone/>
            </a:pPr>
            <a:r>
              <a:rPr lang="en-US" dirty="0">
                <a:solidFill>
                  <a:schemeClr val="tx2">
                    <a:lumMod val="10000"/>
                  </a:schemeClr>
                </a:solidFill>
              </a:rPr>
              <a:t>Housing is a human right. Unfortunately, with the growth in prices, it is not always possible for everyone to afford housing, depending on their income.</a:t>
            </a: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2</a:t>
            </a:fld>
            <a:endParaRPr lang="en-US" dirty="0"/>
          </a:p>
        </p:txBody>
      </p:sp>
      <p:sp>
        <p:nvSpPr>
          <p:cNvPr id="21" name="Text Placeholder 20">
            <a:extLst>
              <a:ext uri="{FF2B5EF4-FFF2-40B4-BE49-F238E27FC236}">
                <a16:creationId xmlns:a16="http://schemas.microsoft.com/office/drawing/2014/main" id="{51D40745-204A-EE4A-8428-54FC0DDCA159}"/>
              </a:ext>
            </a:extLst>
          </p:cNvPr>
          <p:cNvSpPr>
            <a:spLocks noGrp="1"/>
          </p:cNvSpPr>
          <p:nvPr>
            <p:ph type="body" sz="quarter" idx="15"/>
          </p:nvPr>
        </p:nvSpPr>
        <p:spPr>
          <a:xfrm>
            <a:off x="504822" y="4162430"/>
            <a:ext cx="2517775" cy="1056496"/>
          </a:xfrm>
        </p:spPr>
        <p:txBody>
          <a:bodyPr/>
          <a:lstStyle/>
          <a:p>
            <a:r>
              <a:rPr lang="en-US" dirty="0"/>
              <a:t>Aude </a:t>
            </a:r>
            <a:r>
              <a:rPr lang="en-US" dirty="0" err="1"/>
              <a:t>Dikosso</a:t>
            </a:r>
            <a:r>
              <a:rPr lang="en-US" dirty="0"/>
              <a:t>-Seme</a:t>
            </a:r>
          </a:p>
        </p:txBody>
      </p:sp>
      <p:pic>
        <p:nvPicPr>
          <p:cNvPr id="6" name="Picture 5" descr="A person with long red hair&#10;&#10;Description automatically generated with medium confidence">
            <a:extLst>
              <a:ext uri="{FF2B5EF4-FFF2-40B4-BE49-F238E27FC236}">
                <a16:creationId xmlns:a16="http://schemas.microsoft.com/office/drawing/2014/main" id="{25C0ABEE-3178-4DF1-A6AE-29A0B0593B05}"/>
              </a:ext>
            </a:extLst>
          </p:cNvPr>
          <p:cNvPicPr>
            <a:picLocks noChangeAspect="1"/>
          </p:cNvPicPr>
          <p:nvPr/>
        </p:nvPicPr>
        <p:blipFill>
          <a:blip r:embed="rId2"/>
          <a:stretch>
            <a:fillRect/>
          </a:stretch>
        </p:blipFill>
        <p:spPr>
          <a:xfrm>
            <a:off x="602902" y="1369826"/>
            <a:ext cx="1870214" cy="2403848"/>
          </a:xfrm>
          <a:prstGeom prst="rect">
            <a:avLst/>
          </a:prstGeom>
        </p:spPr>
      </p:pic>
    </p:spTree>
    <p:extLst>
      <p:ext uri="{BB962C8B-B14F-4D97-AF65-F5344CB8AC3E}">
        <p14:creationId xmlns:p14="http://schemas.microsoft.com/office/powerpoint/2010/main" val="21794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pPr algn="ctr"/>
            <a:r>
              <a:rPr lang="en-US" dirty="0"/>
              <a:t>Sources</a:t>
            </a:r>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a:xfrm>
            <a:off x="311499" y="1469827"/>
            <a:ext cx="8410469" cy="2863726"/>
          </a:xfrm>
        </p:spPr>
        <p:txBody>
          <a:bodyPr>
            <a:normAutofit/>
          </a:bodyPr>
          <a:lstStyle/>
          <a:p>
            <a:r>
              <a:rPr lang="en-US" b="1" dirty="0">
                <a:solidFill>
                  <a:srgbClr val="0097D9"/>
                </a:solidFill>
              </a:rPr>
              <a:t>Census.gov – </a:t>
            </a:r>
            <a:r>
              <a:rPr lang="en-US" dirty="0">
                <a:solidFill>
                  <a:schemeClr val="tx2">
                    <a:lumMod val="10000"/>
                  </a:schemeClr>
                </a:solidFill>
              </a:rPr>
              <a:t>The census.gov is the official website of the US Census Bureau. They publish datasets of their surveys about the US population characteristics and economy</a:t>
            </a:r>
          </a:p>
          <a:p>
            <a:r>
              <a:rPr lang="en-US" b="1" dirty="0">
                <a:solidFill>
                  <a:srgbClr val="0097D9"/>
                </a:solidFill>
              </a:rPr>
              <a:t>Zillow.com  –  </a:t>
            </a:r>
            <a:r>
              <a:rPr lang="en-US" dirty="0">
                <a:solidFill>
                  <a:schemeClr val="tx2">
                    <a:lumMod val="10000"/>
                  </a:schemeClr>
                </a:solidFill>
              </a:rPr>
              <a:t>Zillow.com is an online American real estate company. They publish their research regarding the housing market under Zillow.com/research/</a:t>
            </a:r>
          </a:p>
          <a:p>
            <a:r>
              <a:rPr lang="en-US" b="1" dirty="0">
                <a:solidFill>
                  <a:srgbClr val="0097D9"/>
                </a:solidFill>
              </a:rPr>
              <a:t>ApartmentList.com  – </a:t>
            </a:r>
            <a:r>
              <a:rPr lang="en-US" dirty="0">
                <a:solidFill>
                  <a:schemeClr val="tx2">
                    <a:lumMod val="10000"/>
                  </a:schemeClr>
                </a:solidFill>
              </a:rPr>
              <a:t>Apartment List is an online marketplace for apartment listings. With the use of the median rent price from the census data and the growth rate from their listing, they are able to provide monthly data regarding apartment prices.</a:t>
            </a: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3</a:t>
            </a:fld>
            <a:endParaRPr lang="en-US" dirty="0"/>
          </a:p>
        </p:txBody>
      </p:sp>
    </p:spTree>
    <p:extLst>
      <p:ext uri="{BB962C8B-B14F-4D97-AF65-F5344CB8AC3E}">
        <p14:creationId xmlns:p14="http://schemas.microsoft.com/office/powerpoint/2010/main" val="67330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pPr algn="ctr"/>
            <a:r>
              <a:rPr lang="en-US" dirty="0"/>
              <a:t>Tools Used</a:t>
            </a:r>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a:xfrm>
            <a:off x="504825" y="1560262"/>
            <a:ext cx="8134349" cy="2773291"/>
          </a:xfrm>
        </p:spPr>
        <p:txBody>
          <a:bodyPr>
            <a:normAutofit/>
          </a:bodyPr>
          <a:lstStyle/>
          <a:p>
            <a:r>
              <a:rPr lang="en-US" b="1" dirty="0">
                <a:solidFill>
                  <a:srgbClr val="0097D9"/>
                </a:solidFill>
              </a:rPr>
              <a:t>Alteryx – </a:t>
            </a:r>
            <a:r>
              <a:rPr lang="en-US" dirty="0">
                <a:solidFill>
                  <a:schemeClr val="tx2">
                    <a:lumMod val="10000"/>
                  </a:schemeClr>
                </a:solidFill>
              </a:rPr>
              <a:t>For data cleansing and quick calculations</a:t>
            </a:r>
          </a:p>
          <a:p>
            <a:r>
              <a:rPr lang="en-US" b="1" dirty="0">
                <a:solidFill>
                  <a:srgbClr val="0097D9"/>
                </a:solidFill>
              </a:rPr>
              <a:t>Excel – </a:t>
            </a:r>
            <a:r>
              <a:rPr lang="en-US" dirty="0">
                <a:solidFill>
                  <a:schemeClr val="tx2">
                    <a:lumMod val="10000"/>
                  </a:schemeClr>
                </a:solidFill>
              </a:rPr>
              <a:t>For easy reformatting of the Census data</a:t>
            </a: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4</a:t>
            </a:fld>
            <a:endParaRPr lang="en-US" dirty="0"/>
          </a:p>
        </p:txBody>
      </p:sp>
    </p:spTree>
    <p:extLst>
      <p:ext uri="{BB962C8B-B14F-4D97-AF65-F5344CB8AC3E}">
        <p14:creationId xmlns:p14="http://schemas.microsoft.com/office/powerpoint/2010/main" val="231847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pPr algn="ctr"/>
            <a:r>
              <a:rPr lang="en-US" dirty="0"/>
              <a:t>Other Tableau Concepts</a:t>
            </a:r>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a:xfrm>
            <a:off x="504825" y="1560262"/>
            <a:ext cx="8247289" cy="2529417"/>
          </a:xfrm>
        </p:spPr>
        <p:txBody>
          <a:bodyPr>
            <a:normAutofit/>
          </a:bodyPr>
          <a:lstStyle/>
          <a:p>
            <a:r>
              <a:rPr lang="en-US" b="1" dirty="0">
                <a:solidFill>
                  <a:srgbClr val="0097D9"/>
                </a:solidFill>
              </a:rPr>
              <a:t>Animations – </a:t>
            </a:r>
            <a:r>
              <a:rPr lang="en-US" dirty="0">
                <a:solidFill>
                  <a:schemeClr val="tx2">
                    <a:lumMod val="10000"/>
                  </a:schemeClr>
                </a:solidFill>
              </a:rPr>
              <a:t>Animation of visuals</a:t>
            </a:r>
          </a:p>
          <a:p>
            <a:r>
              <a:rPr lang="en-US" b="1">
                <a:solidFill>
                  <a:srgbClr val="0097D9"/>
                </a:solidFill>
              </a:rPr>
              <a:t>Usage </a:t>
            </a:r>
            <a:r>
              <a:rPr lang="en-US" b="1" dirty="0">
                <a:solidFill>
                  <a:srgbClr val="0097D9"/>
                </a:solidFill>
              </a:rPr>
              <a:t>of Viz not in Tableau – </a:t>
            </a:r>
            <a:r>
              <a:rPr lang="en-US" dirty="0">
                <a:solidFill>
                  <a:schemeClr val="tx2">
                    <a:lumMod val="10000"/>
                  </a:schemeClr>
                </a:solidFill>
              </a:rPr>
              <a:t>Created a Hex map that is not originally on Tableau</a:t>
            </a:r>
          </a:p>
          <a:p>
            <a:endParaRPr lang="en-US" dirty="0">
              <a:solidFill>
                <a:schemeClr val="tx2">
                  <a:lumMod val="10000"/>
                </a:schemeClr>
              </a:solidFill>
            </a:endParaRP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5</a:t>
            </a:fld>
            <a:endParaRPr lang="en-US" dirty="0"/>
          </a:p>
        </p:txBody>
      </p:sp>
    </p:spTree>
    <p:extLst>
      <p:ext uri="{BB962C8B-B14F-4D97-AF65-F5344CB8AC3E}">
        <p14:creationId xmlns:p14="http://schemas.microsoft.com/office/powerpoint/2010/main" val="307765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D110B9-BD7B-0E4C-ACAA-096B0B004C31}"/>
              </a:ext>
            </a:extLst>
          </p:cNvPr>
          <p:cNvSpPr>
            <a:spLocks noGrp="1"/>
          </p:cNvSpPr>
          <p:nvPr>
            <p:ph type="title"/>
          </p:nvPr>
        </p:nvSpPr>
        <p:spPr>
          <a:xfrm>
            <a:off x="415625" y="1764541"/>
            <a:ext cx="8134349" cy="424732"/>
          </a:xfrm>
        </p:spPr>
        <p:txBody>
          <a:bodyPr/>
          <a:lstStyle/>
          <a:p>
            <a:pPr algn="ctr"/>
            <a:r>
              <a:rPr lang="en-US" dirty="0"/>
              <a:t>Questions</a:t>
            </a:r>
          </a:p>
        </p:txBody>
      </p:sp>
      <p:sp>
        <p:nvSpPr>
          <p:cNvPr id="11" name="Slide Number Placeholder 5">
            <a:extLst>
              <a:ext uri="{FF2B5EF4-FFF2-40B4-BE49-F238E27FC236}">
                <a16:creationId xmlns:a16="http://schemas.microsoft.com/office/drawing/2014/main" id="{FF28650A-4563-3440-84A5-BFA39AAFF5E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pPr/>
              <a:t>6</a:t>
            </a:fld>
            <a:endParaRPr lang="en-US" dirty="0"/>
          </a:p>
        </p:txBody>
      </p:sp>
    </p:spTree>
    <p:extLst>
      <p:ext uri="{BB962C8B-B14F-4D97-AF65-F5344CB8AC3E}">
        <p14:creationId xmlns:p14="http://schemas.microsoft.com/office/powerpoint/2010/main" val="2312894845"/>
      </p:ext>
    </p:extLst>
  </p:cSld>
  <p:clrMapOvr>
    <a:masterClrMapping/>
  </p:clrMapOvr>
</p:sld>
</file>

<file path=ppt/theme/theme1.xml><?xml version="1.0" encoding="utf-8"?>
<a:theme xmlns:a="http://schemas.openxmlformats.org/drawingml/2006/main" name="2018_TEK_PPT_Tmplt_Tagline">
  <a:themeElements>
    <a:clrScheme name="TEK">
      <a:dk1>
        <a:srgbClr val="002C56"/>
      </a:dk1>
      <a:lt1>
        <a:srgbClr val="FFFFFF"/>
      </a:lt1>
      <a:dk2>
        <a:srgbClr val="CFD4D7"/>
      </a:dk2>
      <a:lt2>
        <a:srgbClr val="717073"/>
      </a:lt2>
      <a:accent1>
        <a:srgbClr val="002C56"/>
      </a:accent1>
      <a:accent2>
        <a:srgbClr val="F8971D"/>
      </a:accent2>
      <a:accent3>
        <a:srgbClr val="0194D3"/>
      </a:accent3>
      <a:accent4>
        <a:srgbClr val="8DC63F"/>
      </a:accent4>
      <a:accent5>
        <a:srgbClr val="A4D7F4"/>
      </a:accent5>
      <a:accent6>
        <a:srgbClr val="DF7D1C"/>
      </a:accent6>
      <a:hlink>
        <a:srgbClr val="0096D8"/>
      </a:hlink>
      <a:folHlink>
        <a:srgbClr val="EE76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6E7E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8_TEK_PPT_Tmplt_Tagline" id="{E208785D-1F59-F347-AE69-2DA4BCA42B80}" vid="{31ADC2E5-515C-6E4E-8F20-7A59214785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EF7458C51E57141848015B90E19E3FF" ma:contentTypeVersion="7" ma:contentTypeDescription="Create a new document." ma:contentTypeScope="" ma:versionID="83f648d576e601b92f7142a7f572c300">
  <xsd:schema xmlns:xsd="http://www.w3.org/2001/XMLSchema" xmlns:xs="http://www.w3.org/2001/XMLSchema" xmlns:p="http://schemas.microsoft.com/office/2006/metadata/properties" xmlns:ns2="d2a9f884-c2eb-4182-8d97-b2c1069a1e77" xmlns:ns3="ad1dcd44-2c79-421e-996d-e07b6b6a06b7" targetNamespace="http://schemas.microsoft.com/office/2006/metadata/properties" ma:root="true" ma:fieldsID="0d22376f87372475b46127375c8e888e" ns2:_="" ns3:_="">
    <xsd:import namespace="d2a9f884-c2eb-4182-8d97-b2c1069a1e77"/>
    <xsd:import namespace="ad1dcd44-2c79-421e-996d-e07b6b6a06b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9f884-c2eb-4182-8d97-b2c1069a1e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1dcd44-2c79-421e-996d-e07b6b6a06b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1117D9-2152-408D-8EA9-A138D8484626}">
  <ds:schemaRefs>
    <ds:schemaRef ds:uri="http://schemas.microsoft.com/sharepoint/v3/contenttype/forms"/>
  </ds:schemaRefs>
</ds:datastoreItem>
</file>

<file path=customXml/itemProps2.xml><?xml version="1.0" encoding="utf-8"?>
<ds:datastoreItem xmlns:ds="http://schemas.openxmlformats.org/officeDocument/2006/customXml" ds:itemID="{E3F0252B-B6E9-4221-B01E-0247E154DC26}">
  <ds:schemaRefs>
    <ds:schemaRef ds:uri="http://purl.org/dc/elements/1.1/"/>
    <ds:schemaRef ds:uri="http://schemas.microsoft.com/office/2006/metadata/properties"/>
    <ds:schemaRef ds:uri="7fd3c95c-4561-4366-9173-5ef59b8cd20a"/>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72877ae-a410-445f-835b-653367d2e530"/>
    <ds:schemaRef ds:uri="http://www.w3.org/XML/1998/namespace"/>
    <ds:schemaRef ds:uri="http://purl.org/dc/dcmitype/"/>
  </ds:schemaRefs>
</ds:datastoreItem>
</file>

<file path=customXml/itemProps3.xml><?xml version="1.0" encoding="utf-8"?>
<ds:datastoreItem xmlns:ds="http://schemas.openxmlformats.org/officeDocument/2006/customXml" ds:itemID="{6062DE58-109F-4D2D-8F00-D49A02B03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9f884-c2eb-4182-8d97-b2c1069a1e77"/>
    <ds:schemaRef ds:uri="ad1dcd44-2c79-421e-996d-e07b6b6a0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37618</TotalTime>
  <Words>209</Words>
  <Application>Microsoft Office PowerPoint</Application>
  <PresentationFormat>On-screen Show (16:9)</PresentationFormat>
  <Paragraphs>23</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.AppleSystemUIFont</vt:lpstr>
      <vt:lpstr>Arial</vt:lpstr>
      <vt:lpstr>Bahnschrift</vt:lpstr>
      <vt:lpstr>Bahnschrift SemiBold</vt:lpstr>
      <vt:lpstr>Calibri</vt:lpstr>
      <vt:lpstr>System Font Regular</vt:lpstr>
      <vt:lpstr>2018_TEK_PPT_Tmplt_Tagline</vt:lpstr>
      <vt:lpstr>Housing: A high Price to pay</vt:lpstr>
      <vt:lpstr>PowerPoint Presentation</vt:lpstr>
      <vt:lpstr>Sources</vt:lpstr>
      <vt:lpstr>Tools Used</vt:lpstr>
      <vt:lpstr>Other Tableau Concepts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TEKsystems PowerPoint Template 10112019</dc:title>
  <dc:creator>Microsoft Office User</dc:creator>
  <cp:keywords/>
  <cp:lastModifiedBy>Debs D</cp:lastModifiedBy>
  <cp:revision>533</cp:revision>
  <cp:lastPrinted>2019-09-27T20:27:38Z</cp:lastPrinted>
  <dcterms:created xsi:type="dcterms:W3CDTF">2018-04-23T16:24:53Z</dcterms:created>
  <dcterms:modified xsi:type="dcterms:W3CDTF">2021-05-07T13:04:23Z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0x010100FEF7458C51E57141848015B90E19E3FF</vt:lpwstr>
  </property>
  <property fmtid="{D5CDD505-2E9C-101B-9397-08002B2CF9AE}" pid="3" name="TaxKeyword">
    <vt:lpwstr/>
  </property>
  <property fmtid="{D5CDD505-2E9C-101B-9397-08002B2CF9AE}" pid="4" name="TEKRole">
    <vt:lpwstr/>
  </property>
  <property fmtid="{D5CDD505-2E9C-101B-9397-08002B2CF9AE}" pid="5" name="TEKRegion">
    <vt:lpwstr/>
  </property>
  <property fmtid="{D5CDD505-2E9C-101B-9397-08002B2CF9AE}" pid="6" name="TEKCustomer">
    <vt:lpwstr/>
  </property>
  <property fmtid="{D5CDD505-2E9C-101B-9397-08002B2CF9AE}" pid="7" name="TEKDivision">
    <vt:lpwstr/>
  </property>
  <property fmtid="{D5CDD505-2E9C-101B-9397-08002B2CF9AE}" pid="8" name="TEKVertical">
    <vt:lpwstr/>
  </property>
  <property fmtid="{D5CDD505-2E9C-101B-9397-08002B2CF9AE}" pid="9" name="j414ba7fb6094238b051f9f45f0f1ee5">
    <vt:lpwstr/>
  </property>
</Properties>
</file>