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9" r:id="rId4"/>
  </p:sldMasterIdLst>
  <p:notesMasterIdLst>
    <p:notesMasterId r:id="rId11"/>
  </p:notesMasterIdLst>
  <p:handoutMasterIdLst>
    <p:handoutMasterId r:id="rId12"/>
  </p:handoutMasterIdLst>
  <p:sldIdLst>
    <p:sldId id="330" r:id="rId5"/>
    <p:sldId id="354" r:id="rId6"/>
    <p:sldId id="347" r:id="rId7"/>
    <p:sldId id="356" r:id="rId8"/>
    <p:sldId id="357" r:id="rId9"/>
    <p:sldId id="350" r:id="rId10"/>
  </p:sldIdLst>
  <p:sldSz cx="9144000" cy="5143500" type="screen16x9"/>
  <p:notesSz cx="6950075" cy="9236075"/>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7073"/>
    <a:srgbClr val="E6E7E8"/>
    <a:srgbClr val="CED5D9"/>
    <a:srgbClr val="0097D9"/>
    <a:srgbClr val="002D56"/>
    <a:srgbClr val="95D9F8"/>
    <a:srgbClr val="FF9100"/>
    <a:srgbClr val="7BC80F"/>
    <a:srgbClr val="BCD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94940" autoAdjust="0"/>
  </p:normalViewPr>
  <p:slideViewPr>
    <p:cSldViewPr snapToGrid="0" snapToObjects="1" showGuides="1">
      <p:cViewPr varScale="1">
        <p:scale>
          <a:sx n="95" d="100"/>
          <a:sy n="95" d="100"/>
        </p:scale>
        <p:origin x="714" y="66"/>
      </p:cViewPr>
      <p:guideLst>
        <p:guide orient="horz" pos="1620"/>
        <p:guide pos="2880"/>
      </p:guideLst>
    </p:cSldViewPr>
  </p:slideViewPr>
  <p:outlineViewPr>
    <p:cViewPr>
      <p:scale>
        <a:sx n="100" d="100"/>
        <a:sy n="100" d="100"/>
      </p:scale>
      <p:origin x="-344" y="0"/>
    </p:cViewPr>
  </p:outlineViewPr>
  <p:notesTextViewPr>
    <p:cViewPr>
      <p:scale>
        <a:sx n="140" d="100"/>
        <a:sy n="140" d="100"/>
      </p:scale>
      <p:origin x="0" y="0"/>
    </p:cViewPr>
  </p:notesTextViewPr>
  <p:sorterViewPr>
    <p:cViewPr>
      <p:scale>
        <a:sx n="66" d="100"/>
        <a:sy n="66" d="100"/>
      </p:scale>
      <p:origin x="0" y="0"/>
    </p:cViewPr>
  </p:sorterViewPr>
  <p:notesViewPr>
    <p:cSldViewPr snapToGrid="0" snapToObjects="1">
      <p:cViewPr varScale="1">
        <p:scale>
          <a:sx n="99" d="100"/>
          <a:sy n="99" d="100"/>
        </p:scale>
        <p:origin x="3064"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B954CA-2F34-E948-86B9-C944E6B6AB0F}"/>
              </a:ext>
            </a:extLst>
          </p:cNvPr>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1BAAEE-99EF-D54A-AED3-A72AC3F899A9}"/>
              </a:ext>
            </a:extLst>
          </p:cNvPr>
          <p:cNvSpPr>
            <a:spLocks noGrp="1"/>
          </p:cNvSpPr>
          <p:nvPr>
            <p:ph type="dt" sz="quarter" idx="1"/>
          </p:nvPr>
        </p:nvSpPr>
        <p:spPr>
          <a:xfrm>
            <a:off x="3936768" y="0"/>
            <a:ext cx="3011699" cy="463408"/>
          </a:xfrm>
          <a:prstGeom prst="rect">
            <a:avLst/>
          </a:prstGeom>
        </p:spPr>
        <p:txBody>
          <a:bodyPr vert="horz" lIns="92492" tIns="46246" rIns="92492" bIns="46246" rtlCol="0"/>
          <a:lstStyle>
            <a:lvl1pPr algn="r">
              <a:defRPr sz="1200"/>
            </a:lvl1pPr>
          </a:lstStyle>
          <a:p>
            <a:fld id="{500BE106-9E8F-5E4B-8372-DEE3BFEF72D4}" type="datetimeFigureOut">
              <a:rPr lang="en-US" smtClean="0"/>
              <a:t>5/7/2021</a:t>
            </a:fld>
            <a:endParaRPr lang="en-US" dirty="0"/>
          </a:p>
        </p:txBody>
      </p:sp>
      <p:sp>
        <p:nvSpPr>
          <p:cNvPr id="4" name="Footer Placeholder 3">
            <a:extLst>
              <a:ext uri="{FF2B5EF4-FFF2-40B4-BE49-F238E27FC236}">
                <a16:creationId xmlns:a16="http://schemas.microsoft.com/office/drawing/2014/main" id="{E64E8305-73AA-6840-97B7-0D64D061ABCC}"/>
              </a:ext>
            </a:extLst>
          </p:cNvPr>
          <p:cNvSpPr>
            <a:spLocks noGrp="1"/>
          </p:cNvSpPr>
          <p:nvPr>
            <p:ph type="ftr" sz="quarter" idx="2"/>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B407463-666A-0F49-9FC4-D93C4E87AC24}"/>
              </a:ext>
            </a:extLst>
          </p:cNvPr>
          <p:cNvSpPr>
            <a:spLocks noGrp="1"/>
          </p:cNvSpPr>
          <p:nvPr>
            <p:ph type="sldNum" sz="quarter" idx="3"/>
          </p:nvPr>
        </p:nvSpPr>
        <p:spPr>
          <a:xfrm>
            <a:off x="3936768" y="8772669"/>
            <a:ext cx="3011699" cy="463407"/>
          </a:xfrm>
          <a:prstGeom prst="rect">
            <a:avLst/>
          </a:prstGeom>
        </p:spPr>
        <p:txBody>
          <a:bodyPr vert="horz" lIns="92492" tIns="46246" rIns="92492" bIns="46246" rtlCol="0" anchor="b"/>
          <a:lstStyle>
            <a:lvl1pPr algn="r">
              <a:defRPr sz="1200"/>
            </a:lvl1pPr>
          </a:lstStyle>
          <a:p>
            <a:fld id="{946DF961-5305-434E-95F8-41B09B72669A}" type="slidenum">
              <a:rPr lang="en-US" smtClean="0"/>
              <a:t>‹#›</a:t>
            </a:fld>
            <a:endParaRPr lang="en-US" dirty="0"/>
          </a:p>
        </p:txBody>
      </p:sp>
    </p:spTree>
    <p:extLst>
      <p:ext uri="{BB962C8B-B14F-4D97-AF65-F5344CB8AC3E}">
        <p14:creationId xmlns:p14="http://schemas.microsoft.com/office/powerpoint/2010/main" val="1475505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dirty="0"/>
          </a:p>
        </p:txBody>
      </p:sp>
      <p:sp>
        <p:nvSpPr>
          <p:cNvPr id="3" name="Date Placeholder 2"/>
          <p:cNvSpPr>
            <a:spLocks noGrp="1"/>
          </p:cNvSpPr>
          <p:nvPr>
            <p:ph type="dt" idx="1"/>
          </p:nvPr>
        </p:nvSpPr>
        <p:spPr>
          <a:xfrm>
            <a:off x="3936768" y="0"/>
            <a:ext cx="3011699" cy="463408"/>
          </a:xfrm>
          <a:prstGeom prst="rect">
            <a:avLst/>
          </a:prstGeom>
        </p:spPr>
        <p:txBody>
          <a:bodyPr vert="horz" lIns="92492" tIns="46246" rIns="92492" bIns="46246" rtlCol="0"/>
          <a:lstStyle>
            <a:lvl1pPr algn="r">
              <a:defRPr sz="1200"/>
            </a:lvl1pPr>
          </a:lstStyle>
          <a:p>
            <a:fld id="{78C78EF0-0DF0-8442-8A08-5681612D9C6F}" type="datetimeFigureOut">
              <a:rPr lang="en-US" smtClean="0"/>
              <a:t>5/7/2021</a:t>
            </a:fld>
            <a:endParaRPr lang="en-US" dirty="0"/>
          </a:p>
        </p:txBody>
      </p:sp>
      <p:sp>
        <p:nvSpPr>
          <p:cNvPr id="4" name="Slide Image Placeholder 3"/>
          <p:cNvSpPr>
            <a:spLocks noGrp="1" noRot="1" noChangeAspect="1"/>
          </p:cNvSpPr>
          <p:nvPr>
            <p:ph type="sldImg" idx="2"/>
          </p:nvPr>
        </p:nvSpPr>
        <p:spPr>
          <a:xfrm>
            <a:off x="703263" y="1154113"/>
            <a:ext cx="5543550" cy="3117850"/>
          </a:xfrm>
          <a:prstGeom prst="rect">
            <a:avLst/>
          </a:prstGeom>
          <a:noFill/>
          <a:ln w="12700">
            <a:solidFill>
              <a:prstClr val="black"/>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695008" y="4444861"/>
            <a:ext cx="5560060" cy="3636705"/>
          </a:xfrm>
          <a:prstGeom prst="rect">
            <a:avLst/>
          </a:prstGeom>
        </p:spPr>
        <p:txBody>
          <a:bodyPr vert="horz" lIns="92492" tIns="46246" rIns="92492" bIns="4624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6768" y="8772669"/>
            <a:ext cx="3011699" cy="463407"/>
          </a:xfrm>
          <a:prstGeom prst="rect">
            <a:avLst/>
          </a:prstGeom>
        </p:spPr>
        <p:txBody>
          <a:bodyPr vert="horz" lIns="92492" tIns="46246" rIns="92492" bIns="46246" rtlCol="0" anchor="b"/>
          <a:lstStyle>
            <a:lvl1pPr algn="r">
              <a:defRPr sz="1200"/>
            </a:lvl1pPr>
          </a:lstStyle>
          <a:p>
            <a:fld id="{2455D1DE-A7B1-4046-BEEF-D8F8EFF4F403}" type="slidenum">
              <a:rPr lang="en-US" smtClean="0"/>
              <a:t>‹#›</a:t>
            </a:fld>
            <a:endParaRPr lang="en-US" dirty="0"/>
          </a:p>
        </p:txBody>
      </p:sp>
    </p:spTree>
    <p:extLst>
      <p:ext uri="{BB962C8B-B14F-4D97-AF65-F5344CB8AC3E}">
        <p14:creationId xmlns:p14="http://schemas.microsoft.com/office/powerpoint/2010/main" val="79657280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55D1DE-A7B1-4046-BEEF-D8F8EFF4F403}" type="slidenum">
              <a:rPr lang="en-US" smtClean="0"/>
              <a:t>1</a:t>
            </a:fld>
            <a:endParaRPr lang="en-US" dirty="0"/>
          </a:p>
        </p:txBody>
      </p:sp>
    </p:spTree>
    <p:extLst>
      <p:ext uri="{BB962C8B-B14F-4D97-AF65-F5344CB8AC3E}">
        <p14:creationId xmlns:p14="http://schemas.microsoft.com/office/powerpoint/2010/main" val="3894304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17" Type="http://schemas.openxmlformats.org/officeDocument/2006/relationships/image" Target="../media/image123.svg"/><Relationship Id="rId21" Type="http://schemas.openxmlformats.org/officeDocument/2006/relationships/image" Target="../media/image27.svg"/><Relationship Id="rId42" Type="http://schemas.openxmlformats.org/officeDocument/2006/relationships/image" Target="../media/image48.png"/><Relationship Id="rId63" Type="http://schemas.openxmlformats.org/officeDocument/2006/relationships/image" Target="../media/image69.svg"/><Relationship Id="rId84" Type="http://schemas.openxmlformats.org/officeDocument/2006/relationships/image" Target="../media/image90.png"/><Relationship Id="rId138" Type="http://schemas.openxmlformats.org/officeDocument/2006/relationships/image" Target="../media/image144.png"/><Relationship Id="rId159" Type="http://schemas.openxmlformats.org/officeDocument/2006/relationships/image" Target="../media/image165.svg"/><Relationship Id="rId170" Type="http://schemas.openxmlformats.org/officeDocument/2006/relationships/image" Target="../media/image176.png"/><Relationship Id="rId107" Type="http://schemas.openxmlformats.org/officeDocument/2006/relationships/image" Target="../media/image113.svg"/><Relationship Id="rId11" Type="http://schemas.openxmlformats.org/officeDocument/2006/relationships/image" Target="../media/image17.svg"/><Relationship Id="rId32" Type="http://schemas.openxmlformats.org/officeDocument/2006/relationships/image" Target="../media/image38.png"/><Relationship Id="rId53" Type="http://schemas.openxmlformats.org/officeDocument/2006/relationships/image" Target="../media/image59.svg"/><Relationship Id="rId74" Type="http://schemas.openxmlformats.org/officeDocument/2006/relationships/image" Target="../media/image80.png"/><Relationship Id="rId128" Type="http://schemas.openxmlformats.org/officeDocument/2006/relationships/image" Target="../media/image134.png"/><Relationship Id="rId149" Type="http://schemas.openxmlformats.org/officeDocument/2006/relationships/image" Target="../media/image155.svg"/><Relationship Id="rId5" Type="http://schemas.openxmlformats.org/officeDocument/2006/relationships/image" Target="../media/image11.svg"/><Relationship Id="rId95" Type="http://schemas.openxmlformats.org/officeDocument/2006/relationships/image" Target="../media/image101.svg"/><Relationship Id="rId160" Type="http://schemas.openxmlformats.org/officeDocument/2006/relationships/image" Target="../media/image166.png"/><Relationship Id="rId22" Type="http://schemas.openxmlformats.org/officeDocument/2006/relationships/image" Target="../media/image28.png"/><Relationship Id="rId43" Type="http://schemas.openxmlformats.org/officeDocument/2006/relationships/image" Target="../media/image49.svg"/><Relationship Id="rId64" Type="http://schemas.openxmlformats.org/officeDocument/2006/relationships/image" Target="../media/image70.png"/><Relationship Id="rId118" Type="http://schemas.openxmlformats.org/officeDocument/2006/relationships/image" Target="../media/image124.png"/><Relationship Id="rId139" Type="http://schemas.openxmlformats.org/officeDocument/2006/relationships/image" Target="../media/image145.svg"/><Relationship Id="rId85" Type="http://schemas.openxmlformats.org/officeDocument/2006/relationships/image" Target="../media/image91.svg"/><Relationship Id="rId150" Type="http://schemas.openxmlformats.org/officeDocument/2006/relationships/image" Target="../media/image156.png"/><Relationship Id="rId171" Type="http://schemas.openxmlformats.org/officeDocument/2006/relationships/image" Target="../media/image177.svg"/><Relationship Id="rId12" Type="http://schemas.openxmlformats.org/officeDocument/2006/relationships/image" Target="../media/image18.png"/><Relationship Id="rId33" Type="http://schemas.openxmlformats.org/officeDocument/2006/relationships/image" Target="../media/image39.svg"/><Relationship Id="rId108" Type="http://schemas.openxmlformats.org/officeDocument/2006/relationships/image" Target="../media/image114.png"/><Relationship Id="rId129" Type="http://schemas.openxmlformats.org/officeDocument/2006/relationships/image" Target="../media/image135.svg"/><Relationship Id="rId54" Type="http://schemas.openxmlformats.org/officeDocument/2006/relationships/image" Target="../media/image60.png"/><Relationship Id="rId75" Type="http://schemas.openxmlformats.org/officeDocument/2006/relationships/image" Target="../media/image81.svg"/><Relationship Id="rId96" Type="http://schemas.openxmlformats.org/officeDocument/2006/relationships/image" Target="../media/image102.png"/><Relationship Id="rId140" Type="http://schemas.openxmlformats.org/officeDocument/2006/relationships/image" Target="../media/image146.png"/><Relationship Id="rId161" Type="http://schemas.openxmlformats.org/officeDocument/2006/relationships/image" Target="../media/image167.svg"/><Relationship Id="rId6" Type="http://schemas.openxmlformats.org/officeDocument/2006/relationships/image" Target="../media/image12.png"/><Relationship Id="rId23" Type="http://schemas.openxmlformats.org/officeDocument/2006/relationships/image" Target="../media/image29.svg"/><Relationship Id="rId28" Type="http://schemas.openxmlformats.org/officeDocument/2006/relationships/image" Target="../media/image34.png"/><Relationship Id="rId49" Type="http://schemas.openxmlformats.org/officeDocument/2006/relationships/image" Target="../media/image55.svg"/><Relationship Id="rId114" Type="http://schemas.openxmlformats.org/officeDocument/2006/relationships/image" Target="../media/image120.png"/><Relationship Id="rId119" Type="http://schemas.openxmlformats.org/officeDocument/2006/relationships/image" Target="../media/image125.svg"/><Relationship Id="rId44" Type="http://schemas.openxmlformats.org/officeDocument/2006/relationships/image" Target="../media/image50.png"/><Relationship Id="rId60" Type="http://schemas.openxmlformats.org/officeDocument/2006/relationships/image" Target="../media/image66.png"/><Relationship Id="rId65" Type="http://schemas.openxmlformats.org/officeDocument/2006/relationships/image" Target="../media/image71.svg"/><Relationship Id="rId81" Type="http://schemas.openxmlformats.org/officeDocument/2006/relationships/image" Target="../media/image87.svg"/><Relationship Id="rId86" Type="http://schemas.openxmlformats.org/officeDocument/2006/relationships/image" Target="../media/image92.png"/><Relationship Id="rId130" Type="http://schemas.openxmlformats.org/officeDocument/2006/relationships/image" Target="../media/image136.png"/><Relationship Id="rId135" Type="http://schemas.openxmlformats.org/officeDocument/2006/relationships/image" Target="../media/image141.svg"/><Relationship Id="rId151" Type="http://schemas.openxmlformats.org/officeDocument/2006/relationships/image" Target="../media/image157.svg"/><Relationship Id="rId156" Type="http://schemas.openxmlformats.org/officeDocument/2006/relationships/image" Target="../media/image162.png"/><Relationship Id="rId177" Type="http://schemas.openxmlformats.org/officeDocument/2006/relationships/image" Target="../media/image183.svg"/><Relationship Id="rId172" Type="http://schemas.openxmlformats.org/officeDocument/2006/relationships/image" Target="../media/image178.png"/><Relationship Id="rId13" Type="http://schemas.openxmlformats.org/officeDocument/2006/relationships/image" Target="../media/image19.svg"/><Relationship Id="rId18" Type="http://schemas.openxmlformats.org/officeDocument/2006/relationships/image" Target="../media/image24.png"/><Relationship Id="rId39" Type="http://schemas.openxmlformats.org/officeDocument/2006/relationships/image" Target="../media/image45.svg"/><Relationship Id="rId109" Type="http://schemas.openxmlformats.org/officeDocument/2006/relationships/image" Target="../media/image115.svg"/><Relationship Id="rId34" Type="http://schemas.openxmlformats.org/officeDocument/2006/relationships/image" Target="../media/image40.png"/><Relationship Id="rId50" Type="http://schemas.openxmlformats.org/officeDocument/2006/relationships/image" Target="../media/image56.png"/><Relationship Id="rId55" Type="http://schemas.openxmlformats.org/officeDocument/2006/relationships/image" Target="../media/image61.svg"/><Relationship Id="rId76" Type="http://schemas.openxmlformats.org/officeDocument/2006/relationships/image" Target="../media/image82.png"/><Relationship Id="rId97" Type="http://schemas.openxmlformats.org/officeDocument/2006/relationships/image" Target="../media/image103.svg"/><Relationship Id="rId104" Type="http://schemas.openxmlformats.org/officeDocument/2006/relationships/image" Target="../media/image110.png"/><Relationship Id="rId120" Type="http://schemas.openxmlformats.org/officeDocument/2006/relationships/image" Target="../media/image126.png"/><Relationship Id="rId125" Type="http://schemas.openxmlformats.org/officeDocument/2006/relationships/image" Target="../media/image131.svg"/><Relationship Id="rId141" Type="http://schemas.openxmlformats.org/officeDocument/2006/relationships/image" Target="../media/image147.svg"/><Relationship Id="rId146" Type="http://schemas.openxmlformats.org/officeDocument/2006/relationships/image" Target="../media/image152.png"/><Relationship Id="rId167" Type="http://schemas.openxmlformats.org/officeDocument/2006/relationships/image" Target="../media/image173.svg"/><Relationship Id="rId7" Type="http://schemas.openxmlformats.org/officeDocument/2006/relationships/image" Target="../media/image13.svg"/><Relationship Id="rId71" Type="http://schemas.openxmlformats.org/officeDocument/2006/relationships/image" Target="../media/image77.svg"/><Relationship Id="rId92" Type="http://schemas.openxmlformats.org/officeDocument/2006/relationships/image" Target="../media/image98.png"/><Relationship Id="rId162" Type="http://schemas.openxmlformats.org/officeDocument/2006/relationships/image" Target="../media/image168.png"/><Relationship Id="rId2" Type="http://schemas.openxmlformats.org/officeDocument/2006/relationships/image" Target="../media/image8.png"/><Relationship Id="rId29" Type="http://schemas.openxmlformats.org/officeDocument/2006/relationships/image" Target="../media/image35.svg"/><Relationship Id="rId24" Type="http://schemas.openxmlformats.org/officeDocument/2006/relationships/image" Target="../media/image30.png"/><Relationship Id="rId40" Type="http://schemas.openxmlformats.org/officeDocument/2006/relationships/image" Target="../media/image46.png"/><Relationship Id="rId45" Type="http://schemas.openxmlformats.org/officeDocument/2006/relationships/image" Target="../media/image51.svg"/><Relationship Id="rId66" Type="http://schemas.openxmlformats.org/officeDocument/2006/relationships/image" Target="../media/image72.png"/><Relationship Id="rId87" Type="http://schemas.openxmlformats.org/officeDocument/2006/relationships/image" Target="../media/image93.svg"/><Relationship Id="rId110" Type="http://schemas.openxmlformats.org/officeDocument/2006/relationships/image" Target="../media/image116.png"/><Relationship Id="rId115" Type="http://schemas.openxmlformats.org/officeDocument/2006/relationships/image" Target="../media/image121.svg"/><Relationship Id="rId131" Type="http://schemas.openxmlformats.org/officeDocument/2006/relationships/image" Target="../media/image137.svg"/><Relationship Id="rId136" Type="http://schemas.openxmlformats.org/officeDocument/2006/relationships/image" Target="../media/image142.png"/><Relationship Id="rId157" Type="http://schemas.openxmlformats.org/officeDocument/2006/relationships/image" Target="../media/image163.svg"/><Relationship Id="rId178" Type="http://schemas.openxmlformats.org/officeDocument/2006/relationships/image" Target="../media/image4.png"/><Relationship Id="rId61" Type="http://schemas.openxmlformats.org/officeDocument/2006/relationships/image" Target="../media/image67.svg"/><Relationship Id="rId82" Type="http://schemas.openxmlformats.org/officeDocument/2006/relationships/image" Target="../media/image88.png"/><Relationship Id="rId152" Type="http://schemas.openxmlformats.org/officeDocument/2006/relationships/image" Target="../media/image158.png"/><Relationship Id="rId173" Type="http://schemas.openxmlformats.org/officeDocument/2006/relationships/image" Target="../media/image179.svg"/><Relationship Id="rId19" Type="http://schemas.openxmlformats.org/officeDocument/2006/relationships/image" Target="../media/image25.svg"/><Relationship Id="rId14" Type="http://schemas.openxmlformats.org/officeDocument/2006/relationships/image" Target="../media/image20.png"/><Relationship Id="rId30" Type="http://schemas.openxmlformats.org/officeDocument/2006/relationships/image" Target="../media/image36.png"/><Relationship Id="rId35" Type="http://schemas.openxmlformats.org/officeDocument/2006/relationships/image" Target="../media/image41.svg"/><Relationship Id="rId56" Type="http://schemas.openxmlformats.org/officeDocument/2006/relationships/image" Target="../media/image62.png"/><Relationship Id="rId77" Type="http://schemas.openxmlformats.org/officeDocument/2006/relationships/image" Target="../media/image83.svg"/><Relationship Id="rId100" Type="http://schemas.openxmlformats.org/officeDocument/2006/relationships/image" Target="../media/image106.png"/><Relationship Id="rId105" Type="http://schemas.openxmlformats.org/officeDocument/2006/relationships/image" Target="../media/image111.svg"/><Relationship Id="rId126" Type="http://schemas.openxmlformats.org/officeDocument/2006/relationships/image" Target="../media/image132.png"/><Relationship Id="rId147" Type="http://schemas.openxmlformats.org/officeDocument/2006/relationships/image" Target="../media/image153.svg"/><Relationship Id="rId168" Type="http://schemas.openxmlformats.org/officeDocument/2006/relationships/image" Target="../media/image174.png"/><Relationship Id="rId8" Type="http://schemas.openxmlformats.org/officeDocument/2006/relationships/image" Target="../media/image14.png"/><Relationship Id="rId51" Type="http://schemas.openxmlformats.org/officeDocument/2006/relationships/image" Target="../media/image57.svg"/><Relationship Id="rId72" Type="http://schemas.openxmlformats.org/officeDocument/2006/relationships/image" Target="../media/image78.png"/><Relationship Id="rId93" Type="http://schemas.openxmlformats.org/officeDocument/2006/relationships/image" Target="../media/image99.svg"/><Relationship Id="rId98" Type="http://schemas.openxmlformats.org/officeDocument/2006/relationships/image" Target="../media/image104.png"/><Relationship Id="rId121" Type="http://schemas.openxmlformats.org/officeDocument/2006/relationships/image" Target="../media/image127.svg"/><Relationship Id="rId142" Type="http://schemas.openxmlformats.org/officeDocument/2006/relationships/image" Target="../media/image148.png"/><Relationship Id="rId163" Type="http://schemas.openxmlformats.org/officeDocument/2006/relationships/image" Target="../media/image169.svg"/><Relationship Id="rId3" Type="http://schemas.openxmlformats.org/officeDocument/2006/relationships/image" Target="../media/image9.svg"/><Relationship Id="rId25" Type="http://schemas.openxmlformats.org/officeDocument/2006/relationships/image" Target="../media/image31.svg"/><Relationship Id="rId46" Type="http://schemas.openxmlformats.org/officeDocument/2006/relationships/image" Target="../media/image52.png"/><Relationship Id="rId67" Type="http://schemas.openxmlformats.org/officeDocument/2006/relationships/image" Target="../media/image73.svg"/><Relationship Id="rId116" Type="http://schemas.openxmlformats.org/officeDocument/2006/relationships/image" Target="../media/image122.png"/><Relationship Id="rId137" Type="http://schemas.openxmlformats.org/officeDocument/2006/relationships/image" Target="../media/image143.svg"/><Relationship Id="rId158" Type="http://schemas.openxmlformats.org/officeDocument/2006/relationships/image" Target="../media/image164.png"/><Relationship Id="rId20" Type="http://schemas.openxmlformats.org/officeDocument/2006/relationships/image" Target="../media/image26.png"/><Relationship Id="rId41" Type="http://schemas.openxmlformats.org/officeDocument/2006/relationships/image" Target="../media/image47.svg"/><Relationship Id="rId62" Type="http://schemas.openxmlformats.org/officeDocument/2006/relationships/image" Target="../media/image68.png"/><Relationship Id="rId83" Type="http://schemas.openxmlformats.org/officeDocument/2006/relationships/image" Target="../media/image89.svg"/><Relationship Id="rId88" Type="http://schemas.openxmlformats.org/officeDocument/2006/relationships/image" Target="../media/image94.png"/><Relationship Id="rId111" Type="http://schemas.openxmlformats.org/officeDocument/2006/relationships/image" Target="../media/image117.svg"/><Relationship Id="rId132" Type="http://schemas.openxmlformats.org/officeDocument/2006/relationships/image" Target="../media/image138.png"/><Relationship Id="rId153" Type="http://schemas.openxmlformats.org/officeDocument/2006/relationships/image" Target="../media/image159.svg"/><Relationship Id="rId174" Type="http://schemas.openxmlformats.org/officeDocument/2006/relationships/image" Target="../media/image180.png"/><Relationship Id="rId15" Type="http://schemas.openxmlformats.org/officeDocument/2006/relationships/image" Target="../media/image21.svg"/><Relationship Id="rId36" Type="http://schemas.openxmlformats.org/officeDocument/2006/relationships/image" Target="../media/image42.png"/><Relationship Id="rId57" Type="http://schemas.openxmlformats.org/officeDocument/2006/relationships/image" Target="../media/image63.svg"/><Relationship Id="rId106" Type="http://schemas.openxmlformats.org/officeDocument/2006/relationships/image" Target="../media/image112.png"/><Relationship Id="rId127" Type="http://schemas.openxmlformats.org/officeDocument/2006/relationships/image" Target="../media/image133.svg"/><Relationship Id="rId10" Type="http://schemas.openxmlformats.org/officeDocument/2006/relationships/image" Target="../media/image16.png"/><Relationship Id="rId31" Type="http://schemas.openxmlformats.org/officeDocument/2006/relationships/image" Target="../media/image37.svg"/><Relationship Id="rId52" Type="http://schemas.openxmlformats.org/officeDocument/2006/relationships/image" Target="../media/image58.png"/><Relationship Id="rId73" Type="http://schemas.openxmlformats.org/officeDocument/2006/relationships/image" Target="../media/image79.svg"/><Relationship Id="rId78" Type="http://schemas.openxmlformats.org/officeDocument/2006/relationships/image" Target="../media/image84.png"/><Relationship Id="rId94" Type="http://schemas.openxmlformats.org/officeDocument/2006/relationships/image" Target="../media/image100.png"/><Relationship Id="rId99" Type="http://schemas.openxmlformats.org/officeDocument/2006/relationships/image" Target="../media/image105.svg"/><Relationship Id="rId101" Type="http://schemas.openxmlformats.org/officeDocument/2006/relationships/image" Target="../media/image107.svg"/><Relationship Id="rId122" Type="http://schemas.openxmlformats.org/officeDocument/2006/relationships/image" Target="../media/image128.png"/><Relationship Id="rId143" Type="http://schemas.openxmlformats.org/officeDocument/2006/relationships/image" Target="../media/image149.svg"/><Relationship Id="rId148" Type="http://schemas.openxmlformats.org/officeDocument/2006/relationships/image" Target="../media/image154.png"/><Relationship Id="rId164" Type="http://schemas.openxmlformats.org/officeDocument/2006/relationships/image" Target="../media/image170.png"/><Relationship Id="rId169" Type="http://schemas.openxmlformats.org/officeDocument/2006/relationships/image" Target="../media/image175.svg"/><Relationship Id="rId4" Type="http://schemas.openxmlformats.org/officeDocument/2006/relationships/image" Target="../media/image10.png"/><Relationship Id="rId9" Type="http://schemas.openxmlformats.org/officeDocument/2006/relationships/image" Target="../media/image15.svg"/><Relationship Id="rId26" Type="http://schemas.openxmlformats.org/officeDocument/2006/relationships/image" Target="../media/image32.png"/><Relationship Id="rId47" Type="http://schemas.openxmlformats.org/officeDocument/2006/relationships/image" Target="../media/image53.svg"/><Relationship Id="rId68" Type="http://schemas.openxmlformats.org/officeDocument/2006/relationships/image" Target="../media/image74.png"/><Relationship Id="rId89" Type="http://schemas.openxmlformats.org/officeDocument/2006/relationships/image" Target="../media/image95.svg"/><Relationship Id="rId112" Type="http://schemas.openxmlformats.org/officeDocument/2006/relationships/image" Target="../media/image118.png"/><Relationship Id="rId133" Type="http://schemas.openxmlformats.org/officeDocument/2006/relationships/image" Target="../media/image139.svg"/><Relationship Id="rId154" Type="http://schemas.openxmlformats.org/officeDocument/2006/relationships/image" Target="../media/image160.png"/><Relationship Id="rId175" Type="http://schemas.openxmlformats.org/officeDocument/2006/relationships/image" Target="../media/image181.svg"/><Relationship Id="rId16" Type="http://schemas.openxmlformats.org/officeDocument/2006/relationships/image" Target="../media/image22.png"/><Relationship Id="rId37" Type="http://schemas.openxmlformats.org/officeDocument/2006/relationships/image" Target="../media/image43.svg"/><Relationship Id="rId58" Type="http://schemas.openxmlformats.org/officeDocument/2006/relationships/image" Target="../media/image64.png"/><Relationship Id="rId79" Type="http://schemas.openxmlformats.org/officeDocument/2006/relationships/image" Target="../media/image85.svg"/><Relationship Id="rId102" Type="http://schemas.openxmlformats.org/officeDocument/2006/relationships/image" Target="../media/image108.png"/><Relationship Id="rId123" Type="http://schemas.openxmlformats.org/officeDocument/2006/relationships/image" Target="../media/image129.svg"/><Relationship Id="rId144" Type="http://schemas.openxmlformats.org/officeDocument/2006/relationships/image" Target="../media/image150.png"/><Relationship Id="rId90" Type="http://schemas.openxmlformats.org/officeDocument/2006/relationships/image" Target="../media/image96.png"/><Relationship Id="rId165" Type="http://schemas.openxmlformats.org/officeDocument/2006/relationships/image" Target="../media/image171.svg"/><Relationship Id="rId27" Type="http://schemas.openxmlformats.org/officeDocument/2006/relationships/image" Target="../media/image33.svg"/><Relationship Id="rId48" Type="http://schemas.openxmlformats.org/officeDocument/2006/relationships/image" Target="../media/image54.png"/><Relationship Id="rId69" Type="http://schemas.openxmlformats.org/officeDocument/2006/relationships/image" Target="../media/image75.svg"/><Relationship Id="rId113" Type="http://schemas.openxmlformats.org/officeDocument/2006/relationships/image" Target="../media/image119.svg"/><Relationship Id="rId134" Type="http://schemas.openxmlformats.org/officeDocument/2006/relationships/image" Target="../media/image140.png"/><Relationship Id="rId80" Type="http://schemas.openxmlformats.org/officeDocument/2006/relationships/image" Target="../media/image86.png"/><Relationship Id="rId155" Type="http://schemas.openxmlformats.org/officeDocument/2006/relationships/image" Target="../media/image161.svg"/><Relationship Id="rId176" Type="http://schemas.openxmlformats.org/officeDocument/2006/relationships/image" Target="../media/image182.png"/><Relationship Id="rId17" Type="http://schemas.openxmlformats.org/officeDocument/2006/relationships/image" Target="../media/image23.svg"/><Relationship Id="rId38" Type="http://schemas.openxmlformats.org/officeDocument/2006/relationships/image" Target="../media/image44.png"/><Relationship Id="rId59" Type="http://schemas.openxmlformats.org/officeDocument/2006/relationships/image" Target="../media/image65.svg"/><Relationship Id="rId103" Type="http://schemas.openxmlformats.org/officeDocument/2006/relationships/image" Target="../media/image109.svg"/><Relationship Id="rId124" Type="http://schemas.openxmlformats.org/officeDocument/2006/relationships/image" Target="../media/image130.png"/><Relationship Id="rId70" Type="http://schemas.openxmlformats.org/officeDocument/2006/relationships/image" Target="../media/image76.png"/><Relationship Id="rId91" Type="http://schemas.openxmlformats.org/officeDocument/2006/relationships/image" Target="../media/image97.svg"/><Relationship Id="rId145" Type="http://schemas.openxmlformats.org/officeDocument/2006/relationships/image" Target="../media/image151.svg"/><Relationship Id="rId166" Type="http://schemas.openxmlformats.org/officeDocument/2006/relationships/image" Target="../media/image17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85.svg"/><Relationship Id="rId2" Type="http://schemas.openxmlformats.org/officeDocument/2006/relationships/image" Target="../media/image184.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87.svg"/><Relationship Id="rId2" Type="http://schemas.openxmlformats.org/officeDocument/2006/relationships/image" Target="../media/image186.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188.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90.svg"/><Relationship Id="rId2" Type="http://schemas.openxmlformats.org/officeDocument/2006/relationships/image" Target="../media/image189.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One">
    <p:spTree>
      <p:nvGrpSpPr>
        <p:cNvPr id="1" name=""/>
        <p:cNvGrpSpPr/>
        <p:nvPr/>
      </p:nvGrpSpPr>
      <p:grpSpPr>
        <a:xfrm>
          <a:off x="0" y="0"/>
          <a:ext cx="0" cy="0"/>
          <a:chOff x="0" y="0"/>
          <a:chExt cx="0" cy="0"/>
        </a:xfrm>
      </p:grpSpPr>
      <p:sp>
        <p:nvSpPr>
          <p:cNvPr id="2" name="Title 1"/>
          <p:cNvSpPr>
            <a:spLocks noGrp="1"/>
          </p:cNvSpPr>
          <p:nvPr>
            <p:ph type="ctrTitle"/>
          </p:nvPr>
        </p:nvSpPr>
        <p:spPr>
          <a:xfrm>
            <a:off x="847847" y="1847472"/>
            <a:ext cx="4626978" cy="1117229"/>
          </a:xfrm>
        </p:spPr>
        <p:txBody>
          <a:bodyPr wrap="square" lIns="0" anchor="b">
            <a:noAutofit/>
          </a:bodyPr>
          <a:lstStyle>
            <a:lvl1pPr algn="l">
              <a:defRPr sz="3700" b="1" cap="all" baseline="0"/>
            </a:lvl1pPr>
          </a:lstStyle>
          <a:p>
            <a:r>
              <a:rPr lang="en-US" dirty="0"/>
              <a:t>Click to edit Master title</a:t>
            </a:r>
          </a:p>
        </p:txBody>
      </p:sp>
      <p:sp>
        <p:nvSpPr>
          <p:cNvPr id="3" name="Subtitle 2"/>
          <p:cNvSpPr>
            <a:spLocks noGrp="1"/>
          </p:cNvSpPr>
          <p:nvPr>
            <p:ph type="subTitle" idx="1"/>
          </p:nvPr>
        </p:nvSpPr>
        <p:spPr>
          <a:xfrm>
            <a:off x="847847" y="2898648"/>
            <a:ext cx="4626978" cy="313932"/>
          </a:xfrm>
        </p:spPr>
        <p:txBody>
          <a:bodyPr wrap="square" lIns="0">
            <a:noAutofit/>
          </a:bodyPr>
          <a:lstStyle>
            <a:lvl1pPr marL="0" indent="0" algn="l">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0" name="Text Placeholder 9"/>
          <p:cNvSpPr>
            <a:spLocks noGrp="1"/>
          </p:cNvSpPr>
          <p:nvPr>
            <p:ph type="body" sz="quarter" idx="10" hasCustomPrompt="1"/>
          </p:nvPr>
        </p:nvSpPr>
        <p:spPr>
          <a:xfrm>
            <a:off x="847847" y="4048191"/>
            <a:ext cx="4626978" cy="258532"/>
          </a:xfrm>
        </p:spPr>
        <p:txBody>
          <a:bodyPr lIns="0">
            <a:noAutofit/>
          </a:bodyPr>
          <a:lstStyle>
            <a:lvl1pPr marL="0" indent="0">
              <a:buNone/>
              <a:defRPr sz="1200">
                <a:solidFill>
                  <a:schemeClr val="accent3"/>
                </a:solidFill>
              </a:defRPr>
            </a:lvl1pPr>
          </a:lstStyle>
          <a:p>
            <a:pPr lvl="0"/>
            <a:r>
              <a:rPr lang="en-US" dirty="0"/>
              <a:t>Presented by</a:t>
            </a:r>
          </a:p>
        </p:txBody>
      </p:sp>
      <p:sp>
        <p:nvSpPr>
          <p:cNvPr id="11" name="Text Placeholder 9"/>
          <p:cNvSpPr>
            <a:spLocks noGrp="1"/>
          </p:cNvSpPr>
          <p:nvPr>
            <p:ph type="body" sz="quarter" idx="11" hasCustomPrompt="1"/>
          </p:nvPr>
        </p:nvSpPr>
        <p:spPr>
          <a:xfrm>
            <a:off x="847847" y="4253378"/>
            <a:ext cx="4626978" cy="258532"/>
          </a:xfrm>
        </p:spPr>
        <p:txBody>
          <a:bodyPr lIns="0">
            <a:noAutofit/>
          </a:bodyPr>
          <a:lstStyle>
            <a:lvl1pPr marL="0" indent="0">
              <a:buNone/>
              <a:defRPr sz="1200"/>
            </a:lvl1pPr>
          </a:lstStyle>
          <a:p>
            <a:pPr lvl="0"/>
            <a:r>
              <a:rPr lang="en-US" dirty="0"/>
              <a:t>Date goes here</a:t>
            </a:r>
          </a:p>
        </p:txBody>
      </p:sp>
      <p:sp>
        <p:nvSpPr>
          <p:cNvPr id="8" name="Picture Placeholder 8">
            <a:extLst>
              <a:ext uri="{FF2B5EF4-FFF2-40B4-BE49-F238E27FC236}">
                <a16:creationId xmlns:a16="http://schemas.microsoft.com/office/drawing/2014/main" id="{5683BEF3-FBF4-DC48-8B94-6BBFE9C281DF}"/>
              </a:ext>
            </a:extLst>
          </p:cNvPr>
          <p:cNvSpPr>
            <a:spLocks noGrp="1"/>
          </p:cNvSpPr>
          <p:nvPr>
            <p:ph type="pic" sz="quarter" idx="12"/>
          </p:nvPr>
        </p:nvSpPr>
        <p:spPr>
          <a:xfrm>
            <a:off x="3505200" y="0"/>
            <a:ext cx="5638800" cy="4512660"/>
          </a:xfrm>
          <a:custGeom>
            <a:avLst/>
            <a:gdLst>
              <a:gd name="connsiteX0" fmla="*/ 0 w 5181600"/>
              <a:gd name="connsiteY0" fmla="*/ 0 h 4171950"/>
              <a:gd name="connsiteX1" fmla="*/ 5181600 w 5181600"/>
              <a:gd name="connsiteY1" fmla="*/ 0 h 4171950"/>
              <a:gd name="connsiteX2" fmla="*/ 5181600 w 5181600"/>
              <a:gd name="connsiteY2" fmla="*/ 4171950 h 4171950"/>
              <a:gd name="connsiteX3" fmla="*/ 0 w 5181600"/>
              <a:gd name="connsiteY3" fmla="*/ 4171950 h 4171950"/>
              <a:gd name="connsiteX4" fmla="*/ 0 w 5181600"/>
              <a:gd name="connsiteY4" fmla="*/ 0 h 4171950"/>
              <a:gd name="connsiteX0" fmla="*/ 0 w 5181600"/>
              <a:gd name="connsiteY0" fmla="*/ 0 h 4171950"/>
              <a:gd name="connsiteX1" fmla="*/ 5181600 w 5181600"/>
              <a:gd name="connsiteY1" fmla="*/ 0 h 4171950"/>
              <a:gd name="connsiteX2" fmla="*/ 5181600 w 5181600"/>
              <a:gd name="connsiteY2" fmla="*/ 4171950 h 4171950"/>
              <a:gd name="connsiteX3" fmla="*/ 2331308 w 5181600"/>
              <a:gd name="connsiteY3" fmla="*/ 4040144 h 4171950"/>
              <a:gd name="connsiteX4" fmla="*/ 0 w 5181600"/>
              <a:gd name="connsiteY4" fmla="*/ 0 h 4171950"/>
              <a:gd name="connsiteX0" fmla="*/ 0 w 5181600"/>
              <a:gd name="connsiteY0" fmla="*/ 0 h 4171950"/>
              <a:gd name="connsiteX1" fmla="*/ 5181600 w 5181600"/>
              <a:gd name="connsiteY1" fmla="*/ 0 h 4171950"/>
              <a:gd name="connsiteX2" fmla="*/ 5181600 w 5181600"/>
              <a:gd name="connsiteY2" fmla="*/ 1301578 h 4171950"/>
              <a:gd name="connsiteX3" fmla="*/ 5181600 w 5181600"/>
              <a:gd name="connsiteY3" fmla="*/ 4171950 h 4171950"/>
              <a:gd name="connsiteX4" fmla="*/ 2331308 w 5181600"/>
              <a:gd name="connsiteY4" fmla="*/ 4040144 h 4171950"/>
              <a:gd name="connsiteX5" fmla="*/ 0 w 5181600"/>
              <a:gd name="connsiteY5" fmla="*/ 0 h 4171950"/>
              <a:gd name="connsiteX0" fmla="*/ 0 w 5181600"/>
              <a:gd name="connsiteY0" fmla="*/ 0 h 4040144"/>
              <a:gd name="connsiteX1" fmla="*/ 5181600 w 5181600"/>
              <a:gd name="connsiteY1" fmla="*/ 0 h 4040144"/>
              <a:gd name="connsiteX2" fmla="*/ 5181600 w 5181600"/>
              <a:gd name="connsiteY2" fmla="*/ 1301578 h 4040144"/>
              <a:gd name="connsiteX3" fmla="*/ 3575222 w 5181600"/>
              <a:gd name="connsiteY3" fmla="*/ 4023669 h 4040144"/>
              <a:gd name="connsiteX4" fmla="*/ 2331308 w 5181600"/>
              <a:gd name="connsiteY4" fmla="*/ 4040144 h 4040144"/>
              <a:gd name="connsiteX5" fmla="*/ 0 w 5181600"/>
              <a:gd name="connsiteY5" fmla="*/ 0 h 4040144"/>
              <a:gd name="connsiteX0" fmla="*/ 0 w 5181600"/>
              <a:gd name="connsiteY0" fmla="*/ 0 h 4146407"/>
              <a:gd name="connsiteX1" fmla="*/ 5181600 w 5181600"/>
              <a:gd name="connsiteY1" fmla="*/ 0 h 4146407"/>
              <a:gd name="connsiteX2" fmla="*/ 5181600 w 5181600"/>
              <a:gd name="connsiteY2" fmla="*/ 1301578 h 4146407"/>
              <a:gd name="connsiteX3" fmla="*/ 3575222 w 5181600"/>
              <a:gd name="connsiteY3" fmla="*/ 4023669 h 4146407"/>
              <a:gd name="connsiteX4" fmla="*/ 2331308 w 5181600"/>
              <a:gd name="connsiteY4" fmla="*/ 4040144 h 4146407"/>
              <a:gd name="connsiteX5" fmla="*/ 0 w 5181600"/>
              <a:gd name="connsiteY5" fmla="*/ 0 h 4146407"/>
              <a:gd name="connsiteX0" fmla="*/ 0 w 5181600"/>
              <a:gd name="connsiteY0" fmla="*/ 0 h 4075263"/>
              <a:gd name="connsiteX1" fmla="*/ 5181600 w 5181600"/>
              <a:gd name="connsiteY1" fmla="*/ 0 h 4075263"/>
              <a:gd name="connsiteX2" fmla="*/ 5181600 w 5181600"/>
              <a:gd name="connsiteY2" fmla="*/ 1301578 h 4075263"/>
              <a:gd name="connsiteX3" fmla="*/ 3575222 w 5181600"/>
              <a:gd name="connsiteY3" fmla="*/ 4023669 h 4075263"/>
              <a:gd name="connsiteX4" fmla="*/ 1980044 w 5181600"/>
              <a:gd name="connsiteY4" fmla="*/ 3426827 h 4075263"/>
              <a:gd name="connsiteX5" fmla="*/ 0 w 5181600"/>
              <a:gd name="connsiteY5" fmla="*/ 0 h 4075263"/>
              <a:gd name="connsiteX0" fmla="*/ 0 w 5181600"/>
              <a:gd name="connsiteY0" fmla="*/ 0 h 4113531"/>
              <a:gd name="connsiteX1" fmla="*/ 5181600 w 5181600"/>
              <a:gd name="connsiteY1" fmla="*/ 0 h 4113531"/>
              <a:gd name="connsiteX2" fmla="*/ 5181600 w 5181600"/>
              <a:gd name="connsiteY2" fmla="*/ 1301578 h 4113531"/>
              <a:gd name="connsiteX3" fmla="*/ 3575222 w 5181600"/>
              <a:gd name="connsiteY3" fmla="*/ 4023669 h 4113531"/>
              <a:gd name="connsiteX4" fmla="*/ 1980044 w 5181600"/>
              <a:gd name="connsiteY4" fmla="*/ 3426827 h 4113531"/>
              <a:gd name="connsiteX5" fmla="*/ 0 w 5181600"/>
              <a:gd name="connsiteY5" fmla="*/ 0 h 4113531"/>
              <a:gd name="connsiteX0" fmla="*/ 0 w 5181600"/>
              <a:gd name="connsiteY0" fmla="*/ 0 h 4108715"/>
              <a:gd name="connsiteX1" fmla="*/ 5181600 w 5181600"/>
              <a:gd name="connsiteY1" fmla="*/ 0 h 4108715"/>
              <a:gd name="connsiteX2" fmla="*/ 5181600 w 5181600"/>
              <a:gd name="connsiteY2" fmla="*/ 1301578 h 4108715"/>
              <a:gd name="connsiteX3" fmla="*/ 3430257 w 5181600"/>
              <a:gd name="connsiteY3" fmla="*/ 4018094 h 4108715"/>
              <a:gd name="connsiteX4" fmla="*/ 1980044 w 5181600"/>
              <a:gd name="connsiteY4" fmla="*/ 3426827 h 4108715"/>
              <a:gd name="connsiteX5" fmla="*/ 0 w 5181600"/>
              <a:gd name="connsiteY5" fmla="*/ 0 h 4108715"/>
              <a:gd name="connsiteX0" fmla="*/ 0 w 5181600"/>
              <a:gd name="connsiteY0" fmla="*/ 0 h 4150586"/>
              <a:gd name="connsiteX1" fmla="*/ 5181600 w 5181600"/>
              <a:gd name="connsiteY1" fmla="*/ 0 h 4150586"/>
              <a:gd name="connsiteX2" fmla="*/ 5181600 w 5181600"/>
              <a:gd name="connsiteY2" fmla="*/ 1301578 h 4150586"/>
              <a:gd name="connsiteX3" fmla="*/ 3430257 w 5181600"/>
              <a:gd name="connsiteY3" fmla="*/ 4018094 h 4150586"/>
              <a:gd name="connsiteX4" fmla="*/ 1980044 w 5181600"/>
              <a:gd name="connsiteY4" fmla="*/ 3426827 h 4150586"/>
              <a:gd name="connsiteX5" fmla="*/ 0 w 5181600"/>
              <a:gd name="connsiteY5" fmla="*/ 0 h 4150586"/>
              <a:gd name="connsiteX0" fmla="*/ 0 w 5181600"/>
              <a:gd name="connsiteY0" fmla="*/ 0 h 4150586"/>
              <a:gd name="connsiteX1" fmla="*/ 5181600 w 5181600"/>
              <a:gd name="connsiteY1" fmla="*/ 0 h 4150586"/>
              <a:gd name="connsiteX2" fmla="*/ 5181600 w 5181600"/>
              <a:gd name="connsiteY2" fmla="*/ 1301578 h 4150586"/>
              <a:gd name="connsiteX3" fmla="*/ 3430257 w 5181600"/>
              <a:gd name="connsiteY3" fmla="*/ 4018094 h 4150586"/>
              <a:gd name="connsiteX4" fmla="*/ 1980044 w 5181600"/>
              <a:gd name="connsiteY4" fmla="*/ 3426827 h 4150586"/>
              <a:gd name="connsiteX5" fmla="*/ 0 w 5181600"/>
              <a:gd name="connsiteY5" fmla="*/ 0 h 4150586"/>
              <a:gd name="connsiteX0" fmla="*/ 0 w 5181600"/>
              <a:gd name="connsiteY0" fmla="*/ 0 h 4150586"/>
              <a:gd name="connsiteX1" fmla="*/ 5181600 w 5181600"/>
              <a:gd name="connsiteY1" fmla="*/ 0 h 4150586"/>
              <a:gd name="connsiteX2" fmla="*/ 5181600 w 5181600"/>
              <a:gd name="connsiteY2" fmla="*/ 1301578 h 4150586"/>
              <a:gd name="connsiteX3" fmla="*/ 4183566 w 5181600"/>
              <a:gd name="connsiteY3" fmla="*/ 2955072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67201 w 5181600"/>
              <a:gd name="connsiteY3" fmla="*/ 2955072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3872503"/>
              <a:gd name="connsiteX1" fmla="*/ 5181600 w 5181600"/>
              <a:gd name="connsiteY1" fmla="*/ 0 h 3872503"/>
              <a:gd name="connsiteX2" fmla="*/ 5181600 w 5181600"/>
              <a:gd name="connsiteY2" fmla="*/ 1301578 h 3872503"/>
              <a:gd name="connsiteX3" fmla="*/ 4211445 w 5181600"/>
              <a:gd name="connsiteY3" fmla="*/ 2971799 h 3872503"/>
              <a:gd name="connsiteX4" fmla="*/ 3798247 w 5181600"/>
              <a:gd name="connsiteY4" fmla="*/ 3650104 h 3872503"/>
              <a:gd name="connsiteX5" fmla="*/ 1980044 w 5181600"/>
              <a:gd name="connsiteY5" fmla="*/ 3426827 h 3872503"/>
              <a:gd name="connsiteX6" fmla="*/ 0 w 5181600"/>
              <a:gd name="connsiteY6" fmla="*/ 0 h 3872503"/>
              <a:gd name="connsiteX0" fmla="*/ 0 w 5181600"/>
              <a:gd name="connsiteY0" fmla="*/ 0 h 4141054"/>
              <a:gd name="connsiteX1" fmla="*/ 5181600 w 5181600"/>
              <a:gd name="connsiteY1" fmla="*/ 0 h 4141054"/>
              <a:gd name="connsiteX2" fmla="*/ 5181600 w 5181600"/>
              <a:gd name="connsiteY2" fmla="*/ 1301578 h 4141054"/>
              <a:gd name="connsiteX3" fmla="*/ 4211445 w 5181600"/>
              <a:gd name="connsiteY3" fmla="*/ 2971799 h 4141054"/>
              <a:gd name="connsiteX4" fmla="*/ 3798247 w 5181600"/>
              <a:gd name="connsiteY4" fmla="*/ 3650104 h 4141054"/>
              <a:gd name="connsiteX5" fmla="*/ 1980044 w 5181600"/>
              <a:gd name="connsiteY5" fmla="*/ 3426827 h 4141054"/>
              <a:gd name="connsiteX6" fmla="*/ 0 w 5181600"/>
              <a:gd name="connsiteY6"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6769"/>
              <a:gd name="connsiteX1" fmla="*/ 5181600 w 5181600"/>
              <a:gd name="connsiteY1" fmla="*/ 0 h 4146769"/>
              <a:gd name="connsiteX2" fmla="*/ 5181600 w 5181600"/>
              <a:gd name="connsiteY2" fmla="*/ 1301578 h 4146769"/>
              <a:gd name="connsiteX3" fmla="*/ 3798247 w 5181600"/>
              <a:gd name="connsiteY3" fmla="*/ 3650104 h 4146769"/>
              <a:gd name="connsiteX4" fmla="*/ 1980044 w 5181600"/>
              <a:gd name="connsiteY4" fmla="*/ 3426827 h 4146769"/>
              <a:gd name="connsiteX5" fmla="*/ 0 w 5181600"/>
              <a:gd name="connsiteY5" fmla="*/ 0 h 414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81600" h="4146769">
                <a:moveTo>
                  <a:pt x="0" y="0"/>
                </a:moveTo>
                <a:lnTo>
                  <a:pt x="5181600" y="0"/>
                </a:lnTo>
                <a:lnTo>
                  <a:pt x="5181600" y="1301578"/>
                </a:lnTo>
                <a:cubicBezTo>
                  <a:pt x="4811651" y="1943383"/>
                  <a:pt x="4209177" y="2955784"/>
                  <a:pt x="3798247" y="3650104"/>
                </a:cubicBezTo>
                <a:cubicBezTo>
                  <a:pt x="3033970" y="4645824"/>
                  <a:pt x="2249506" y="3917564"/>
                  <a:pt x="1980044" y="3426827"/>
                </a:cubicBezTo>
                <a:lnTo>
                  <a:pt x="0" y="0"/>
                </a:lnTo>
                <a:close/>
              </a:path>
            </a:pathLst>
          </a:custGeom>
          <a:solidFill>
            <a:srgbClr val="E6E7E8"/>
          </a:solidFill>
          <a:ln>
            <a:noFill/>
          </a:ln>
          <a:effectLst/>
        </p:spPr>
        <p:txBody>
          <a:bodyPr anchor="ctr"/>
          <a:lstStyle>
            <a:lvl1pPr marL="0" indent="0" algn="ctr">
              <a:buNone/>
              <a:defRPr>
                <a:solidFill>
                  <a:schemeClr val="bg1">
                    <a:lumMod val="50000"/>
                  </a:schemeClr>
                </a:solidFill>
              </a:defRPr>
            </a:lvl1pPr>
          </a:lstStyle>
          <a:p>
            <a:endParaRPr lang="en-US" dirty="0"/>
          </a:p>
        </p:txBody>
      </p:sp>
      <p:pic>
        <p:nvPicPr>
          <p:cNvPr id="12" name="Picture 11">
            <a:extLst>
              <a:ext uri="{FF2B5EF4-FFF2-40B4-BE49-F238E27FC236}">
                <a16:creationId xmlns:a16="http://schemas.microsoft.com/office/drawing/2014/main" id="{4C0533EA-4970-40FE-9F3D-2D2D6DC954BD}"/>
              </a:ext>
            </a:extLst>
          </p:cNvPr>
          <p:cNvPicPr>
            <a:picLocks noChangeAspect="1"/>
          </p:cNvPicPr>
          <p:nvPr userDrawn="1"/>
        </p:nvPicPr>
        <p:blipFill>
          <a:blip r:embed="rId2"/>
          <a:stretch>
            <a:fillRect/>
          </a:stretch>
        </p:blipFill>
        <p:spPr>
          <a:xfrm>
            <a:off x="847847" y="982375"/>
            <a:ext cx="3087780" cy="501354"/>
          </a:xfrm>
          <a:prstGeom prst="rect">
            <a:avLst/>
          </a:prstGeom>
        </p:spPr>
      </p:pic>
    </p:spTree>
    <p:extLst>
      <p:ext uri="{BB962C8B-B14F-4D97-AF65-F5344CB8AC3E}">
        <p14:creationId xmlns:p14="http://schemas.microsoft.com/office/powerpoint/2010/main" val="915173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ft Content Right Image">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sz="half" idx="1"/>
          </p:nvPr>
        </p:nvSpPr>
        <p:spPr>
          <a:xfrm>
            <a:off x="513790" y="1657761"/>
            <a:ext cx="3924460" cy="292693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lide Number Placeholder 6"/>
          <p:cNvSpPr>
            <a:spLocks noGrp="1"/>
          </p:cNvSpPr>
          <p:nvPr>
            <p:ph type="sldNum" sz="quarter" idx="12"/>
          </p:nvPr>
        </p:nvSpPr>
        <p:spPr/>
        <p:txBody>
          <a:bodyPr/>
          <a:lstStyle/>
          <a:p>
            <a:fld id="{9835B171-50E3-2D49-9067-C9D2D5BD95F7}" type="slidenum">
              <a:rPr lang="en-US" smtClean="0"/>
              <a:t>‹#›</a:t>
            </a:fld>
            <a:endParaRPr lang="en-US" dirty="0"/>
          </a:p>
        </p:txBody>
      </p:sp>
      <p:sp>
        <p:nvSpPr>
          <p:cNvPr id="8" name="Picture Placeholder 7">
            <a:extLst>
              <a:ext uri="{FF2B5EF4-FFF2-40B4-BE49-F238E27FC236}">
                <a16:creationId xmlns:a16="http://schemas.microsoft.com/office/drawing/2014/main" id="{47AB5724-ED6C-D244-B23C-E84FFEA0B933}"/>
              </a:ext>
            </a:extLst>
          </p:cNvPr>
          <p:cNvSpPr>
            <a:spLocks noGrp="1"/>
          </p:cNvSpPr>
          <p:nvPr>
            <p:ph type="pic" sz="quarter" idx="14"/>
          </p:nvPr>
        </p:nvSpPr>
        <p:spPr>
          <a:xfrm>
            <a:off x="4721488" y="1657350"/>
            <a:ext cx="3922776" cy="2927350"/>
          </a:xfrm>
          <a:solidFill>
            <a:srgbClr val="E6E7E8"/>
          </a:solidFill>
        </p:spPr>
        <p:txBody>
          <a:bodyPr anchor="ctr"/>
          <a:lstStyle>
            <a:lvl1pPr marL="0" indent="0" algn="ctr">
              <a:buNone/>
              <a:defRPr>
                <a:solidFill>
                  <a:schemeClr val="bg1"/>
                </a:solidFill>
              </a:defRPr>
            </a:lvl1pPr>
          </a:lstStyle>
          <a:p>
            <a:endParaRPr lang="en-US" dirty="0"/>
          </a:p>
        </p:txBody>
      </p:sp>
      <p:sp>
        <p:nvSpPr>
          <p:cNvPr id="10" name="Text Placeholder 6">
            <a:extLst>
              <a:ext uri="{FF2B5EF4-FFF2-40B4-BE49-F238E27FC236}">
                <a16:creationId xmlns:a16="http://schemas.microsoft.com/office/drawing/2014/main" id="{4C2568F9-8AE5-6948-86DA-72E5E2A186EA}"/>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9" name="Rectangle 8">
            <a:extLst>
              <a:ext uri="{FF2B5EF4-FFF2-40B4-BE49-F238E27FC236}">
                <a16:creationId xmlns:a16="http://schemas.microsoft.com/office/drawing/2014/main" id="{4F0E28B8-0876-4B34-81BD-B0636759EC24}"/>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0F8D8E9-89AF-4489-B2ED-AA6BDC8DFA8F}"/>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4007057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Content, Chart">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8" name="Content Placeholder 2"/>
          <p:cNvSpPr>
            <a:spLocks noGrp="1"/>
          </p:cNvSpPr>
          <p:nvPr>
            <p:ph idx="1"/>
          </p:nvPr>
        </p:nvSpPr>
        <p:spPr>
          <a:xfrm>
            <a:off x="513790" y="1657423"/>
            <a:ext cx="3922451" cy="2926080"/>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hart Placeholder 3"/>
          <p:cNvSpPr>
            <a:spLocks noGrp="1"/>
          </p:cNvSpPr>
          <p:nvPr>
            <p:ph type="chart" sz="quarter" idx="14"/>
          </p:nvPr>
        </p:nvSpPr>
        <p:spPr>
          <a:xfrm>
            <a:off x="4714431" y="1657423"/>
            <a:ext cx="3924743" cy="2926080"/>
          </a:xfrm>
          <a:solidFill>
            <a:srgbClr val="E6E7E8"/>
          </a:solidFill>
        </p:spPr>
        <p:txBody>
          <a:bodyPr anchor="ctr">
            <a:normAutofit/>
          </a:bodyPr>
          <a:lstStyle>
            <a:lvl1pPr marL="0" indent="0" algn="ctr">
              <a:buNone/>
              <a:defRPr sz="1200" cap="all" baseline="0">
                <a:solidFill>
                  <a:schemeClr val="bg1"/>
                </a:solidFill>
              </a:defRPr>
            </a:lvl1pPr>
          </a:lstStyle>
          <a:p>
            <a:r>
              <a:rPr lang="en-US" dirty="0"/>
              <a:t>Click icon to add chart</a:t>
            </a:r>
          </a:p>
        </p:txBody>
      </p:sp>
      <p:sp>
        <p:nvSpPr>
          <p:cNvPr id="9" name="Text Placeholder 6">
            <a:extLst>
              <a:ext uri="{FF2B5EF4-FFF2-40B4-BE49-F238E27FC236}">
                <a16:creationId xmlns:a16="http://schemas.microsoft.com/office/drawing/2014/main" id="{58C2872C-F814-A446-94E1-427420CCC287}"/>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AB6D046D-67D3-42A3-ABD6-B60DF306BB95}"/>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C6F75146-E35B-4BB0-91C7-7C904BB044E9}"/>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065542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ubtitle,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826" y="809947"/>
            <a:ext cx="3920268" cy="757130"/>
          </a:xfrm>
        </p:spPr>
        <p:txBody>
          <a:bodyPr lIns="0" anchor="t" anchorCtr="0">
            <a:noAutofit/>
          </a:bodyPr>
          <a:lstStyle>
            <a:lvl1pPr>
              <a:defRPr/>
            </a:lvl1pPr>
          </a:lstStyle>
          <a:p>
            <a:pPr lvl="0"/>
            <a:r>
              <a:rPr lang="en-US" dirty="0"/>
              <a:t>Click to edit Master text styles</a:t>
            </a:r>
          </a:p>
        </p:txBody>
      </p:sp>
      <p:sp>
        <p:nvSpPr>
          <p:cNvPr id="3" name="Content Placeholder 2"/>
          <p:cNvSpPr>
            <a:spLocks noGrp="1"/>
          </p:cNvSpPr>
          <p:nvPr>
            <p:ph sz="half" idx="1"/>
          </p:nvPr>
        </p:nvSpPr>
        <p:spPr>
          <a:xfrm>
            <a:off x="504825" y="2236662"/>
            <a:ext cx="3920268" cy="234803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4718906" y="2236662"/>
            <a:ext cx="3920268" cy="234803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Slide Number Placeholder 6"/>
          <p:cNvSpPr>
            <a:spLocks noGrp="1"/>
          </p:cNvSpPr>
          <p:nvPr>
            <p:ph type="sldNum" sz="quarter" idx="12"/>
          </p:nvPr>
        </p:nvSpPr>
        <p:spPr/>
        <p:txBody>
          <a:bodyPr/>
          <a:lstStyle/>
          <a:p>
            <a:fld id="{9835B171-50E3-2D49-9067-C9D2D5BD95F7}" type="slidenum">
              <a:rPr lang="en-US" smtClean="0"/>
              <a:t>‹#›</a:t>
            </a:fld>
            <a:endParaRPr lang="en-US" dirty="0"/>
          </a:p>
        </p:txBody>
      </p:sp>
      <p:sp>
        <p:nvSpPr>
          <p:cNvPr id="8" name="Text Placeholder 7"/>
          <p:cNvSpPr>
            <a:spLocks noGrp="1"/>
          </p:cNvSpPr>
          <p:nvPr>
            <p:ph type="body" sz="quarter" idx="13" hasCustomPrompt="1"/>
          </p:nvPr>
        </p:nvSpPr>
        <p:spPr>
          <a:xfrm>
            <a:off x="4718907" y="810749"/>
            <a:ext cx="3920268" cy="757130"/>
          </a:xfrm>
        </p:spPr>
        <p:txBody>
          <a:bodyPr wrap="square" lIns="0">
            <a:noAutofit/>
          </a:bodyPr>
          <a:lstStyle>
            <a:lvl1pPr marL="0" indent="0">
              <a:lnSpc>
                <a:spcPct val="90000"/>
              </a:lnSpc>
              <a:spcBef>
                <a:spcPts val="0"/>
              </a:spcBef>
              <a:buNone/>
              <a:defRPr sz="2400">
                <a:solidFill>
                  <a:schemeClr val="accent1"/>
                </a:solidFill>
              </a:defRPr>
            </a:lvl1pPr>
          </a:lstStyle>
          <a:p>
            <a:pPr lvl="0"/>
            <a:r>
              <a:rPr lang="en-US" dirty="0"/>
              <a:t>Click to edit Master text styles</a:t>
            </a:r>
          </a:p>
        </p:txBody>
      </p:sp>
      <p:sp>
        <p:nvSpPr>
          <p:cNvPr id="9" name="Text Placeholder 7"/>
          <p:cNvSpPr>
            <a:spLocks noGrp="1"/>
          </p:cNvSpPr>
          <p:nvPr>
            <p:ph type="body" sz="quarter" idx="14" hasCustomPrompt="1"/>
          </p:nvPr>
        </p:nvSpPr>
        <p:spPr>
          <a:xfrm>
            <a:off x="504825" y="1627852"/>
            <a:ext cx="3920268" cy="313932"/>
          </a:xfrm>
        </p:spPr>
        <p:txBody>
          <a:bodyPr wrap="square" lIns="0">
            <a:spAutoFit/>
          </a:bodyPr>
          <a:lstStyle>
            <a:lvl1pPr marL="0" indent="0">
              <a:lnSpc>
                <a:spcPct val="90000"/>
              </a:lnSpc>
              <a:spcBef>
                <a:spcPts val="0"/>
              </a:spcBef>
              <a:buNone/>
              <a:defRPr sz="1600">
                <a:solidFill>
                  <a:schemeClr val="accent2"/>
                </a:solidFill>
              </a:defRPr>
            </a:lvl1pPr>
          </a:lstStyle>
          <a:p>
            <a:pPr lvl="0"/>
            <a:r>
              <a:rPr lang="en-US" dirty="0"/>
              <a:t>Click to edit Master text styles</a:t>
            </a:r>
          </a:p>
        </p:txBody>
      </p:sp>
      <p:sp>
        <p:nvSpPr>
          <p:cNvPr id="10" name="Text Placeholder 7"/>
          <p:cNvSpPr>
            <a:spLocks noGrp="1"/>
          </p:cNvSpPr>
          <p:nvPr>
            <p:ph type="body" sz="quarter" idx="15" hasCustomPrompt="1"/>
          </p:nvPr>
        </p:nvSpPr>
        <p:spPr>
          <a:xfrm>
            <a:off x="4718907" y="1627852"/>
            <a:ext cx="3920268" cy="313932"/>
          </a:xfrm>
        </p:spPr>
        <p:txBody>
          <a:bodyPr wrap="square" lIns="0">
            <a:spAutoFit/>
          </a:bodyPr>
          <a:lstStyle>
            <a:lvl1pPr marL="0" indent="0">
              <a:lnSpc>
                <a:spcPct val="90000"/>
              </a:lnSpc>
              <a:spcBef>
                <a:spcPts val="0"/>
              </a:spcBef>
              <a:buNone/>
              <a:defRPr sz="1600">
                <a:solidFill>
                  <a:schemeClr val="accent2"/>
                </a:solidFill>
              </a:defRPr>
            </a:lvl1pPr>
          </a:lstStyle>
          <a:p>
            <a:pPr lvl="0"/>
            <a:r>
              <a:rPr lang="en-US"/>
              <a:t>Click to edit Master text styles</a:t>
            </a:r>
          </a:p>
        </p:txBody>
      </p:sp>
      <p:sp>
        <p:nvSpPr>
          <p:cNvPr id="11" name="Rectangle 10">
            <a:extLst>
              <a:ext uri="{FF2B5EF4-FFF2-40B4-BE49-F238E27FC236}">
                <a16:creationId xmlns:a16="http://schemas.microsoft.com/office/drawing/2014/main" id="{58C65936-F138-442D-B4CF-2EA3A7C59A61}"/>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B86E48B-5637-4B7B-A8F5-4C48F3E9A3C5}"/>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229272391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13684" y="2951544"/>
            <a:ext cx="2598585"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5" name="Picture Placeholder 4">
            <a:extLst>
              <a:ext uri="{FF2B5EF4-FFF2-40B4-BE49-F238E27FC236}">
                <a16:creationId xmlns:a16="http://schemas.microsoft.com/office/drawing/2014/main" id="{B96C7CE8-19B8-C642-96C0-70A2718C10DA}"/>
              </a:ext>
            </a:extLst>
          </p:cNvPr>
          <p:cNvSpPr>
            <a:spLocks noGrp="1"/>
          </p:cNvSpPr>
          <p:nvPr>
            <p:ph type="pic" sz="quarter" idx="13"/>
          </p:nvPr>
        </p:nvSpPr>
        <p:spPr>
          <a:xfrm>
            <a:off x="513684" y="1655180"/>
            <a:ext cx="2598585"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50"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3272708" y="2951544"/>
            <a:ext cx="2598585"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0" name="Picture Placeholder 4">
            <a:extLst>
              <a:ext uri="{FF2B5EF4-FFF2-40B4-BE49-F238E27FC236}">
                <a16:creationId xmlns:a16="http://schemas.microsoft.com/office/drawing/2014/main" id="{2D12000B-A141-204A-93B0-57EDCB0704E2}"/>
              </a:ext>
            </a:extLst>
          </p:cNvPr>
          <p:cNvSpPr>
            <a:spLocks noGrp="1"/>
          </p:cNvSpPr>
          <p:nvPr>
            <p:ph type="pic" sz="quarter" idx="15"/>
          </p:nvPr>
        </p:nvSpPr>
        <p:spPr>
          <a:xfrm>
            <a:off x="3272708" y="1655180"/>
            <a:ext cx="2598585"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8" name="Content Placeholder 2">
            <a:extLst>
              <a:ext uri="{FF2B5EF4-FFF2-40B4-BE49-F238E27FC236}">
                <a16:creationId xmlns:a16="http://schemas.microsoft.com/office/drawing/2014/main" id="{6108FBD0-6C8B-DC4C-B766-C59780923CAB}"/>
              </a:ext>
            </a:extLst>
          </p:cNvPr>
          <p:cNvSpPr>
            <a:spLocks noGrp="1"/>
          </p:cNvSpPr>
          <p:nvPr>
            <p:ph sz="half" idx="16"/>
          </p:nvPr>
        </p:nvSpPr>
        <p:spPr>
          <a:xfrm>
            <a:off x="6040590" y="2951544"/>
            <a:ext cx="2598585"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2" name="Picture Placeholder 4">
            <a:extLst>
              <a:ext uri="{FF2B5EF4-FFF2-40B4-BE49-F238E27FC236}">
                <a16:creationId xmlns:a16="http://schemas.microsoft.com/office/drawing/2014/main" id="{04AE2194-2A5A-4645-A411-D10B7F4CA59F}"/>
              </a:ext>
            </a:extLst>
          </p:cNvPr>
          <p:cNvSpPr>
            <a:spLocks noGrp="1"/>
          </p:cNvSpPr>
          <p:nvPr>
            <p:ph type="pic" sz="quarter" idx="17"/>
          </p:nvPr>
        </p:nvSpPr>
        <p:spPr>
          <a:xfrm>
            <a:off x="6040590" y="1655180"/>
            <a:ext cx="2598585"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E2C76BC5-B691-2A44-83C1-3F329E06C4AA}"/>
              </a:ext>
            </a:extLst>
          </p:cNvPr>
          <p:cNvSpPr>
            <a:spLocks noGrp="1"/>
          </p:cNvSpPr>
          <p:nvPr>
            <p:ph type="body" sz="quarter" idx="18"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3" name="Rectangle 12">
            <a:extLst>
              <a:ext uri="{FF2B5EF4-FFF2-40B4-BE49-F238E27FC236}">
                <a16:creationId xmlns:a16="http://schemas.microsoft.com/office/drawing/2014/main" id="{9E5C6820-0986-4693-AC61-3BF681FCA609}"/>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0F1265F-5421-41A0-9EC4-6AF4EF56D432}"/>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1152256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hree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13684" y="1751162"/>
            <a:ext cx="2598585" cy="2697480"/>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50"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3272708" y="1751162"/>
            <a:ext cx="2598585" cy="2697480"/>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8" name="Content Placeholder 2">
            <a:extLst>
              <a:ext uri="{FF2B5EF4-FFF2-40B4-BE49-F238E27FC236}">
                <a16:creationId xmlns:a16="http://schemas.microsoft.com/office/drawing/2014/main" id="{6108FBD0-6C8B-DC4C-B766-C59780923CAB}"/>
              </a:ext>
            </a:extLst>
          </p:cNvPr>
          <p:cNvSpPr>
            <a:spLocks noGrp="1"/>
          </p:cNvSpPr>
          <p:nvPr>
            <p:ph sz="half" idx="16"/>
          </p:nvPr>
        </p:nvSpPr>
        <p:spPr>
          <a:xfrm>
            <a:off x="6040590" y="1751162"/>
            <a:ext cx="2598585" cy="2697480"/>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E2C76BC5-B691-2A44-83C1-3F329E06C4AA}"/>
              </a:ext>
            </a:extLst>
          </p:cNvPr>
          <p:cNvSpPr>
            <a:spLocks noGrp="1"/>
          </p:cNvSpPr>
          <p:nvPr>
            <p:ph type="body" sz="quarter" idx="18"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0" name="Rectangle 9">
            <a:extLst>
              <a:ext uri="{FF2B5EF4-FFF2-40B4-BE49-F238E27FC236}">
                <a16:creationId xmlns:a16="http://schemas.microsoft.com/office/drawing/2014/main" id="{BD9F4CBC-CF93-4189-8E07-03592BD80385}"/>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BF247D64-0312-4D57-B892-CEE322CFA7C1}"/>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207937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04825" y="2951544"/>
            <a:ext cx="3997701"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5" name="Picture Placeholder 4">
            <a:extLst>
              <a:ext uri="{FF2B5EF4-FFF2-40B4-BE49-F238E27FC236}">
                <a16:creationId xmlns:a16="http://schemas.microsoft.com/office/drawing/2014/main" id="{B96C7CE8-19B8-C642-96C0-70A2718C10DA}"/>
              </a:ext>
            </a:extLst>
          </p:cNvPr>
          <p:cNvSpPr>
            <a:spLocks noGrp="1"/>
          </p:cNvSpPr>
          <p:nvPr>
            <p:ph type="pic" sz="quarter" idx="13"/>
          </p:nvPr>
        </p:nvSpPr>
        <p:spPr>
          <a:xfrm>
            <a:off x="504825" y="1655180"/>
            <a:ext cx="3997701"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49"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4641474" y="2951544"/>
            <a:ext cx="3997701"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0" name="Picture Placeholder 4">
            <a:extLst>
              <a:ext uri="{FF2B5EF4-FFF2-40B4-BE49-F238E27FC236}">
                <a16:creationId xmlns:a16="http://schemas.microsoft.com/office/drawing/2014/main" id="{2D12000B-A141-204A-93B0-57EDCB0704E2}"/>
              </a:ext>
            </a:extLst>
          </p:cNvPr>
          <p:cNvSpPr>
            <a:spLocks noGrp="1"/>
          </p:cNvSpPr>
          <p:nvPr>
            <p:ph type="pic" sz="quarter" idx="15"/>
          </p:nvPr>
        </p:nvSpPr>
        <p:spPr>
          <a:xfrm>
            <a:off x="4641474" y="1655180"/>
            <a:ext cx="3997701"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7749E34B-0572-2847-A470-E488C10B6B57}"/>
              </a:ext>
            </a:extLst>
          </p:cNvPr>
          <p:cNvSpPr>
            <a:spLocks noGrp="1"/>
          </p:cNvSpPr>
          <p:nvPr>
            <p:ph type="body" sz="quarter" idx="16"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2" name="Rectangle 11">
            <a:extLst>
              <a:ext uri="{FF2B5EF4-FFF2-40B4-BE49-F238E27FC236}">
                <a16:creationId xmlns:a16="http://schemas.microsoft.com/office/drawing/2014/main" id="{209CE1AB-52F3-4A9C-8CED-A1AEE44996D5}"/>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98D0A2C6-4AF9-4DFD-A174-DABE37E48182}"/>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460831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wo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04825" y="1751163"/>
            <a:ext cx="3997701" cy="2696444"/>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49"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4641474" y="1751163"/>
            <a:ext cx="3997701" cy="2696444"/>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7749E34B-0572-2847-A470-E488C10B6B57}"/>
              </a:ext>
            </a:extLst>
          </p:cNvPr>
          <p:cNvSpPr>
            <a:spLocks noGrp="1"/>
          </p:cNvSpPr>
          <p:nvPr>
            <p:ph type="body" sz="quarter" idx="16"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91B6496D-396C-46C8-A072-2F2DAC5941D8}"/>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663EACA3-5A0A-48C9-B0F1-A8C594EA550A}"/>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28232572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with Blooms and Logo">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35B171-50E3-2D49-9067-C9D2D5BD95F7}" type="slidenum">
              <a:rPr lang="en-US" smtClean="0"/>
              <a:t>‹#›</a:t>
            </a:fld>
            <a:endParaRPr lang="en-US" dirty="0"/>
          </a:p>
        </p:txBody>
      </p:sp>
      <p:sp>
        <p:nvSpPr>
          <p:cNvPr id="3" name="Rectangle 2">
            <a:extLst>
              <a:ext uri="{FF2B5EF4-FFF2-40B4-BE49-F238E27FC236}">
                <a16:creationId xmlns:a16="http://schemas.microsoft.com/office/drawing/2014/main" id="{6904D8EE-CB3A-40AA-A977-67BB3A4AF92C}"/>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5A959C4-5672-4695-90E2-6E958518B267}"/>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10911683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35B171-50E3-2D49-9067-C9D2D5BD95F7}" type="slidenum">
              <a:rPr lang="en-US" smtClean="0"/>
              <a:t>‹#›</a:t>
            </a:fld>
            <a:endParaRPr lang="en-US" dirty="0"/>
          </a:p>
        </p:txBody>
      </p:sp>
      <p:sp>
        <p:nvSpPr>
          <p:cNvPr id="2" name="Rectangle 1">
            <a:extLst>
              <a:ext uri="{FF2B5EF4-FFF2-40B4-BE49-F238E27FC236}">
                <a16:creationId xmlns:a16="http://schemas.microsoft.com/office/drawing/2014/main" id="{FC1B077C-E869-3B4E-9C8A-718D5D337083}"/>
              </a:ext>
            </a:extLst>
          </p:cNvPr>
          <p:cNvSpPr/>
          <p:nvPr/>
        </p:nvSpPr>
        <p:spPr>
          <a:xfrm>
            <a:off x="0" y="0"/>
            <a:ext cx="9144000" cy="453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1721FA7D-5398-D942-855B-646131F4E552}"/>
              </a:ext>
            </a:extLst>
          </p:cNvPr>
          <p:cNvSpPr/>
          <p:nvPr userDrawn="1"/>
        </p:nvSpPr>
        <p:spPr>
          <a:xfrm>
            <a:off x="0" y="0"/>
            <a:ext cx="9144000" cy="453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609341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35B171-50E3-2D49-9067-C9D2D5BD95F7}" type="slidenum">
              <a:rPr lang="en-US" smtClean="0"/>
              <a:t>‹#›</a:t>
            </a:fld>
            <a:endParaRPr lang="en-US" dirty="0"/>
          </a:p>
        </p:txBody>
      </p:sp>
      <p:sp>
        <p:nvSpPr>
          <p:cNvPr id="2" name="Rectangle 1">
            <a:extLst>
              <a:ext uri="{FF2B5EF4-FFF2-40B4-BE49-F238E27FC236}">
                <a16:creationId xmlns:a16="http://schemas.microsoft.com/office/drawing/2014/main" id="{FC1B077C-E869-3B4E-9C8A-718D5D337083}"/>
              </a:ext>
            </a:extLst>
          </p:cNvPr>
          <p:cNvSpPr/>
          <p:nvPr/>
        </p:nvSpPr>
        <p:spPr>
          <a:xfrm>
            <a:off x="0" y="0"/>
            <a:ext cx="9144000" cy="453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1721FA7D-5398-D942-855B-646131F4E552}"/>
              </a:ext>
            </a:extLst>
          </p:cNvPr>
          <p:cNvSpPr/>
          <p:nvPr userDrawn="1"/>
        </p:nvSpPr>
        <p:spPr>
          <a:xfrm>
            <a:off x="0" y="0"/>
            <a:ext cx="9144000" cy="4533089"/>
          </a:xfrm>
          <a:prstGeom prst="rect">
            <a:avLst/>
          </a:prstGeom>
          <a:gradFill>
            <a:gsLst>
              <a:gs pos="0">
                <a:schemeClr val="bg1">
                  <a:lumMod val="95000"/>
                </a:schemeClr>
              </a:gs>
              <a:gs pos="96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a:extLst>
              <a:ext uri="{FF2B5EF4-FFF2-40B4-BE49-F238E27FC236}">
                <a16:creationId xmlns:a16="http://schemas.microsoft.com/office/drawing/2014/main" id="{4A08A7BD-8BF0-1248-9733-7A69A4E7B877}"/>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 r="34476" b="10479"/>
          <a:stretch/>
        </p:blipFill>
        <p:spPr>
          <a:xfrm rot="16200000">
            <a:off x="5661691" y="-1291486"/>
            <a:ext cx="2190823" cy="4773794"/>
          </a:xfrm>
          <a:prstGeom prst="rect">
            <a:avLst/>
          </a:prstGeom>
        </p:spPr>
      </p:pic>
    </p:spTree>
    <p:extLst>
      <p:ext uri="{BB962C8B-B14F-4D97-AF65-F5344CB8AC3E}">
        <p14:creationId xmlns:p14="http://schemas.microsoft.com/office/powerpoint/2010/main" val="2204062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Two">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847847" y="4048191"/>
            <a:ext cx="4626978" cy="276999"/>
          </a:xfrm>
        </p:spPr>
        <p:txBody>
          <a:bodyPr lIns="0">
            <a:spAutoFit/>
          </a:bodyPr>
          <a:lstStyle>
            <a:lvl1pPr marL="0" indent="0">
              <a:buNone/>
              <a:defRPr sz="1200">
                <a:solidFill>
                  <a:schemeClr val="accent3"/>
                </a:solidFill>
              </a:defRPr>
            </a:lvl1pPr>
          </a:lstStyle>
          <a:p>
            <a:pPr lvl="0"/>
            <a:r>
              <a:rPr lang="en-US" dirty="0"/>
              <a:t>Presented by</a:t>
            </a:r>
          </a:p>
        </p:txBody>
      </p:sp>
      <p:sp>
        <p:nvSpPr>
          <p:cNvPr id="11" name="Text Placeholder 9"/>
          <p:cNvSpPr>
            <a:spLocks noGrp="1"/>
          </p:cNvSpPr>
          <p:nvPr>
            <p:ph type="body" sz="quarter" idx="11" hasCustomPrompt="1"/>
          </p:nvPr>
        </p:nvSpPr>
        <p:spPr>
          <a:xfrm>
            <a:off x="847847" y="4253378"/>
            <a:ext cx="4626978" cy="276999"/>
          </a:xfrm>
        </p:spPr>
        <p:txBody>
          <a:bodyPr lIns="0">
            <a:spAutoFit/>
          </a:bodyPr>
          <a:lstStyle>
            <a:lvl1pPr marL="0" indent="0">
              <a:buNone/>
              <a:defRPr sz="1200"/>
            </a:lvl1pPr>
          </a:lstStyle>
          <a:p>
            <a:pPr lvl="0"/>
            <a:r>
              <a:rPr lang="en-US" dirty="0"/>
              <a:t>Date goes here</a:t>
            </a:r>
          </a:p>
        </p:txBody>
      </p:sp>
      <p:sp>
        <p:nvSpPr>
          <p:cNvPr id="27" name="Picture Placeholder 26"/>
          <p:cNvSpPr>
            <a:spLocks noGrp="1"/>
          </p:cNvSpPr>
          <p:nvPr>
            <p:ph type="pic" sz="quarter" idx="13"/>
          </p:nvPr>
        </p:nvSpPr>
        <p:spPr>
          <a:xfrm>
            <a:off x="4481735" y="0"/>
            <a:ext cx="4662264" cy="4312511"/>
          </a:xfrm>
          <a:custGeom>
            <a:avLst/>
            <a:gdLst>
              <a:gd name="connsiteX0" fmla="*/ 0 w 4662264"/>
              <a:gd name="connsiteY0" fmla="*/ 0 h 4312511"/>
              <a:gd name="connsiteX1" fmla="*/ 4662264 w 4662264"/>
              <a:gd name="connsiteY1" fmla="*/ 0 h 4312511"/>
              <a:gd name="connsiteX2" fmla="*/ 4662264 w 4662264"/>
              <a:gd name="connsiteY2" fmla="*/ 4306723 h 4312511"/>
              <a:gd name="connsiteX3" fmla="*/ 3135089 w 4662264"/>
              <a:gd name="connsiteY3" fmla="*/ 4310778 h 4312511"/>
              <a:gd name="connsiteX4" fmla="*/ 3135089 w 4662264"/>
              <a:gd name="connsiteY4" fmla="*/ 4309409 h 4312511"/>
              <a:gd name="connsiteX5" fmla="*/ 3073650 w 4662264"/>
              <a:gd name="connsiteY5" fmla="*/ 4312511 h 4312511"/>
              <a:gd name="connsiteX6" fmla="*/ 2122134 w 4662264"/>
              <a:gd name="connsiteY6" fmla="*/ 3681803 h 4312511"/>
              <a:gd name="connsiteX7" fmla="*/ 2117343 w 4662264"/>
              <a:gd name="connsiteY7" fmla="*/ 3668713 h 4312511"/>
              <a:gd name="connsiteX8" fmla="*/ 2112128 w 4662264"/>
              <a:gd name="connsiteY8" fmla="*/ 3668713 h 4312511"/>
              <a:gd name="connsiteX0" fmla="*/ 0 w 4662264"/>
              <a:gd name="connsiteY0" fmla="*/ 0 h 4312511"/>
              <a:gd name="connsiteX1" fmla="*/ 4662264 w 4662264"/>
              <a:gd name="connsiteY1" fmla="*/ 0 h 4312511"/>
              <a:gd name="connsiteX2" fmla="*/ 4662264 w 4662264"/>
              <a:gd name="connsiteY2" fmla="*/ 4306723 h 4312511"/>
              <a:gd name="connsiteX3" fmla="*/ 3135089 w 4662264"/>
              <a:gd name="connsiteY3" fmla="*/ 4310778 h 4312511"/>
              <a:gd name="connsiteX4" fmla="*/ 3073650 w 4662264"/>
              <a:gd name="connsiteY4" fmla="*/ 4312511 h 4312511"/>
              <a:gd name="connsiteX5" fmla="*/ 2122134 w 4662264"/>
              <a:gd name="connsiteY5" fmla="*/ 3681803 h 4312511"/>
              <a:gd name="connsiteX6" fmla="*/ 2117343 w 4662264"/>
              <a:gd name="connsiteY6" fmla="*/ 3668713 h 4312511"/>
              <a:gd name="connsiteX7" fmla="*/ 2112128 w 4662264"/>
              <a:gd name="connsiteY7" fmla="*/ 3668713 h 4312511"/>
              <a:gd name="connsiteX8" fmla="*/ 0 w 4662264"/>
              <a:gd name="connsiteY8"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2117343 w 4662264"/>
              <a:gd name="connsiteY5" fmla="*/ 3668713 h 4312511"/>
              <a:gd name="connsiteX6" fmla="*/ 2112128 w 4662264"/>
              <a:gd name="connsiteY6" fmla="*/ 3668713 h 4312511"/>
              <a:gd name="connsiteX7" fmla="*/ 0 w 4662264"/>
              <a:gd name="connsiteY7"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2112128 w 4662264"/>
              <a:gd name="connsiteY5" fmla="*/ 3668713 h 4312511"/>
              <a:gd name="connsiteX6" fmla="*/ 0 w 4662264"/>
              <a:gd name="connsiteY6"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2264" h="4312511">
                <a:moveTo>
                  <a:pt x="0" y="0"/>
                </a:moveTo>
                <a:lnTo>
                  <a:pt x="4662264" y="0"/>
                </a:lnTo>
                <a:lnTo>
                  <a:pt x="4662264" y="4306723"/>
                </a:lnTo>
                <a:lnTo>
                  <a:pt x="3073650" y="4312511"/>
                </a:lnTo>
                <a:cubicBezTo>
                  <a:pt x="2645905" y="4312511"/>
                  <a:pt x="2329701" y="4112769"/>
                  <a:pt x="2122134" y="3681803"/>
                </a:cubicBezTo>
                <a:lnTo>
                  <a:pt x="0" y="0"/>
                </a:lnTo>
                <a:close/>
              </a:path>
            </a:pathLst>
          </a:custGeom>
          <a:solidFill>
            <a:srgbClr val="E6E7E8"/>
          </a:solidFill>
        </p:spPr>
        <p:txBody>
          <a:bodyPr wrap="square">
            <a:noAutofit/>
          </a:bodyPr>
          <a:lstStyle>
            <a:lvl1pPr marL="0" indent="0" algn="r">
              <a:buNone/>
              <a:defRPr sz="1200" cap="all" baseline="0">
                <a:solidFill>
                  <a:schemeClr val="bg2"/>
                </a:solidFill>
              </a:defRPr>
            </a:lvl1pPr>
          </a:lstStyle>
          <a:p>
            <a:r>
              <a:rPr lang="en-US" dirty="0"/>
              <a:t>Click icon to add picture</a:t>
            </a:r>
          </a:p>
        </p:txBody>
      </p:sp>
      <p:pic>
        <p:nvPicPr>
          <p:cNvPr id="8" name="Picture 7">
            <a:extLst>
              <a:ext uri="{FF2B5EF4-FFF2-40B4-BE49-F238E27FC236}">
                <a16:creationId xmlns:a16="http://schemas.microsoft.com/office/drawing/2014/main" id="{93147398-6A39-4423-8608-3EB853A36D6D}"/>
              </a:ext>
            </a:extLst>
          </p:cNvPr>
          <p:cNvPicPr>
            <a:picLocks noChangeAspect="1"/>
          </p:cNvPicPr>
          <p:nvPr userDrawn="1"/>
        </p:nvPicPr>
        <p:blipFill>
          <a:blip r:embed="rId2"/>
          <a:stretch>
            <a:fillRect/>
          </a:stretch>
        </p:blipFill>
        <p:spPr>
          <a:xfrm>
            <a:off x="847847" y="982375"/>
            <a:ext cx="3087780" cy="501354"/>
          </a:xfrm>
          <a:prstGeom prst="rect">
            <a:avLst/>
          </a:prstGeom>
        </p:spPr>
      </p:pic>
      <p:sp>
        <p:nvSpPr>
          <p:cNvPr id="9" name="Title 1">
            <a:extLst>
              <a:ext uri="{FF2B5EF4-FFF2-40B4-BE49-F238E27FC236}">
                <a16:creationId xmlns:a16="http://schemas.microsoft.com/office/drawing/2014/main" id="{281253B2-4619-4324-A764-DB8C487EBAED}"/>
              </a:ext>
            </a:extLst>
          </p:cNvPr>
          <p:cNvSpPr>
            <a:spLocks noGrp="1"/>
          </p:cNvSpPr>
          <p:nvPr>
            <p:ph type="ctrTitle"/>
          </p:nvPr>
        </p:nvSpPr>
        <p:spPr>
          <a:xfrm>
            <a:off x="847847" y="1632182"/>
            <a:ext cx="4626978" cy="1629677"/>
          </a:xfrm>
        </p:spPr>
        <p:txBody>
          <a:bodyPr wrap="square" lIns="0" anchor="b">
            <a:spAutoFit/>
          </a:bodyPr>
          <a:lstStyle>
            <a:lvl1pPr algn="l">
              <a:defRPr sz="3700" b="1" cap="all" baseline="0"/>
            </a:lvl1pPr>
          </a:lstStyle>
          <a:p>
            <a:r>
              <a:rPr lang="en-US" dirty="0"/>
              <a:t>Click to edit Master title style</a:t>
            </a:r>
          </a:p>
        </p:txBody>
      </p:sp>
      <p:sp>
        <p:nvSpPr>
          <p:cNvPr id="12" name="Subtitle 2">
            <a:extLst>
              <a:ext uri="{FF2B5EF4-FFF2-40B4-BE49-F238E27FC236}">
                <a16:creationId xmlns:a16="http://schemas.microsoft.com/office/drawing/2014/main" id="{3B5FABE7-31DA-4A7A-931C-8C3D30C454BE}"/>
              </a:ext>
            </a:extLst>
          </p:cNvPr>
          <p:cNvSpPr>
            <a:spLocks noGrp="1"/>
          </p:cNvSpPr>
          <p:nvPr>
            <p:ph type="subTitle" idx="1"/>
          </p:nvPr>
        </p:nvSpPr>
        <p:spPr>
          <a:xfrm>
            <a:off x="847847" y="3196190"/>
            <a:ext cx="4626978" cy="338554"/>
          </a:xfrm>
        </p:spPr>
        <p:txBody>
          <a:bodyPr wrap="square" lIns="0">
            <a:spAutoFit/>
          </a:bodyPr>
          <a:lstStyle>
            <a:lvl1pPr marL="0" indent="0" algn="l">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4111529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Icons">
    <p:spTree>
      <p:nvGrpSpPr>
        <p:cNvPr id="1" name=""/>
        <p:cNvGrpSpPr/>
        <p:nvPr/>
      </p:nvGrpSpPr>
      <p:grpSpPr>
        <a:xfrm>
          <a:off x="0" y="0"/>
          <a:ext cx="0" cy="0"/>
          <a:chOff x="0" y="0"/>
          <a:chExt cx="0" cy="0"/>
        </a:xfrm>
      </p:grpSpPr>
      <p:pic>
        <p:nvPicPr>
          <p:cNvPr id="108" name="Graphic 107">
            <a:extLst>
              <a:ext uri="{FF2B5EF4-FFF2-40B4-BE49-F238E27FC236}">
                <a16:creationId xmlns:a16="http://schemas.microsoft.com/office/drawing/2014/main" id="{5D8413F6-AC51-0F4D-8646-61E22158499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6560" y="1457960"/>
            <a:ext cx="228600" cy="215900"/>
          </a:xfrm>
          <a:prstGeom prst="rect">
            <a:avLst/>
          </a:prstGeom>
        </p:spPr>
      </p:pic>
      <p:pic>
        <p:nvPicPr>
          <p:cNvPr id="110" name="Graphic 109">
            <a:extLst>
              <a:ext uri="{FF2B5EF4-FFF2-40B4-BE49-F238E27FC236}">
                <a16:creationId xmlns:a16="http://schemas.microsoft.com/office/drawing/2014/main" id="{9C5FE441-512D-114E-AA05-933B2EE20B6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438430" y="2520830"/>
            <a:ext cx="114300" cy="228600"/>
          </a:xfrm>
          <a:prstGeom prst="rect">
            <a:avLst/>
          </a:prstGeom>
        </p:spPr>
      </p:pic>
      <p:pic>
        <p:nvPicPr>
          <p:cNvPr id="112" name="Graphic 111">
            <a:extLst>
              <a:ext uri="{FF2B5EF4-FFF2-40B4-BE49-F238E27FC236}">
                <a16:creationId xmlns:a16="http://schemas.microsoft.com/office/drawing/2014/main" id="{403EB2B0-7F76-924D-A930-F51F8E5606B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772655" y="2520830"/>
            <a:ext cx="215900" cy="228600"/>
          </a:xfrm>
          <a:prstGeom prst="rect">
            <a:avLst/>
          </a:prstGeom>
        </p:spPr>
      </p:pic>
      <p:pic>
        <p:nvPicPr>
          <p:cNvPr id="114" name="Graphic 113">
            <a:extLst>
              <a:ext uri="{FF2B5EF4-FFF2-40B4-BE49-F238E27FC236}">
                <a16:creationId xmlns:a16="http://schemas.microsoft.com/office/drawing/2014/main" id="{48BFDF77-6ECE-9B4D-A170-22EA6ABFE5DC}"/>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2219288" y="2552580"/>
            <a:ext cx="228600" cy="165100"/>
          </a:xfrm>
          <a:prstGeom prst="rect">
            <a:avLst/>
          </a:prstGeom>
        </p:spPr>
      </p:pic>
      <p:pic>
        <p:nvPicPr>
          <p:cNvPr id="116" name="Graphic 115">
            <a:extLst>
              <a:ext uri="{FF2B5EF4-FFF2-40B4-BE49-F238E27FC236}">
                <a16:creationId xmlns:a16="http://schemas.microsoft.com/office/drawing/2014/main" id="{7EE7E987-D662-D84F-A361-A3CD6DCCB1D2}"/>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637850" y="2539880"/>
            <a:ext cx="228600" cy="190500"/>
          </a:xfrm>
          <a:prstGeom prst="rect">
            <a:avLst/>
          </a:prstGeom>
        </p:spPr>
      </p:pic>
      <p:pic>
        <p:nvPicPr>
          <p:cNvPr id="118" name="Graphic 117">
            <a:extLst>
              <a:ext uri="{FF2B5EF4-FFF2-40B4-BE49-F238E27FC236}">
                <a16:creationId xmlns:a16="http://schemas.microsoft.com/office/drawing/2014/main" id="{6AD7F812-0FD7-7E4E-B457-67B53316AF0A}"/>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3013789" y="2520830"/>
            <a:ext cx="228600" cy="228600"/>
          </a:xfrm>
          <a:prstGeom prst="rect">
            <a:avLst/>
          </a:prstGeom>
        </p:spPr>
      </p:pic>
      <p:pic>
        <p:nvPicPr>
          <p:cNvPr id="120" name="Graphic 119">
            <a:extLst>
              <a:ext uri="{FF2B5EF4-FFF2-40B4-BE49-F238E27FC236}">
                <a16:creationId xmlns:a16="http://schemas.microsoft.com/office/drawing/2014/main" id="{367FB1E2-EACE-0A42-8CD3-2C0591EA8F7A}"/>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3415429" y="2520830"/>
            <a:ext cx="228600" cy="228600"/>
          </a:xfrm>
          <a:prstGeom prst="rect">
            <a:avLst/>
          </a:prstGeom>
        </p:spPr>
      </p:pic>
      <p:pic>
        <p:nvPicPr>
          <p:cNvPr id="122" name="Graphic 121">
            <a:extLst>
              <a:ext uri="{FF2B5EF4-FFF2-40B4-BE49-F238E27FC236}">
                <a16:creationId xmlns:a16="http://schemas.microsoft.com/office/drawing/2014/main" id="{FE584570-A388-E54A-A9C3-3AC530DB57E8}"/>
              </a:ext>
            </a:extLst>
          </p:cNvPr>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3833725" y="2514480"/>
            <a:ext cx="228600" cy="241300"/>
          </a:xfrm>
          <a:prstGeom prst="rect">
            <a:avLst/>
          </a:prstGeom>
        </p:spPr>
      </p:pic>
      <p:pic>
        <p:nvPicPr>
          <p:cNvPr id="124" name="Graphic 123">
            <a:extLst>
              <a:ext uri="{FF2B5EF4-FFF2-40B4-BE49-F238E27FC236}">
                <a16:creationId xmlns:a16="http://schemas.microsoft.com/office/drawing/2014/main" id="{DFDB38C7-B4AE-4849-8FCC-FA0434587B2A}"/>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4201808" y="2514480"/>
            <a:ext cx="228600" cy="241300"/>
          </a:xfrm>
          <a:prstGeom prst="rect">
            <a:avLst/>
          </a:prstGeom>
        </p:spPr>
      </p:pic>
      <p:pic>
        <p:nvPicPr>
          <p:cNvPr id="126" name="Graphic 125">
            <a:extLst>
              <a:ext uri="{FF2B5EF4-FFF2-40B4-BE49-F238E27FC236}">
                <a16:creationId xmlns:a16="http://schemas.microsoft.com/office/drawing/2014/main" id="{765D767D-7AFD-9D44-AFD6-C07C91688F61}"/>
              </a:ext>
            </a:extLst>
          </p:cNvPr>
          <p:cNvPicPr>
            <a:picLocks noChangeAspect="1"/>
          </p:cNvPicPr>
          <p:nvPr userDrawn="1"/>
        </p:nvPicPr>
        <p:blipFill>
          <a:blip r:embed="rId20">
            <a:extLst>
              <a:ext uri="{96DAC541-7B7A-43D3-8B79-37D633B846F1}">
                <asvg:svgBlip xmlns:asvg="http://schemas.microsoft.com/office/drawing/2016/SVG/main" r:embed="rId21"/>
              </a:ext>
            </a:extLst>
          </a:blip>
          <a:stretch>
            <a:fillRect/>
          </a:stretch>
        </p:blipFill>
        <p:spPr>
          <a:xfrm>
            <a:off x="4576560" y="2514480"/>
            <a:ext cx="228600" cy="241300"/>
          </a:xfrm>
          <a:prstGeom prst="rect">
            <a:avLst/>
          </a:prstGeom>
        </p:spPr>
      </p:pic>
      <p:pic>
        <p:nvPicPr>
          <p:cNvPr id="128" name="Graphic 127">
            <a:extLst>
              <a:ext uri="{FF2B5EF4-FFF2-40B4-BE49-F238E27FC236}">
                <a16:creationId xmlns:a16="http://schemas.microsoft.com/office/drawing/2014/main" id="{4EF2224B-BF92-D94E-BBD5-96FD3875487D}"/>
              </a:ext>
            </a:extLst>
          </p:cNvPr>
          <p:cNvPicPr>
            <a:picLocks noChangeAspect="1"/>
          </p:cNvPicPr>
          <p:nvPr userDrawn="1"/>
        </p:nvPicPr>
        <p:blipFill>
          <a:blip r:embed="rId22">
            <a:extLst>
              <a:ext uri="{96DAC541-7B7A-43D3-8B79-37D633B846F1}">
                <asvg:svgBlip xmlns:asvg="http://schemas.microsoft.com/office/drawing/2016/SVG/main" r:embed="rId23"/>
              </a:ext>
            </a:extLst>
          </a:blip>
          <a:stretch>
            <a:fillRect/>
          </a:stretch>
        </p:blipFill>
        <p:spPr>
          <a:xfrm>
            <a:off x="4984107" y="2514480"/>
            <a:ext cx="228600" cy="241300"/>
          </a:xfrm>
          <a:prstGeom prst="rect">
            <a:avLst/>
          </a:prstGeom>
        </p:spPr>
      </p:pic>
      <p:pic>
        <p:nvPicPr>
          <p:cNvPr id="144" name="Graphic 143">
            <a:extLst>
              <a:ext uri="{FF2B5EF4-FFF2-40B4-BE49-F238E27FC236}">
                <a16:creationId xmlns:a16="http://schemas.microsoft.com/office/drawing/2014/main" id="{9CDF23F7-4DC5-C740-A68D-33ED557775B5}"/>
              </a:ext>
            </a:extLst>
          </p:cNvPr>
          <p:cNvPicPr>
            <a:picLocks noChangeAspect="1"/>
          </p:cNvPicPr>
          <p:nvPr userDrawn="1"/>
        </p:nvPicPr>
        <p:blipFill>
          <a:blip r:embed="rId24">
            <a:extLst>
              <a:ext uri="{96DAC541-7B7A-43D3-8B79-37D633B846F1}">
                <asvg:svgBlip xmlns:asvg="http://schemas.microsoft.com/office/drawing/2016/SVG/main" r:embed="rId25"/>
              </a:ext>
            </a:extLst>
          </a:blip>
          <a:stretch>
            <a:fillRect/>
          </a:stretch>
        </p:blipFill>
        <p:spPr>
          <a:xfrm>
            <a:off x="8391525" y="2501780"/>
            <a:ext cx="228600" cy="266700"/>
          </a:xfrm>
          <a:prstGeom prst="rect">
            <a:avLst/>
          </a:prstGeom>
        </p:spPr>
      </p:pic>
      <p:pic>
        <p:nvPicPr>
          <p:cNvPr id="146" name="Graphic 145">
            <a:extLst>
              <a:ext uri="{FF2B5EF4-FFF2-40B4-BE49-F238E27FC236}">
                <a16:creationId xmlns:a16="http://schemas.microsoft.com/office/drawing/2014/main" id="{F3CE6D86-0488-B846-8ADA-A6F251770F80}"/>
              </a:ext>
            </a:extLst>
          </p:cNvPr>
          <p:cNvPicPr>
            <a:picLocks noChangeAspect="1"/>
          </p:cNvPicPr>
          <p:nvPr userDrawn="1"/>
        </p:nvPicPr>
        <p:blipFill>
          <a:blip r:embed="rId26">
            <a:extLst>
              <a:ext uri="{96DAC541-7B7A-43D3-8B79-37D633B846F1}">
                <asvg:svgBlip xmlns:asvg="http://schemas.microsoft.com/office/drawing/2016/SVG/main" r:embed="rId27"/>
              </a:ext>
            </a:extLst>
          </a:blip>
          <a:stretch>
            <a:fillRect/>
          </a:stretch>
        </p:blipFill>
        <p:spPr>
          <a:xfrm>
            <a:off x="2644200" y="1972715"/>
            <a:ext cx="215900" cy="241300"/>
          </a:xfrm>
          <a:prstGeom prst="rect">
            <a:avLst/>
          </a:prstGeom>
        </p:spPr>
      </p:pic>
      <p:pic>
        <p:nvPicPr>
          <p:cNvPr id="148" name="Graphic 147">
            <a:extLst>
              <a:ext uri="{FF2B5EF4-FFF2-40B4-BE49-F238E27FC236}">
                <a16:creationId xmlns:a16="http://schemas.microsoft.com/office/drawing/2014/main" id="{3DA3EBB2-472E-2E45-B259-4D9F086EA641}"/>
              </a:ext>
            </a:extLst>
          </p:cNvPr>
          <p:cNvPicPr>
            <a:picLocks noChangeAspect="1"/>
          </p:cNvPicPr>
          <p:nvPr userDrawn="1"/>
        </p:nvPicPr>
        <p:blipFill>
          <a:blip r:embed="rId28">
            <a:extLst>
              <a:ext uri="{96DAC541-7B7A-43D3-8B79-37D633B846F1}">
                <asvg:svgBlip xmlns:asvg="http://schemas.microsoft.com/office/drawing/2016/SVG/main" r:embed="rId29"/>
              </a:ext>
            </a:extLst>
          </a:blip>
          <a:stretch>
            <a:fillRect/>
          </a:stretch>
        </p:blipFill>
        <p:spPr>
          <a:xfrm>
            <a:off x="8391525" y="1979065"/>
            <a:ext cx="228600" cy="228600"/>
          </a:xfrm>
          <a:prstGeom prst="rect">
            <a:avLst/>
          </a:prstGeom>
        </p:spPr>
      </p:pic>
      <p:pic>
        <p:nvPicPr>
          <p:cNvPr id="150" name="Graphic 149">
            <a:extLst>
              <a:ext uri="{FF2B5EF4-FFF2-40B4-BE49-F238E27FC236}">
                <a16:creationId xmlns:a16="http://schemas.microsoft.com/office/drawing/2014/main" id="{86852EDA-A6B3-9741-A6F3-8B1F321A6A21}"/>
              </a:ext>
            </a:extLst>
          </p:cNvPr>
          <p:cNvPicPr>
            <a:picLocks noChangeAspect="1"/>
          </p:cNvPicPr>
          <p:nvPr userDrawn="1"/>
        </p:nvPicPr>
        <p:blipFill>
          <a:blip r:embed="rId30">
            <a:extLst>
              <a:ext uri="{96DAC541-7B7A-43D3-8B79-37D633B846F1}">
                <asvg:svgBlip xmlns:asvg="http://schemas.microsoft.com/office/drawing/2016/SVG/main" r:embed="rId31"/>
              </a:ext>
            </a:extLst>
          </a:blip>
          <a:stretch>
            <a:fillRect/>
          </a:stretch>
        </p:blipFill>
        <p:spPr>
          <a:xfrm>
            <a:off x="8014884" y="1966365"/>
            <a:ext cx="254000" cy="254000"/>
          </a:xfrm>
          <a:prstGeom prst="rect">
            <a:avLst/>
          </a:prstGeom>
        </p:spPr>
      </p:pic>
      <p:pic>
        <p:nvPicPr>
          <p:cNvPr id="152" name="Graphic 151">
            <a:extLst>
              <a:ext uri="{FF2B5EF4-FFF2-40B4-BE49-F238E27FC236}">
                <a16:creationId xmlns:a16="http://schemas.microsoft.com/office/drawing/2014/main" id="{273D7515-00F9-EB4A-B0AE-1AEEE83F3597}"/>
              </a:ext>
            </a:extLst>
          </p:cNvPr>
          <p:cNvPicPr>
            <a:picLocks noChangeAspect="1"/>
          </p:cNvPicPr>
          <p:nvPr userDrawn="1"/>
        </p:nvPicPr>
        <p:blipFill>
          <a:blip r:embed="rId32">
            <a:extLst>
              <a:ext uri="{96DAC541-7B7A-43D3-8B79-37D633B846F1}">
                <asvg:svgBlip xmlns:asvg="http://schemas.microsoft.com/office/drawing/2016/SVG/main" r:embed="rId33"/>
              </a:ext>
            </a:extLst>
          </a:blip>
          <a:stretch>
            <a:fillRect/>
          </a:stretch>
        </p:blipFill>
        <p:spPr>
          <a:xfrm>
            <a:off x="7172543" y="1985415"/>
            <a:ext cx="228600" cy="215900"/>
          </a:xfrm>
          <a:prstGeom prst="rect">
            <a:avLst/>
          </a:prstGeom>
        </p:spPr>
      </p:pic>
      <p:pic>
        <p:nvPicPr>
          <p:cNvPr id="154" name="Graphic 153">
            <a:extLst>
              <a:ext uri="{FF2B5EF4-FFF2-40B4-BE49-F238E27FC236}">
                <a16:creationId xmlns:a16="http://schemas.microsoft.com/office/drawing/2014/main" id="{0A262765-A20C-5F49-948D-6A9F4AC59E1B}"/>
              </a:ext>
            </a:extLst>
          </p:cNvPr>
          <p:cNvPicPr>
            <a:picLocks noChangeAspect="1"/>
          </p:cNvPicPr>
          <p:nvPr userDrawn="1"/>
        </p:nvPicPr>
        <p:blipFill>
          <a:blip r:embed="rId34">
            <a:extLst>
              <a:ext uri="{96DAC541-7B7A-43D3-8B79-37D633B846F1}">
                <asvg:svgBlip xmlns:asvg="http://schemas.microsoft.com/office/drawing/2016/SVG/main" r:embed="rId35"/>
              </a:ext>
            </a:extLst>
          </a:blip>
          <a:stretch>
            <a:fillRect/>
          </a:stretch>
        </p:blipFill>
        <p:spPr>
          <a:xfrm>
            <a:off x="6726935" y="1979065"/>
            <a:ext cx="228600" cy="228600"/>
          </a:xfrm>
          <a:prstGeom prst="rect">
            <a:avLst/>
          </a:prstGeom>
        </p:spPr>
      </p:pic>
      <p:pic>
        <p:nvPicPr>
          <p:cNvPr id="156" name="Graphic 155">
            <a:extLst>
              <a:ext uri="{FF2B5EF4-FFF2-40B4-BE49-F238E27FC236}">
                <a16:creationId xmlns:a16="http://schemas.microsoft.com/office/drawing/2014/main" id="{64B0B829-5583-4941-8CA0-D6F73BCA5496}"/>
              </a:ext>
            </a:extLst>
          </p:cNvPr>
          <p:cNvPicPr>
            <a:picLocks noChangeAspect="1"/>
          </p:cNvPicPr>
          <p:nvPr userDrawn="1"/>
        </p:nvPicPr>
        <p:blipFill>
          <a:blip r:embed="rId36">
            <a:extLst>
              <a:ext uri="{96DAC541-7B7A-43D3-8B79-37D633B846F1}">
                <asvg:svgBlip xmlns:asvg="http://schemas.microsoft.com/office/drawing/2016/SVG/main" r:embed="rId37"/>
              </a:ext>
            </a:extLst>
          </a:blip>
          <a:stretch>
            <a:fillRect/>
          </a:stretch>
        </p:blipFill>
        <p:spPr>
          <a:xfrm>
            <a:off x="6314109" y="1998115"/>
            <a:ext cx="190500" cy="190500"/>
          </a:xfrm>
          <a:prstGeom prst="rect">
            <a:avLst/>
          </a:prstGeom>
        </p:spPr>
      </p:pic>
      <p:pic>
        <p:nvPicPr>
          <p:cNvPr id="158" name="Graphic 157">
            <a:extLst>
              <a:ext uri="{FF2B5EF4-FFF2-40B4-BE49-F238E27FC236}">
                <a16:creationId xmlns:a16="http://schemas.microsoft.com/office/drawing/2014/main" id="{29D504EB-6799-2245-811A-48D9C1799A4F}"/>
              </a:ext>
            </a:extLst>
          </p:cNvPr>
          <p:cNvPicPr>
            <a:picLocks noChangeAspect="1"/>
          </p:cNvPicPr>
          <p:nvPr userDrawn="1"/>
        </p:nvPicPr>
        <p:blipFill>
          <a:blip r:embed="rId38">
            <a:extLst>
              <a:ext uri="{96DAC541-7B7A-43D3-8B79-37D633B846F1}">
                <asvg:svgBlip xmlns:asvg="http://schemas.microsoft.com/office/drawing/2016/SVG/main" r:embed="rId39"/>
              </a:ext>
            </a:extLst>
          </a:blip>
          <a:stretch>
            <a:fillRect/>
          </a:stretch>
        </p:blipFill>
        <p:spPr>
          <a:xfrm>
            <a:off x="5882267" y="1979065"/>
            <a:ext cx="228600" cy="228600"/>
          </a:xfrm>
          <a:prstGeom prst="rect">
            <a:avLst/>
          </a:prstGeom>
        </p:spPr>
      </p:pic>
      <p:pic>
        <p:nvPicPr>
          <p:cNvPr id="160" name="Graphic 159">
            <a:extLst>
              <a:ext uri="{FF2B5EF4-FFF2-40B4-BE49-F238E27FC236}">
                <a16:creationId xmlns:a16="http://schemas.microsoft.com/office/drawing/2014/main" id="{161B7BA7-F7AD-8A42-85B3-36B76F9B53C3}"/>
              </a:ext>
            </a:extLst>
          </p:cNvPr>
          <p:cNvPicPr>
            <a:picLocks noChangeAspect="1"/>
          </p:cNvPicPr>
          <p:nvPr userDrawn="1"/>
        </p:nvPicPr>
        <p:blipFill>
          <a:blip r:embed="rId40">
            <a:extLst>
              <a:ext uri="{96DAC541-7B7A-43D3-8B79-37D633B846F1}">
                <asvg:svgBlip xmlns:asvg="http://schemas.microsoft.com/office/drawing/2016/SVG/main" r:embed="rId41"/>
              </a:ext>
            </a:extLst>
          </a:blip>
          <a:stretch>
            <a:fillRect/>
          </a:stretch>
        </p:blipFill>
        <p:spPr>
          <a:xfrm>
            <a:off x="5432865" y="2010815"/>
            <a:ext cx="241300" cy="165100"/>
          </a:xfrm>
          <a:prstGeom prst="rect">
            <a:avLst/>
          </a:prstGeom>
        </p:spPr>
      </p:pic>
      <p:pic>
        <p:nvPicPr>
          <p:cNvPr id="162" name="Graphic 161">
            <a:extLst>
              <a:ext uri="{FF2B5EF4-FFF2-40B4-BE49-F238E27FC236}">
                <a16:creationId xmlns:a16="http://schemas.microsoft.com/office/drawing/2014/main" id="{EE50D60F-9541-3845-B6F9-50F201FE4E55}"/>
              </a:ext>
            </a:extLst>
          </p:cNvPr>
          <p:cNvPicPr>
            <a:picLocks noChangeAspect="1"/>
          </p:cNvPicPr>
          <p:nvPr userDrawn="1"/>
        </p:nvPicPr>
        <p:blipFill>
          <a:blip r:embed="rId42">
            <a:extLst>
              <a:ext uri="{96DAC541-7B7A-43D3-8B79-37D633B846F1}">
                <asvg:svgBlip xmlns:asvg="http://schemas.microsoft.com/office/drawing/2016/SVG/main" r:embed="rId43"/>
              </a:ext>
            </a:extLst>
          </a:blip>
          <a:stretch>
            <a:fillRect/>
          </a:stretch>
        </p:blipFill>
        <p:spPr>
          <a:xfrm>
            <a:off x="4990457" y="1991413"/>
            <a:ext cx="215900" cy="203905"/>
          </a:xfrm>
          <a:prstGeom prst="rect">
            <a:avLst/>
          </a:prstGeom>
        </p:spPr>
      </p:pic>
      <p:pic>
        <p:nvPicPr>
          <p:cNvPr id="164" name="Graphic 163">
            <a:extLst>
              <a:ext uri="{FF2B5EF4-FFF2-40B4-BE49-F238E27FC236}">
                <a16:creationId xmlns:a16="http://schemas.microsoft.com/office/drawing/2014/main" id="{58AEFF74-55CB-D346-95C2-1FB1625B2F03}"/>
              </a:ext>
            </a:extLst>
          </p:cNvPr>
          <p:cNvPicPr>
            <a:picLocks noChangeAspect="1"/>
          </p:cNvPicPr>
          <p:nvPr userDrawn="1"/>
        </p:nvPicPr>
        <p:blipFill>
          <a:blip r:embed="rId44">
            <a:extLst>
              <a:ext uri="{96DAC541-7B7A-43D3-8B79-37D633B846F1}">
                <asvg:svgBlip xmlns:asvg="http://schemas.microsoft.com/office/drawing/2016/SVG/main" r:embed="rId45"/>
              </a:ext>
            </a:extLst>
          </a:blip>
          <a:stretch>
            <a:fillRect/>
          </a:stretch>
        </p:blipFill>
        <p:spPr>
          <a:xfrm>
            <a:off x="4588592" y="1985415"/>
            <a:ext cx="204536" cy="215900"/>
          </a:xfrm>
          <a:prstGeom prst="rect">
            <a:avLst/>
          </a:prstGeom>
        </p:spPr>
      </p:pic>
      <p:pic>
        <p:nvPicPr>
          <p:cNvPr id="166" name="Graphic 165">
            <a:extLst>
              <a:ext uri="{FF2B5EF4-FFF2-40B4-BE49-F238E27FC236}">
                <a16:creationId xmlns:a16="http://schemas.microsoft.com/office/drawing/2014/main" id="{710E6259-3A82-344A-AA6E-04698FF6E36B}"/>
              </a:ext>
            </a:extLst>
          </p:cNvPr>
          <p:cNvPicPr>
            <a:picLocks noChangeAspect="1"/>
          </p:cNvPicPr>
          <p:nvPr userDrawn="1"/>
        </p:nvPicPr>
        <p:blipFill>
          <a:blip r:embed="rId46">
            <a:extLst>
              <a:ext uri="{96DAC541-7B7A-43D3-8B79-37D633B846F1}">
                <asvg:svgBlip xmlns:asvg="http://schemas.microsoft.com/office/drawing/2016/SVG/main" r:embed="rId47"/>
              </a:ext>
            </a:extLst>
          </a:blip>
          <a:stretch>
            <a:fillRect/>
          </a:stretch>
        </p:blipFill>
        <p:spPr>
          <a:xfrm>
            <a:off x="4199342" y="1966365"/>
            <a:ext cx="228600" cy="254000"/>
          </a:xfrm>
          <a:prstGeom prst="rect">
            <a:avLst/>
          </a:prstGeom>
        </p:spPr>
      </p:pic>
      <p:pic>
        <p:nvPicPr>
          <p:cNvPr id="168" name="Graphic 167">
            <a:extLst>
              <a:ext uri="{FF2B5EF4-FFF2-40B4-BE49-F238E27FC236}">
                <a16:creationId xmlns:a16="http://schemas.microsoft.com/office/drawing/2014/main" id="{F15EC503-96FE-3045-86D8-B8F6D3FE1F83}"/>
              </a:ext>
            </a:extLst>
          </p:cNvPr>
          <p:cNvPicPr>
            <a:picLocks noChangeAspect="1"/>
          </p:cNvPicPr>
          <p:nvPr userDrawn="1"/>
        </p:nvPicPr>
        <p:blipFill>
          <a:blip r:embed="rId48">
            <a:extLst>
              <a:ext uri="{96DAC541-7B7A-43D3-8B79-37D633B846F1}">
                <asvg:svgBlip xmlns:asvg="http://schemas.microsoft.com/office/drawing/2016/SVG/main" r:embed="rId49"/>
              </a:ext>
            </a:extLst>
          </a:blip>
          <a:stretch>
            <a:fillRect/>
          </a:stretch>
        </p:blipFill>
        <p:spPr>
          <a:xfrm>
            <a:off x="3833725" y="1979065"/>
            <a:ext cx="228600" cy="228600"/>
          </a:xfrm>
          <a:prstGeom prst="rect">
            <a:avLst/>
          </a:prstGeom>
        </p:spPr>
      </p:pic>
      <p:pic>
        <p:nvPicPr>
          <p:cNvPr id="170" name="Graphic 169">
            <a:extLst>
              <a:ext uri="{FF2B5EF4-FFF2-40B4-BE49-F238E27FC236}">
                <a16:creationId xmlns:a16="http://schemas.microsoft.com/office/drawing/2014/main" id="{9B6DAC62-9095-B247-BD07-71F93BD02FAC}"/>
              </a:ext>
            </a:extLst>
          </p:cNvPr>
          <p:cNvPicPr>
            <a:picLocks noChangeAspect="1"/>
          </p:cNvPicPr>
          <p:nvPr userDrawn="1"/>
        </p:nvPicPr>
        <p:blipFill>
          <a:blip r:embed="rId50">
            <a:extLst>
              <a:ext uri="{96DAC541-7B7A-43D3-8B79-37D633B846F1}">
                <asvg:svgBlip xmlns:asvg="http://schemas.microsoft.com/office/drawing/2016/SVG/main" r:embed="rId51"/>
              </a:ext>
            </a:extLst>
          </a:blip>
          <a:stretch>
            <a:fillRect/>
          </a:stretch>
        </p:blipFill>
        <p:spPr>
          <a:xfrm>
            <a:off x="3415429" y="1979065"/>
            <a:ext cx="228600" cy="228600"/>
          </a:xfrm>
          <a:prstGeom prst="rect">
            <a:avLst/>
          </a:prstGeom>
        </p:spPr>
      </p:pic>
      <p:pic>
        <p:nvPicPr>
          <p:cNvPr id="172" name="Graphic 171">
            <a:extLst>
              <a:ext uri="{FF2B5EF4-FFF2-40B4-BE49-F238E27FC236}">
                <a16:creationId xmlns:a16="http://schemas.microsoft.com/office/drawing/2014/main" id="{56C3AF3E-7714-1C4B-8710-7D791863F5A2}"/>
              </a:ext>
            </a:extLst>
          </p:cNvPr>
          <p:cNvPicPr>
            <a:picLocks noChangeAspect="1"/>
          </p:cNvPicPr>
          <p:nvPr userDrawn="1"/>
        </p:nvPicPr>
        <p:blipFill>
          <a:blip r:embed="rId52">
            <a:extLst>
              <a:ext uri="{96DAC541-7B7A-43D3-8B79-37D633B846F1}">
                <asvg:svgBlip xmlns:asvg="http://schemas.microsoft.com/office/drawing/2016/SVG/main" r:embed="rId53"/>
              </a:ext>
            </a:extLst>
          </a:blip>
          <a:stretch>
            <a:fillRect/>
          </a:stretch>
        </p:blipFill>
        <p:spPr>
          <a:xfrm>
            <a:off x="3013789" y="1985415"/>
            <a:ext cx="228600" cy="215900"/>
          </a:xfrm>
          <a:prstGeom prst="rect">
            <a:avLst/>
          </a:prstGeom>
        </p:spPr>
      </p:pic>
      <p:pic>
        <p:nvPicPr>
          <p:cNvPr id="176" name="Graphic 175">
            <a:extLst>
              <a:ext uri="{FF2B5EF4-FFF2-40B4-BE49-F238E27FC236}">
                <a16:creationId xmlns:a16="http://schemas.microsoft.com/office/drawing/2014/main" id="{A98B23A1-ED08-F647-8F33-83C1877FF2E7}"/>
              </a:ext>
            </a:extLst>
          </p:cNvPr>
          <p:cNvPicPr>
            <a:picLocks noChangeAspect="1"/>
          </p:cNvPicPr>
          <p:nvPr userDrawn="1"/>
        </p:nvPicPr>
        <p:blipFill>
          <a:blip r:embed="rId54">
            <a:extLst>
              <a:ext uri="{96DAC541-7B7A-43D3-8B79-37D633B846F1}">
                <asvg:svgBlip xmlns:asvg="http://schemas.microsoft.com/office/drawing/2016/SVG/main" r:embed="rId55"/>
              </a:ext>
            </a:extLst>
          </a:blip>
          <a:stretch>
            <a:fillRect/>
          </a:stretch>
        </p:blipFill>
        <p:spPr>
          <a:xfrm>
            <a:off x="2219288" y="1991765"/>
            <a:ext cx="228600" cy="203200"/>
          </a:xfrm>
          <a:prstGeom prst="rect">
            <a:avLst/>
          </a:prstGeom>
        </p:spPr>
      </p:pic>
      <p:pic>
        <p:nvPicPr>
          <p:cNvPr id="178" name="Graphic 177">
            <a:extLst>
              <a:ext uri="{FF2B5EF4-FFF2-40B4-BE49-F238E27FC236}">
                <a16:creationId xmlns:a16="http://schemas.microsoft.com/office/drawing/2014/main" id="{1BB2CE0F-4525-A848-82F7-62D5E94D9130}"/>
              </a:ext>
            </a:extLst>
          </p:cNvPr>
          <p:cNvPicPr>
            <a:picLocks noChangeAspect="1"/>
          </p:cNvPicPr>
          <p:nvPr userDrawn="1"/>
        </p:nvPicPr>
        <p:blipFill>
          <a:blip r:embed="rId56">
            <a:extLst>
              <a:ext uri="{96DAC541-7B7A-43D3-8B79-37D633B846F1}">
                <asvg:svgBlip xmlns:asvg="http://schemas.microsoft.com/office/drawing/2016/SVG/main" r:embed="rId57"/>
              </a:ext>
            </a:extLst>
          </a:blip>
          <a:stretch>
            <a:fillRect/>
          </a:stretch>
        </p:blipFill>
        <p:spPr>
          <a:xfrm>
            <a:off x="1753605" y="1966365"/>
            <a:ext cx="254000" cy="254000"/>
          </a:xfrm>
          <a:prstGeom prst="rect">
            <a:avLst/>
          </a:prstGeom>
        </p:spPr>
      </p:pic>
      <p:pic>
        <p:nvPicPr>
          <p:cNvPr id="180" name="Graphic 179">
            <a:extLst>
              <a:ext uri="{FF2B5EF4-FFF2-40B4-BE49-F238E27FC236}">
                <a16:creationId xmlns:a16="http://schemas.microsoft.com/office/drawing/2014/main" id="{7771AC1D-61DF-1441-A01C-37006049B819}"/>
              </a:ext>
            </a:extLst>
          </p:cNvPr>
          <p:cNvPicPr>
            <a:picLocks noChangeAspect="1"/>
          </p:cNvPicPr>
          <p:nvPr userDrawn="1"/>
        </p:nvPicPr>
        <p:blipFill>
          <a:blip r:embed="rId58">
            <a:extLst>
              <a:ext uri="{96DAC541-7B7A-43D3-8B79-37D633B846F1}">
                <asvg:svgBlip xmlns:asvg="http://schemas.microsoft.com/office/drawing/2016/SVG/main" r:embed="rId59"/>
              </a:ext>
            </a:extLst>
          </a:blip>
          <a:stretch>
            <a:fillRect/>
          </a:stretch>
        </p:blipFill>
        <p:spPr>
          <a:xfrm>
            <a:off x="1413030" y="1966365"/>
            <a:ext cx="165100" cy="254000"/>
          </a:xfrm>
          <a:prstGeom prst="rect">
            <a:avLst/>
          </a:prstGeom>
        </p:spPr>
      </p:pic>
      <p:pic>
        <p:nvPicPr>
          <p:cNvPr id="182" name="Graphic 181">
            <a:extLst>
              <a:ext uri="{FF2B5EF4-FFF2-40B4-BE49-F238E27FC236}">
                <a16:creationId xmlns:a16="http://schemas.microsoft.com/office/drawing/2014/main" id="{36A315A7-F8C3-604F-A1CE-F11265772277}"/>
              </a:ext>
            </a:extLst>
          </p:cNvPr>
          <p:cNvPicPr>
            <a:picLocks noChangeAspect="1"/>
          </p:cNvPicPr>
          <p:nvPr userDrawn="1"/>
        </p:nvPicPr>
        <p:blipFill>
          <a:blip r:embed="rId60">
            <a:extLst>
              <a:ext uri="{96DAC541-7B7A-43D3-8B79-37D633B846F1}">
                <asvg:svgBlip xmlns:asvg="http://schemas.microsoft.com/office/drawing/2016/SVG/main" r:embed="rId61"/>
              </a:ext>
            </a:extLst>
          </a:blip>
          <a:stretch>
            <a:fillRect/>
          </a:stretch>
        </p:blipFill>
        <p:spPr>
          <a:xfrm>
            <a:off x="1036367" y="1921915"/>
            <a:ext cx="228600" cy="254000"/>
          </a:xfrm>
          <a:prstGeom prst="rect">
            <a:avLst/>
          </a:prstGeom>
        </p:spPr>
      </p:pic>
      <p:pic>
        <p:nvPicPr>
          <p:cNvPr id="184" name="Graphic 183">
            <a:extLst>
              <a:ext uri="{FF2B5EF4-FFF2-40B4-BE49-F238E27FC236}">
                <a16:creationId xmlns:a16="http://schemas.microsoft.com/office/drawing/2014/main" id="{A4C82C8F-8DA8-1D4C-93BD-2B9103C80570}"/>
              </a:ext>
            </a:extLst>
          </p:cNvPr>
          <p:cNvPicPr>
            <a:picLocks noChangeAspect="1"/>
          </p:cNvPicPr>
          <p:nvPr userDrawn="1"/>
        </p:nvPicPr>
        <p:blipFill>
          <a:blip r:embed="rId62">
            <a:extLst>
              <a:ext uri="{96DAC541-7B7A-43D3-8B79-37D633B846F1}">
                <asvg:svgBlip xmlns:asvg="http://schemas.microsoft.com/office/drawing/2016/SVG/main" r:embed="rId63"/>
              </a:ext>
            </a:extLst>
          </a:blip>
          <a:stretch>
            <a:fillRect/>
          </a:stretch>
        </p:blipFill>
        <p:spPr>
          <a:xfrm>
            <a:off x="504825" y="1966365"/>
            <a:ext cx="228600" cy="254000"/>
          </a:xfrm>
          <a:prstGeom prst="rect">
            <a:avLst/>
          </a:prstGeom>
        </p:spPr>
      </p:pic>
      <p:pic>
        <p:nvPicPr>
          <p:cNvPr id="186" name="Graphic 185">
            <a:extLst>
              <a:ext uri="{FF2B5EF4-FFF2-40B4-BE49-F238E27FC236}">
                <a16:creationId xmlns:a16="http://schemas.microsoft.com/office/drawing/2014/main" id="{B5ADE746-2278-634C-9B80-6F9C7355A59C}"/>
              </a:ext>
            </a:extLst>
          </p:cNvPr>
          <p:cNvPicPr>
            <a:picLocks noChangeAspect="1"/>
          </p:cNvPicPr>
          <p:nvPr userDrawn="1"/>
        </p:nvPicPr>
        <p:blipFill>
          <a:blip r:embed="rId64">
            <a:extLst>
              <a:ext uri="{96DAC541-7B7A-43D3-8B79-37D633B846F1}">
                <asvg:svgBlip xmlns:asvg="http://schemas.microsoft.com/office/drawing/2016/SVG/main" r:embed="rId65"/>
              </a:ext>
            </a:extLst>
          </a:blip>
          <a:stretch>
            <a:fillRect/>
          </a:stretch>
        </p:blipFill>
        <p:spPr>
          <a:xfrm rot="10800000">
            <a:off x="8033934" y="1451610"/>
            <a:ext cx="215900" cy="228600"/>
          </a:xfrm>
          <a:prstGeom prst="rect">
            <a:avLst/>
          </a:prstGeom>
        </p:spPr>
      </p:pic>
      <p:pic>
        <p:nvPicPr>
          <p:cNvPr id="192" name="Graphic 191">
            <a:extLst>
              <a:ext uri="{FF2B5EF4-FFF2-40B4-BE49-F238E27FC236}">
                <a16:creationId xmlns:a16="http://schemas.microsoft.com/office/drawing/2014/main" id="{DC226C2B-48EB-934B-8A90-08FC535247BA}"/>
              </a:ext>
            </a:extLst>
          </p:cNvPr>
          <p:cNvPicPr>
            <a:picLocks noChangeAspect="1"/>
          </p:cNvPicPr>
          <p:nvPr userDrawn="1"/>
        </p:nvPicPr>
        <p:blipFill>
          <a:blip r:embed="rId66">
            <a:extLst>
              <a:ext uri="{96DAC541-7B7A-43D3-8B79-37D633B846F1}">
                <asvg:svgBlip xmlns:asvg="http://schemas.microsoft.com/office/drawing/2016/SVG/main" r:embed="rId67"/>
              </a:ext>
            </a:extLst>
          </a:blip>
          <a:stretch>
            <a:fillRect/>
          </a:stretch>
        </p:blipFill>
        <p:spPr>
          <a:xfrm>
            <a:off x="7172543" y="1457960"/>
            <a:ext cx="228600" cy="215900"/>
          </a:xfrm>
          <a:prstGeom prst="rect">
            <a:avLst/>
          </a:prstGeom>
        </p:spPr>
      </p:pic>
      <p:pic>
        <p:nvPicPr>
          <p:cNvPr id="194" name="Graphic 193">
            <a:extLst>
              <a:ext uri="{FF2B5EF4-FFF2-40B4-BE49-F238E27FC236}">
                <a16:creationId xmlns:a16="http://schemas.microsoft.com/office/drawing/2014/main" id="{227F6F22-B8AE-7A40-819D-242B2CF597F9}"/>
              </a:ext>
            </a:extLst>
          </p:cNvPr>
          <p:cNvPicPr>
            <a:picLocks noChangeAspect="1"/>
          </p:cNvPicPr>
          <p:nvPr userDrawn="1"/>
        </p:nvPicPr>
        <p:blipFill>
          <a:blip r:embed="rId68">
            <a:extLst>
              <a:ext uri="{96DAC541-7B7A-43D3-8B79-37D633B846F1}">
                <asvg:svgBlip xmlns:asvg="http://schemas.microsoft.com/office/drawing/2016/SVG/main" r:embed="rId69"/>
              </a:ext>
            </a:extLst>
          </a:blip>
          <a:stretch>
            <a:fillRect/>
          </a:stretch>
        </p:blipFill>
        <p:spPr>
          <a:xfrm>
            <a:off x="6726935" y="1438910"/>
            <a:ext cx="228600" cy="254000"/>
          </a:xfrm>
          <a:prstGeom prst="rect">
            <a:avLst/>
          </a:prstGeom>
        </p:spPr>
      </p:pic>
      <p:pic>
        <p:nvPicPr>
          <p:cNvPr id="196" name="Graphic 195">
            <a:extLst>
              <a:ext uri="{FF2B5EF4-FFF2-40B4-BE49-F238E27FC236}">
                <a16:creationId xmlns:a16="http://schemas.microsoft.com/office/drawing/2014/main" id="{362B3DD2-3B4C-6E43-AA92-01410969B627}"/>
              </a:ext>
            </a:extLst>
          </p:cNvPr>
          <p:cNvPicPr>
            <a:picLocks noChangeAspect="1"/>
          </p:cNvPicPr>
          <p:nvPr userDrawn="1"/>
        </p:nvPicPr>
        <p:blipFill>
          <a:blip r:embed="rId70">
            <a:extLst>
              <a:ext uri="{96DAC541-7B7A-43D3-8B79-37D633B846F1}">
                <asvg:svgBlip xmlns:asvg="http://schemas.microsoft.com/office/drawing/2016/SVG/main" r:embed="rId71"/>
              </a:ext>
            </a:extLst>
          </a:blip>
          <a:stretch>
            <a:fillRect/>
          </a:stretch>
        </p:blipFill>
        <p:spPr>
          <a:xfrm>
            <a:off x="6301409" y="1451610"/>
            <a:ext cx="215900" cy="228600"/>
          </a:xfrm>
          <a:prstGeom prst="rect">
            <a:avLst/>
          </a:prstGeom>
        </p:spPr>
      </p:pic>
      <p:pic>
        <p:nvPicPr>
          <p:cNvPr id="198" name="Graphic 197">
            <a:extLst>
              <a:ext uri="{FF2B5EF4-FFF2-40B4-BE49-F238E27FC236}">
                <a16:creationId xmlns:a16="http://schemas.microsoft.com/office/drawing/2014/main" id="{71FD3A39-A56E-BA4F-94DB-0774F813864E}"/>
              </a:ext>
            </a:extLst>
          </p:cNvPr>
          <p:cNvPicPr>
            <a:picLocks noChangeAspect="1"/>
          </p:cNvPicPr>
          <p:nvPr userDrawn="1"/>
        </p:nvPicPr>
        <p:blipFill>
          <a:blip r:embed="rId72">
            <a:extLst>
              <a:ext uri="{96DAC541-7B7A-43D3-8B79-37D633B846F1}">
                <asvg:svgBlip xmlns:asvg="http://schemas.microsoft.com/office/drawing/2016/SVG/main" r:embed="rId73"/>
              </a:ext>
            </a:extLst>
          </a:blip>
          <a:stretch>
            <a:fillRect/>
          </a:stretch>
        </p:blipFill>
        <p:spPr>
          <a:xfrm>
            <a:off x="4990457" y="1451610"/>
            <a:ext cx="215900" cy="228600"/>
          </a:xfrm>
          <a:prstGeom prst="rect">
            <a:avLst/>
          </a:prstGeom>
        </p:spPr>
      </p:pic>
      <p:pic>
        <p:nvPicPr>
          <p:cNvPr id="200" name="Graphic 199">
            <a:extLst>
              <a:ext uri="{FF2B5EF4-FFF2-40B4-BE49-F238E27FC236}">
                <a16:creationId xmlns:a16="http://schemas.microsoft.com/office/drawing/2014/main" id="{210D8109-200E-2C45-84F7-BA3844B9DDEA}"/>
              </a:ext>
            </a:extLst>
          </p:cNvPr>
          <p:cNvPicPr>
            <a:picLocks noChangeAspect="1"/>
          </p:cNvPicPr>
          <p:nvPr userDrawn="1"/>
        </p:nvPicPr>
        <p:blipFill>
          <a:blip r:embed="rId74">
            <a:extLst>
              <a:ext uri="{96DAC541-7B7A-43D3-8B79-37D633B846F1}">
                <asvg:svgBlip xmlns:asvg="http://schemas.microsoft.com/office/drawing/2016/SVG/main" r:embed="rId75"/>
              </a:ext>
            </a:extLst>
          </a:blip>
          <a:stretch>
            <a:fillRect/>
          </a:stretch>
        </p:blipFill>
        <p:spPr>
          <a:xfrm>
            <a:off x="5882267" y="1451610"/>
            <a:ext cx="228600" cy="228600"/>
          </a:xfrm>
          <a:prstGeom prst="rect">
            <a:avLst/>
          </a:prstGeom>
        </p:spPr>
      </p:pic>
      <p:pic>
        <p:nvPicPr>
          <p:cNvPr id="202" name="Graphic 201">
            <a:extLst>
              <a:ext uri="{FF2B5EF4-FFF2-40B4-BE49-F238E27FC236}">
                <a16:creationId xmlns:a16="http://schemas.microsoft.com/office/drawing/2014/main" id="{4C2AFCDE-19C8-6041-AADE-E45112CAA25A}"/>
              </a:ext>
            </a:extLst>
          </p:cNvPr>
          <p:cNvPicPr>
            <a:picLocks noChangeAspect="1"/>
          </p:cNvPicPr>
          <p:nvPr userDrawn="1"/>
        </p:nvPicPr>
        <p:blipFill>
          <a:blip r:embed="rId76">
            <a:extLst>
              <a:ext uri="{96DAC541-7B7A-43D3-8B79-37D633B846F1}">
                <asvg:svgBlip xmlns:asvg="http://schemas.microsoft.com/office/drawing/2016/SVG/main" r:embed="rId77"/>
              </a:ext>
            </a:extLst>
          </a:blip>
          <a:stretch>
            <a:fillRect/>
          </a:stretch>
        </p:blipFill>
        <p:spPr>
          <a:xfrm>
            <a:off x="5439215" y="1451610"/>
            <a:ext cx="228600" cy="228600"/>
          </a:xfrm>
          <a:prstGeom prst="rect">
            <a:avLst/>
          </a:prstGeom>
        </p:spPr>
      </p:pic>
      <p:pic>
        <p:nvPicPr>
          <p:cNvPr id="204" name="Graphic 203">
            <a:extLst>
              <a:ext uri="{FF2B5EF4-FFF2-40B4-BE49-F238E27FC236}">
                <a16:creationId xmlns:a16="http://schemas.microsoft.com/office/drawing/2014/main" id="{BE720748-37B8-2346-A90A-26CC3B609F9F}"/>
              </a:ext>
            </a:extLst>
          </p:cNvPr>
          <p:cNvPicPr>
            <a:picLocks noChangeAspect="1"/>
          </p:cNvPicPr>
          <p:nvPr userDrawn="1"/>
        </p:nvPicPr>
        <p:blipFill>
          <a:blip r:embed="rId78">
            <a:extLst>
              <a:ext uri="{96DAC541-7B7A-43D3-8B79-37D633B846F1}">
                <asvg:svgBlip xmlns:asvg="http://schemas.microsoft.com/office/drawing/2016/SVG/main" r:embed="rId79"/>
              </a:ext>
            </a:extLst>
          </a:blip>
          <a:stretch>
            <a:fillRect/>
          </a:stretch>
        </p:blipFill>
        <p:spPr>
          <a:xfrm>
            <a:off x="4218908" y="1464310"/>
            <a:ext cx="165100" cy="203200"/>
          </a:xfrm>
          <a:prstGeom prst="rect">
            <a:avLst/>
          </a:prstGeom>
        </p:spPr>
      </p:pic>
      <p:pic>
        <p:nvPicPr>
          <p:cNvPr id="206" name="Graphic 205">
            <a:extLst>
              <a:ext uri="{FF2B5EF4-FFF2-40B4-BE49-F238E27FC236}">
                <a16:creationId xmlns:a16="http://schemas.microsoft.com/office/drawing/2014/main" id="{17D984E0-B2EF-FC45-953D-EC60B12BB675}"/>
              </a:ext>
            </a:extLst>
          </p:cNvPr>
          <p:cNvPicPr>
            <a:picLocks noChangeAspect="1"/>
          </p:cNvPicPr>
          <p:nvPr userDrawn="1"/>
        </p:nvPicPr>
        <p:blipFill>
          <a:blip r:embed="rId80">
            <a:extLst>
              <a:ext uri="{96DAC541-7B7A-43D3-8B79-37D633B846F1}">
                <asvg:svgBlip xmlns:asvg="http://schemas.microsoft.com/office/drawing/2016/SVG/main" r:embed="rId81"/>
              </a:ext>
            </a:extLst>
          </a:blip>
          <a:stretch>
            <a:fillRect/>
          </a:stretch>
        </p:blipFill>
        <p:spPr>
          <a:xfrm>
            <a:off x="3865475" y="1457960"/>
            <a:ext cx="165100" cy="215900"/>
          </a:xfrm>
          <a:prstGeom prst="rect">
            <a:avLst/>
          </a:prstGeom>
        </p:spPr>
      </p:pic>
      <p:pic>
        <p:nvPicPr>
          <p:cNvPr id="208" name="Graphic 207">
            <a:extLst>
              <a:ext uri="{FF2B5EF4-FFF2-40B4-BE49-F238E27FC236}">
                <a16:creationId xmlns:a16="http://schemas.microsoft.com/office/drawing/2014/main" id="{F8691F11-C4CE-6A4F-B7D9-72FFAE8428D5}"/>
              </a:ext>
            </a:extLst>
          </p:cNvPr>
          <p:cNvPicPr>
            <a:picLocks noChangeAspect="1"/>
          </p:cNvPicPr>
          <p:nvPr userDrawn="1"/>
        </p:nvPicPr>
        <p:blipFill>
          <a:blip r:embed="rId82">
            <a:extLst>
              <a:ext uri="{96DAC541-7B7A-43D3-8B79-37D633B846F1}">
                <asvg:svgBlip xmlns:asvg="http://schemas.microsoft.com/office/drawing/2016/SVG/main" r:embed="rId83"/>
              </a:ext>
            </a:extLst>
          </a:blip>
          <a:stretch>
            <a:fillRect/>
          </a:stretch>
        </p:blipFill>
        <p:spPr>
          <a:xfrm>
            <a:off x="3421779" y="1457960"/>
            <a:ext cx="215900" cy="215900"/>
          </a:xfrm>
          <a:prstGeom prst="rect">
            <a:avLst/>
          </a:prstGeom>
        </p:spPr>
      </p:pic>
      <p:pic>
        <p:nvPicPr>
          <p:cNvPr id="210" name="Graphic 209">
            <a:extLst>
              <a:ext uri="{FF2B5EF4-FFF2-40B4-BE49-F238E27FC236}">
                <a16:creationId xmlns:a16="http://schemas.microsoft.com/office/drawing/2014/main" id="{E99BBF76-FDAA-EB44-9799-24F339A2F0C0}"/>
              </a:ext>
            </a:extLst>
          </p:cNvPr>
          <p:cNvPicPr>
            <a:picLocks noChangeAspect="1"/>
          </p:cNvPicPr>
          <p:nvPr userDrawn="1"/>
        </p:nvPicPr>
        <p:blipFill>
          <a:blip r:embed="rId84">
            <a:extLst>
              <a:ext uri="{96DAC541-7B7A-43D3-8B79-37D633B846F1}">
                <asvg:svgBlip xmlns:asvg="http://schemas.microsoft.com/office/drawing/2016/SVG/main" r:embed="rId85"/>
              </a:ext>
            </a:extLst>
          </a:blip>
          <a:stretch>
            <a:fillRect/>
          </a:stretch>
        </p:blipFill>
        <p:spPr>
          <a:xfrm>
            <a:off x="3013789" y="1451610"/>
            <a:ext cx="228600" cy="228600"/>
          </a:xfrm>
          <a:prstGeom prst="rect">
            <a:avLst/>
          </a:prstGeom>
        </p:spPr>
      </p:pic>
      <p:pic>
        <p:nvPicPr>
          <p:cNvPr id="212" name="Graphic 211">
            <a:extLst>
              <a:ext uri="{FF2B5EF4-FFF2-40B4-BE49-F238E27FC236}">
                <a16:creationId xmlns:a16="http://schemas.microsoft.com/office/drawing/2014/main" id="{74C55C42-DC8B-0148-AAFA-FD3EA01AEB5B}"/>
              </a:ext>
            </a:extLst>
          </p:cNvPr>
          <p:cNvPicPr>
            <a:picLocks noChangeAspect="1"/>
          </p:cNvPicPr>
          <p:nvPr userDrawn="1"/>
        </p:nvPicPr>
        <p:blipFill>
          <a:blip r:embed="rId86">
            <a:extLst>
              <a:ext uri="{96DAC541-7B7A-43D3-8B79-37D633B846F1}">
                <asvg:svgBlip xmlns:asvg="http://schemas.microsoft.com/office/drawing/2016/SVG/main" r:embed="rId87"/>
              </a:ext>
            </a:extLst>
          </a:blip>
          <a:stretch>
            <a:fillRect/>
          </a:stretch>
        </p:blipFill>
        <p:spPr>
          <a:xfrm>
            <a:off x="2616783" y="1392093"/>
            <a:ext cx="270734" cy="300817"/>
          </a:xfrm>
          <a:prstGeom prst="rect">
            <a:avLst/>
          </a:prstGeom>
        </p:spPr>
      </p:pic>
      <p:pic>
        <p:nvPicPr>
          <p:cNvPr id="214" name="Graphic 213">
            <a:extLst>
              <a:ext uri="{FF2B5EF4-FFF2-40B4-BE49-F238E27FC236}">
                <a16:creationId xmlns:a16="http://schemas.microsoft.com/office/drawing/2014/main" id="{8DB030B3-B2DB-1D42-B916-E39AD455748A}"/>
              </a:ext>
            </a:extLst>
          </p:cNvPr>
          <p:cNvPicPr>
            <a:picLocks noChangeAspect="1"/>
          </p:cNvPicPr>
          <p:nvPr userDrawn="1"/>
        </p:nvPicPr>
        <p:blipFill>
          <a:blip r:embed="rId88">
            <a:extLst>
              <a:ext uri="{96DAC541-7B7A-43D3-8B79-37D633B846F1}">
                <asvg:svgBlip xmlns:asvg="http://schemas.microsoft.com/office/drawing/2016/SVG/main" r:embed="rId89"/>
              </a:ext>
            </a:extLst>
          </a:blip>
          <a:stretch>
            <a:fillRect/>
          </a:stretch>
        </p:blipFill>
        <p:spPr>
          <a:xfrm>
            <a:off x="2225638" y="1457960"/>
            <a:ext cx="215900" cy="215900"/>
          </a:xfrm>
          <a:prstGeom prst="rect">
            <a:avLst/>
          </a:prstGeom>
        </p:spPr>
      </p:pic>
      <p:pic>
        <p:nvPicPr>
          <p:cNvPr id="216" name="Graphic 215">
            <a:extLst>
              <a:ext uri="{FF2B5EF4-FFF2-40B4-BE49-F238E27FC236}">
                <a16:creationId xmlns:a16="http://schemas.microsoft.com/office/drawing/2014/main" id="{95E39C02-FDF7-8640-851D-EEE3C39ED4A0}"/>
              </a:ext>
            </a:extLst>
          </p:cNvPr>
          <p:cNvPicPr>
            <a:picLocks noChangeAspect="1"/>
          </p:cNvPicPr>
          <p:nvPr userDrawn="1"/>
        </p:nvPicPr>
        <p:blipFill>
          <a:blip r:embed="rId90">
            <a:extLst>
              <a:ext uri="{96DAC541-7B7A-43D3-8B79-37D633B846F1}">
                <asvg:svgBlip xmlns:asvg="http://schemas.microsoft.com/office/drawing/2016/SVG/main" r:embed="rId91"/>
              </a:ext>
            </a:extLst>
          </a:blip>
          <a:stretch>
            <a:fillRect/>
          </a:stretch>
        </p:blipFill>
        <p:spPr>
          <a:xfrm>
            <a:off x="1772655" y="1457960"/>
            <a:ext cx="215900" cy="215900"/>
          </a:xfrm>
          <a:prstGeom prst="rect">
            <a:avLst/>
          </a:prstGeom>
        </p:spPr>
      </p:pic>
      <p:pic>
        <p:nvPicPr>
          <p:cNvPr id="218" name="Graphic 217">
            <a:extLst>
              <a:ext uri="{FF2B5EF4-FFF2-40B4-BE49-F238E27FC236}">
                <a16:creationId xmlns:a16="http://schemas.microsoft.com/office/drawing/2014/main" id="{07BA36DB-8D9D-8A4B-9D3D-D9E04F10672E}"/>
              </a:ext>
            </a:extLst>
          </p:cNvPr>
          <p:cNvPicPr>
            <a:picLocks noChangeAspect="1"/>
          </p:cNvPicPr>
          <p:nvPr userDrawn="1"/>
        </p:nvPicPr>
        <p:blipFill>
          <a:blip r:embed="rId92">
            <a:extLst>
              <a:ext uri="{96DAC541-7B7A-43D3-8B79-37D633B846F1}">
                <asvg:svgBlip xmlns:asvg="http://schemas.microsoft.com/office/drawing/2016/SVG/main" r:embed="rId93"/>
              </a:ext>
            </a:extLst>
          </a:blip>
          <a:stretch>
            <a:fillRect/>
          </a:stretch>
        </p:blipFill>
        <p:spPr>
          <a:xfrm>
            <a:off x="1381280" y="1451610"/>
            <a:ext cx="228600" cy="228600"/>
          </a:xfrm>
          <a:prstGeom prst="rect">
            <a:avLst/>
          </a:prstGeom>
        </p:spPr>
      </p:pic>
      <p:pic>
        <p:nvPicPr>
          <p:cNvPr id="220" name="Graphic 219">
            <a:extLst>
              <a:ext uri="{FF2B5EF4-FFF2-40B4-BE49-F238E27FC236}">
                <a16:creationId xmlns:a16="http://schemas.microsoft.com/office/drawing/2014/main" id="{DA766D5E-A1FB-7041-B766-2C910EE07421}"/>
              </a:ext>
            </a:extLst>
          </p:cNvPr>
          <p:cNvPicPr>
            <a:picLocks noChangeAspect="1"/>
          </p:cNvPicPr>
          <p:nvPr userDrawn="1"/>
        </p:nvPicPr>
        <p:blipFill>
          <a:blip r:embed="rId94">
            <a:extLst>
              <a:ext uri="{96DAC541-7B7A-43D3-8B79-37D633B846F1}">
                <asvg:svgBlip xmlns:asvg="http://schemas.microsoft.com/office/drawing/2016/SVG/main" r:embed="rId95"/>
              </a:ext>
            </a:extLst>
          </a:blip>
          <a:stretch>
            <a:fillRect/>
          </a:stretch>
        </p:blipFill>
        <p:spPr>
          <a:xfrm>
            <a:off x="933878" y="1451610"/>
            <a:ext cx="228600" cy="228600"/>
          </a:xfrm>
          <a:prstGeom prst="rect">
            <a:avLst/>
          </a:prstGeom>
        </p:spPr>
      </p:pic>
      <p:pic>
        <p:nvPicPr>
          <p:cNvPr id="222" name="Graphic 221">
            <a:extLst>
              <a:ext uri="{FF2B5EF4-FFF2-40B4-BE49-F238E27FC236}">
                <a16:creationId xmlns:a16="http://schemas.microsoft.com/office/drawing/2014/main" id="{AA5ED4BE-12D4-1743-A0FB-594F89FA836A}"/>
              </a:ext>
            </a:extLst>
          </p:cNvPr>
          <p:cNvPicPr>
            <a:picLocks noChangeAspect="1"/>
          </p:cNvPicPr>
          <p:nvPr userDrawn="1"/>
        </p:nvPicPr>
        <p:blipFill>
          <a:blip r:embed="rId96">
            <a:extLst>
              <a:ext uri="{96DAC541-7B7A-43D3-8B79-37D633B846F1}">
                <asvg:svgBlip xmlns:asvg="http://schemas.microsoft.com/office/drawing/2016/SVG/main" r:embed="rId97"/>
              </a:ext>
            </a:extLst>
          </a:blip>
          <a:stretch>
            <a:fillRect/>
          </a:stretch>
        </p:blipFill>
        <p:spPr>
          <a:xfrm>
            <a:off x="521335" y="1451610"/>
            <a:ext cx="228600" cy="228600"/>
          </a:xfrm>
          <a:prstGeom prst="rect">
            <a:avLst/>
          </a:prstGeom>
        </p:spPr>
      </p:pic>
      <p:pic>
        <p:nvPicPr>
          <p:cNvPr id="224" name="Graphic 223">
            <a:extLst>
              <a:ext uri="{FF2B5EF4-FFF2-40B4-BE49-F238E27FC236}">
                <a16:creationId xmlns:a16="http://schemas.microsoft.com/office/drawing/2014/main" id="{CC49C6A1-CA90-C048-8541-CA4FAE4E1D76}"/>
              </a:ext>
            </a:extLst>
          </p:cNvPr>
          <p:cNvPicPr>
            <a:picLocks noChangeAspect="1"/>
          </p:cNvPicPr>
          <p:nvPr userDrawn="1"/>
        </p:nvPicPr>
        <p:blipFill>
          <a:blip r:embed="rId64">
            <a:extLst>
              <a:ext uri="{96DAC541-7B7A-43D3-8B79-37D633B846F1}">
                <asvg:svgBlip xmlns:asvg="http://schemas.microsoft.com/office/drawing/2016/SVG/main" r:embed="rId65"/>
              </a:ext>
            </a:extLst>
          </a:blip>
          <a:stretch>
            <a:fillRect/>
          </a:stretch>
        </p:blipFill>
        <p:spPr>
          <a:xfrm>
            <a:off x="8397875" y="1451610"/>
            <a:ext cx="215900" cy="228600"/>
          </a:xfrm>
          <a:prstGeom prst="rect">
            <a:avLst/>
          </a:prstGeom>
        </p:spPr>
      </p:pic>
      <p:pic>
        <p:nvPicPr>
          <p:cNvPr id="225" name="Graphic 224">
            <a:extLst>
              <a:ext uri="{FF2B5EF4-FFF2-40B4-BE49-F238E27FC236}">
                <a16:creationId xmlns:a16="http://schemas.microsoft.com/office/drawing/2014/main" id="{BC99C51C-AA62-3A4F-AA56-D43FE76C8406}"/>
              </a:ext>
            </a:extLst>
          </p:cNvPr>
          <p:cNvPicPr>
            <a:picLocks noChangeAspect="1"/>
          </p:cNvPicPr>
          <p:nvPr userDrawn="1"/>
        </p:nvPicPr>
        <p:blipFill>
          <a:blip r:embed="rId98">
            <a:extLst>
              <a:ext uri="{96DAC541-7B7A-43D3-8B79-37D633B846F1}">
                <asvg:svgBlip xmlns:asvg="http://schemas.microsoft.com/office/drawing/2016/SVG/main" r:embed="rId99"/>
              </a:ext>
            </a:extLst>
          </a:blip>
          <a:stretch>
            <a:fillRect/>
          </a:stretch>
        </p:blipFill>
        <p:spPr>
          <a:xfrm>
            <a:off x="7637369" y="1457960"/>
            <a:ext cx="119944" cy="215900"/>
          </a:xfrm>
          <a:prstGeom prst="rect">
            <a:avLst/>
          </a:prstGeom>
        </p:spPr>
      </p:pic>
      <p:pic>
        <p:nvPicPr>
          <p:cNvPr id="226" name="Graphic 225">
            <a:extLst>
              <a:ext uri="{FF2B5EF4-FFF2-40B4-BE49-F238E27FC236}">
                <a16:creationId xmlns:a16="http://schemas.microsoft.com/office/drawing/2014/main" id="{059BBF36-66FB-1145-8506-645D371C2E64}"/>
              </a:ext>
            </a:extLst>
          </p:cNvPr>
          <p:cNvPicPr>
            <a:picLocks noChangeAspect="1"/>
          </p:cNvPicPr>
          <p:nvPr userDrawn="1"/>
        </p:nvPicPr>
        <p:blipFill>
          <a:blip r:embed="rId100">
            <a:extLst>
              <a:ext uri="{96DAC541-7B7A-43D3-8B79-37D633B846F1}">
                <asvg:svgBlip xmlns:asvg="http://schemas.microsoft.com/office/drawing/2016/SVG/main" r:embed="rId101"/>
              </a:ext>
            </a:extLst>
          </a:blip>
          <a:stretch>
            <a:fillRect/>
          </a:stretch>
        </p:blipFill>
        <p:spPr>
          <a:xfrm>
            <a:off x="7574772" y="2025272"/>
            <a:ext cx="245139" cy="136187"/>
          </a:xfrm>
          <a:prstGeom prst="rect">
            <a:avLst/>
          </a:prstGeom>
        </p:spPr>
      </p:pic>
      <p:pic>
        <p:nvPicPr>
          <p:cNvPr id="227" name="Graphic 226">
            <a:extLst>
              <a:ext uri="{FF2B5EF4-FFF2-40B4-BE49-F238E27FC236}">
                <a16:creationId xmlns:a16="http://schemas.microsoft.com/office/drawing/2014/main" id="{590101FB-650F-1D4A-861C-3C72CADBEEE7}"/>
              </a:ext>
            </a:extLst>
          </p:cNvPr>
          <p:cNvPicPr>
            <a:picLocks noChangeAspect="1"/>
          </p:cNvPicPr>
          <p:nvPr userDrawn="1"/>
        </p:nvPicPr>
        <p:blipFill>
          <a:blip r:embed="rId102">
            <a:extLst>
              <a:ext uri="{96DAC541-7B7A-43D3-8B79-37D633B846F1}">
                <asvg:svgBlip xmlns:asvg="http://schemas.microsoft.com/office/drawing/2016/SVG/main" r:embed="rId103"/>
              </a:ext>
            </a:extLst>
          </a:blip>
          <a:stretch>
            <a:fillRect/>
          </a:stretch>
        </p:blipFill>
        <p:spPr>
          <a:xfrm>
            <a:off x="8019315" y="2567037"/>
            <a:ext cx="245139" cy="136187"/>
          </a:xfrm>
          <a:prstGeom prst="rect">
            <a:avLst/>
          </a:prstGeom>
        </p:spPr>
      </p:pic>
      <p:pic>
        <p:nvPicPr>
          <p:cNvPr id="229" name="Graphic 228">
            <a:extLst>
              <a:ext uri="{FF2B5EF4-FFF2-40B4-BE49-F238E27FC236}">
                <a16:creationId xmlns:a16="http://schemas.microsoft.com/office/drawing/2014/main" id="{E4B24CD3-7F76-EF4B-B5B6-98FD345259C8}"/>
              </a:ext>
            </a:extLst>
          </p:cNvPr>
          <p:cNvPicPr>
            <a:picLocks noChangeAspect="1"/>
          </p:cNvPicPr>
          <p:nvPr userDrawn="1"/>
        </p:nvPicPr>
        <p:blipFill>
          <a:blip r:embed="rId104">
            <a:extLst>
              <a:ext uri="{96DAC541-7B7A-43D3-8B79-37D633B846F1}">
                <asvg:svgBlip xmlns:asvg="http://schemas.microsoft.com/office/drawing/2016/SVG/main" r:embed="rId105"/>
              </a:ext>
            </a:extLst>
          </a:blip>
          <a:stretch>
            <a:fillRect/>
          </a:stretch>
        </p:blipFill>
        <p:spPr>
          <a:xfrm>
            <a:off x="5888617" y="3088703"/>
            <a:ext cx="215900" cy="190500"/>
          </a:xfrm>
          <a:prstGeom prst="rect">
            <a:avLst/>
          </a:prstGeom>
        </p:spPr>
      </p:pic>
      <p:pic>
        <p:nvPicPr>
          <p:cNvPr id="231" name="Graphic 230">
            <a:extLst>
              <a:ext uri="{FF2B5EF4-FFF2-40B4-BE49-F238E27FC236}">
                <a16:creationId xmlns:a16="http://schemas.microsoft.com/office/drawing/2014/main" id="{F8FEF101-3319-1844-B1A9-B39ABB60A6AA}"/>
              </a:ext>
            </a:extLst>
          </p:cNvPr>
          <p:cNvPicPr>
            <a:picLocks noChangeAspect="1"/>
          </p:cNvPicPr>
          <p:nvPr userDrawn="1"/>
        </p:nvPicPr>
        <p:blipFill>
          <a:blip r:embed="rId106">
            <a:extLst>
              <a:ext uri="{96DAC541-7B7A-43D3-8B79-37D633B846F1}">
                <asvg:svgBlip xmlns:asvg="http://schemas.microsoft.com/office/drawing/2016/SVG/main" r:embed="rId107"/>
              </a:ext>
            </a:extLst>
          </a:blip>
          <a:stretch>
            <a:fillRect/>
          </a:stretch>
        </p:blipFill>
        <p:spPr>
          <a:xfrm>
            <a:off x="5439215" y="3063303"/>
            <a:ext cx="228600" cy="241300"/>
          </a:xfrm>
          <a:prstGeom prst="rect">
            <a:avLst/>
          </a:prstGeom>
        </p:spPr>
      </p:pic>
      <p:pic>
        <p:nvPicPr>
          <p:cNvPr id="233" name="Graphic 232">
            <a:extLst>
              <a:ext uri="{FF2B5EF4-FFF2-40B4-BE49-F238E27FC236}">
                <a16:creationId xmlns:a16="http://schemas.microsoft.com/office/drawing/2014/main" id="{698B66C4-C0D9-7546-B375-17057A225C8E}"/>
              </a:ext>
            </a:extLst>
          </p:cNvPr>
          <p:cNvPicPr>
            <a:picLocks noChangeAspect="1"/>
          </p:cNvPicPr>
          <p:nvPr userDrawn="1"/>
        </p:nvPicPr>
        <p:blipFill>
          <a:blip r:embed="rId108">
            <a:extLst>
              <a:ext uri="{96DAC541-7B7A-43D3-8B79-37D633B846F1}">
                <asvg:svgBlip xmlns:asvg="http://schemas.microsoft.com/office/drawing/2016/SVG/main" r:embed="rId109"/>
              </a:ext>
            </a:extLst>
          </a:blip>
          <a:stretch>
            <a:fillRect/>
          </a:stretch>
        </p:blipFill>
        <p:spPr>
          <a:xfrm>
            <a:off x="4984107" y="3088703"/>
            <a:ext cx="228600" cy="190500"/>
          </a:xfrm>
          <a:prstGeom prst="rect">
            <a:avLst/>
          </a:prstGeom>
        </p:spPr>
      </p:pic>
      <p:pic>
        <p:nvPicPr>
          <p:cNvPr id="235" name="Graphic 234">
            <a:extLst>
              <a:ext uri="{FF2B5EF4-FFF2-40B4-BE49-F238E27FC236}">
                <a16:creationId xmlns:a16="http://schemas.microsoft.com/office/drawing/2014/main" id="{E7ABCD6E-AED4-C543-A307-0C4707A63E91}"/>
              </a:ext>
            </a:extLst>
          </p:cNvPr>
          <p:cNvPicPr>
            <a:picLocks noChangeAspect="1"/>
          </p:cNvPicPr>
          <p:nvPr userDrawn="1"/>
        </p:nvPicPr>
        <p:blipFill>
          <a:blip r:embed="rId110">
            <a:extLst>
              <a:ext uri="{96DAC541-7B7A-43D3-8B79-37D633B846F1}">
                <asvg:svgBlip xmlns:asvg="http://schemas.microsoft.com/office/drawing/2016/SVG/main" r:embed="rId111"/>
              </a:ext>
            </a:extLst>
          </a:blip>
          <a:stretch>
            <a:fillRect/>
          </a:stretch>
        </p:blipFill>
        <p:spPr>
          <a:xfrm>
            <a:off x="4576560" y="3082353"/>
            <a:ext cx="228600" cy="203200"/>
          </a:xfrm>
          <a:prstGeom prst="rect">
            <a:avLst/>
          </a:prstGeom>
        </p:spPr>
      </p:pic>
      <p:pic>
        <p:nvPicPr>
          <p:cNvPr id="237" name="Graphic 236">
            <a:extLst>
              <a:ext uri="{FF2B5EF4-FFF2-40B4-BE49-F238E27FC236}">
                <a16:creationId xmlns:a16="http://schemas.microsoft.com/office/drawing/2014/main" id="{3A60F8B2-4E38-2948-810E-091F52750CF3}"/>
              </a:ext>
            </a:extLst>
          </p:cNvPr>
          <p:cNvPicPr>
            <a:picLocks noChangeAspect="1"/>
          </p:cNvPicPr>
          <p:nvPr userDrawn="1"/>
        </p:nvPicPr>
        <p:blipFill>
          <a:blip r:embed="rId112">
            <a:extLst>
              <a:ext uri="{96DAC541-7B7A-43D3-8B79-37D633B846F1}">
                <asvg:svgBlip xmlns:asvg="http://schemas.microsoft.com/office/drawing/2016/SVG/main" r:embed="rId113"/>
              </a:ext>
            </a:extLst>
          </a:blip>
          <a:stretch>
            <a:fillRect/>
          </a:stretch>
        </p:blipFill>
        <p:spPr>
          <a:xfrm>
            <a:off x="4199342" y="3069653"/>
            <a:ext cx="228600" cy="228600"/>
          </a:xfrm>
          <a:prstGeom prst="rect">
            <a:avLst/>
          </a:prstGeom>
        </p:spPr>
      </p:pic>
      <p:pic>
        <p:nvPicPr>
          <p:cNvPr id="239" name="Graphic 238">
            <a:extLst>
              <a:ext uri="{FF2B5EF4-FFF2-40B4-BE49-F238E27FC236}">
                <a16:creationId xmlns:a16="http://schemas.microsoft.com/office/drawing/2014/main" id="{BF1ECDE0-AB46-AA4B-8783-BA7EA799CE0F}"/>
              </a:ext>
            </a:extLst>
          </p:cNvPr>
          <p:cNvPicPr>
            <a:picLocks noChangeAspect="1"/>
          </p:cNvPicPr>
          <p:nvPr userDrawn="1"/>
        </p:nvPicPr>
        <p:blipFill>
          <a:blip r:embed="rId114">
            <a:extLst>
              <a:ext uri="{96DAC541-7B7A-43D3-8B79-37D633B846F1}">
                <asvg:svgBlip xmlns:asvg="http://schemas.microsoft.com/office/drawing/2016/SVG/main" r:embed="rId115"/>
              </a:ext>
            </a:extLst>
          </a:blip>
          <a:stretch>
            <a:fillRect/>
          </a:stretch>
        </p:blipFill>
        <p:spPr>
          <a:xfrm>
            <a:off x="3833725" y="3069653"/>
            <a:ext cx="228600" cy="228600"/>
          </a:xfrm>
          <a:prstGeom prst="rect">
            <a:avLst/>
          </a:prstGeom>
        </p:spPr>
      </p:pic>
      <p:pic>
        <p:nvPicPr>
          <p:cNvPr id="241" name="Graphic 240">
            <a:extLst>
              <a:ext uri="{FF2B5EF4-FFF2-40B4-BE49-F238E27FC236}">
                <a16:creationId xmlns:a16="http://schemas.microsoft.com/office/drawing/2014/main" id="{A80B42B0-97EE-9F4F-972B-8F27DDA98812}"/>
              </a:ext>
            </a:extLst>
          </p:cNvPr>
          <p:cNvPicPr>
            <a:picLocks noChangeAspect="1"/>
          </p:cNvPicPr>
          <p:nvPr userDrawn="1"/>
        </p:nvPicPr>
        <p:blipFill>
          <a:blip r:embed="rId116">
            <a:extLst>
              <a:ext uri="{96DAC541-7B7A-43D3-8B79-37D633B846F1}">
                <asvg:svgBlip xmlns:asvg="http://schemas.microsoft.com/office/drawing/2016/SVG/main" r:embed="rId117"/>
              </a:ext>
            </a:extLst>
          </a:blip>
          <a:stretch>
            <a:fillRect/>
          </a:stretch>
        </p:blipFill>
        <p:spPr>
          <a:xfrm>
            <a:off x="3415429" y="3069653"/>
            <a:ext cx="228600" cy="228600"/>
          </a:xfrm>
          <a:prstGeom prst="rect">
            <a:avLst/>
          </a:prstGeom>
        </p:spPr>
      </p:pic>
      <p:pic>
        <p:nvPicPr>
          <p:cNvPr id="243" name="Graphic 242">
            <a:extLst>
              <a:ext uri="{FF2B5EF4-FFF2-40B4-BE49-F238E27FC236}">
                <a16:creationId xmlns:a16="http://schemas.microsoft.com/office/drawing/2014/main" id="{26CAB35C-D64F-1B40-921A-F6A50D72DB2F}"/>
              </a:ext>
            </a:extLst>
          </p:cNvPr>
          <p:cNvPicPr>
            <a:picLocks noChangeAspect="1"/>
          </p:cNvPicPr>
          <p:nvPr userDrawn="1"/>
        </p:nvPicPr>
        <p:blipFill>
          <a:blip r:embed="rId118">
            <a:extLst>
              <a:ext uri="{96DAC541-7B7A-43D3-8B79-37D633B846F1}">
                <asvg:svgBlip xmlns:asvg="http://schemas.microsoft.com/office/drawing/2016/SVG/main" r:embed="rId119"/>
              </a:ext>
            </a:extLst>
          </a:blip>
          <a:stretch>
            <a:fillRect/>
          </a:stretch>
        </p:blipFill>
        <p:spPr>
          <a:xfrm>
            <a:off x="3013789" y="3069653"/>
            <a:ext cx="228600" cy="228600"/>
          </a:xfrm>
          <a:prstGeom prst="rect">
            <a:avLst/>
          </a:prstGeom>
        </p:spPr>
      </p:pic>
      <p:pic>
        <p:nvPicPr>
          <p:cNvPr id="245" name="Graphic 244">
            <a:extLst>
              <a:ext uri="{FF2B5EF4-FFF2-40B4-BE49-F238E27FC236}">
                <a16:creationId xmlns:a16="http://schemas.microsoft.com/office/drawing/2014/main" id="{FD010480-862A-024A-9298-411DCC8CDAC5}"/>
              </a:ext>
            </a:extLst>
          </p:cNvPr>
          <p:cNvPicPr>
            <a:picLocks noChangeAspect="1"/>
          </p:cNvPicPr>
          <p:nvPr userDrawn="1"/>
        </p:nvPicPr>
        <p:blipFill>
          <a:blip r:embed="rId120">
            <a:extLst>
              <a:ext uri="{96DAC541-7B7A-43D3-8B79-37D633B846F1}">
                <asvg:svgBlip xmlns:asvg="http://schemas.microsoft.com/office/drawing/2016/SVG/main" r:embed="rId121"/>
              </a:ext>
            </a:extLst>
          </a:blip>
          <a:stretch>
            <a:fillRect/>
          </a:stretch>
        </p:blipFill>
        <p:spPr>
          <a:xfrm>
            <a:off x="2637850" y="3069653"/>
            <a:ext cx="228600" cy="228600"/>
          </a:xfrm>
          <a:prstGeom prst="rect">
            <a:avLst/>
          </a:prstGeom>
        </p:spPr>
      </p:pic>
      <p:pic>
        <p:nvPicPr>
          <p:cNvPr id="247" name="Graphic 246">
            <a:extLst>
              <a:ext uri="{FF2B5EF4-FFF2-40B4-BE49-F238E27FC236}">
                <a16:creationId xmlns:a16="http://schemas.microsoft.com/office/drawing/2014/main" id="{3EDCB658-1815-0A4A-A73E-712D74EF63DD}"/>
              </a:ext>
            </a:extLst>
          </p:cNvPr>
          <p:cNvPicPr>
            <a:picLocks noChangeAspect="1"/>
          </p:cNvPicPr>
          <p:nvPr userDrawn="1"/>
        </p:nvPicPr>
        <p:blipFill>
          <a:blip r:embed="rId122">
            <a:extLst>
              <a:ext uri="{96DAC541-7B7A-43D3-8B79-37D633B846F1}">
                <asvg:svgBlip xmlns:asvg="http://schemas.microsoft.com/office/drawing/2016/SVG/main" r:embed="rId123"/>
              </a:ext>
            </a:extLst>
          </a:blip>
          <a:stretch>
            <a:fillRect/>
          </a:stretch>
        </p:blipFill>
        <p:spPr>
          <a:xfrm>
            <a:off x="2219288" y="3069653"/>
            <a:ext cx="228600" cy="228600"/>
          </a:xfrm>
          <a:prstGeom prst="rect">
            <a:avLst/>
          </a:prstGeom>
        </p:spPr>
      </p:pic>
      <p:pic>
        <p:nvPicPr>
          <p:cNvPr id="249" name="Graphic 248">
            <a:extLst>
              <a:ext uri="{FF2B5EF4-FFF2-40B4-BE49-F238E27FC236}">
                <a16:creationId xmlns:a16="http://schemas.microsoft.com/office/drawing/2014/main" id="{B11A6CCA-E553-B64F-97E5-816AED81FA93}"/>
              </a:ext>
            </a:extLst>
          </p:cNvPr>
          <p:cNvPicPr>
            <a:picLocks noChangeAspect="1"/>
          </p:cNvPicPr>
          <p:nvPr userDrawn="1"/>
        </p:nvPicPr>
        <p:blipFill>
          <a:blip r:embed="rId124">
            <a:extLst>
              <a:ext uri="{96DAC541-7B7A-43D3-8B79-37D633B846F1}">
                <asvg:svgBlip xmlns:asvg="http://schemas.microsoft.com/office/drawing/2016/SVG/main" r:embed="rId125"/>
              </a:ext>
            </a:extLst>
          </a:blip>
          <a:stretch>
            <a:fillRect/>
          </a:stretch>
        </p:blipFill>
        <p:spPr>
          <a:xfrm>
            <a:off x="1413030" y="3069653"/>
            <a:ext cx="165100" cy="228600"/>
          </a:xfrm>
          <a:prstGeom prst="rect">
            <a:avLst/>
          </a:prstGeom>
        </p:spPr>
      </p:pic>
      <p:pic>
        <p:nvPicPr>
          <p:cNvPr id="251" name="Graphic 250">
            <a:extLst>
              <a:ext uri="{FF2B5EF4-FFF2-40B4-BE49-F238E27FC236}">
                <a16:creationId xmlns:a16="http://schemas.microsoft.com/office/drawing/2014/main" id="{80BC9D4D-B52D-F748-9152-1E306072AF7A}"/>
              </a:ext>
            </a:extLst>
          </p:cNvPr>
          <p:cNvPicPr>
            <a:picLocks noChangeAspect="1"/>
          </p:cNvPicPr>
          <p:nvPr userDrawn="1"/>
        </p:nvPicPr>
        <p:blipFill>
          <a:blip r:embed="rId126">
            <a:extLst>
              <a:ext uri="{96DAC541-7B7A-43D3-8B79-37D633B846F1}">
                <asvg:svgBlip xmlns:asvg="http://schemas.microsoft.com/office/drawing/2016/SVG/main" r:embed="rId127"/>
              </a:ext>
            </a:extLst>
          </a:blip>
          <a:stretch>
            <a:fillRect/>
          </a:stretch>
        </p:blipFill>
        <p:spPr>
          <a:xfrm>
            <a:off x="946578" y="3088703"/>
            <a:ext cx="203200" cy="190500"/>
          </a:xfrm>
          <a:prstGeom prst="rect">
            <a:avLst/>
          </a:prstGeom>
        </p:spPr>
      </p:pic>
      <p:pic>
        <p:nvPicPr>
          <p:cNvPr id="253" name="Graphic 252">
            <a:extLst>
              <a:ext uri="{FF2B5EF4-FFF2-40B4-BE49-F238E27FC236}">
                <a16:creationId xmlns:a16="http://schemas.microsoft.com/office/drawing/2014/main" id="{42EB5D2D-9BC1-5544-B7F4-B38BD46B87BF}"/>
              </a:ext>
            </a:extLst>
          </p:cNvPr>
          <p:cNvPicPr>
            <a:picLocks noChangeAspect="1"/>
          </p:cNvPicPr>
          <p:nvPr userDrawn="1"/>
        </p:nvPicPr>
        <p:blipFill>
          <a:blip r:embed="rId128">
            <a:extLst>
              <a:ext uri="{96DAC541-7B7A-43D3-8B79-37D633B846F1}">
                <asvg:svgBlip xmlns:asvg="http://schemas.microsoft.com/office/drawing/2016/SVG/main" r:embed="rId129"/>
              </a:ext>
            </a:extLst>
          </a:blip>
          <a:stretch>
            <a:fillRect/>
          </a:stretch>
        </p:blipFill>
        <p:spPr>
          <a:xfrm>
            <a:off x="1804405" y="3069653"/>
            <a:ext cx="152400" cy="228600"/>
          </a:xfrm>
          <a:prstGeom prst="rect">
            <a:avLst/>
          </a:prstGeom>
        </p:spPr>
      </p:pic>
      <p:pic>
        <p:nvPicPr>
          <p:cNvPr id="261" name="Graphic 260">
            <a:extLst>
              <a:ext uri="{FF2B5EF4-FFF2-40B4-BE49-F238E27FC236}">
                <a16:creationId xmlns:a16="http://schemas.microsoft.com/office/drawing/2014/main" id="{90C944FF-B563-1C40-AADC-E4A832FE440B}"/>
              </a:ext>
            </a:extLst>
          </p:cNvPr>
          <p:cNvPicPr>
            <a:picLocks noChangeAspect="1"/>
          </p:cNvPicPr>
          <p:nvPr userDrawn="1"/>
        </p:nvPicPr>
        <p:blipFill>
          <a:blip r:embed="rId130">
            <a:extLst>
              <a:ext uri="{96DAC541-7B7A-43D3-8B79-37D633B846F1}">
                <asvg:svgBlip xmlns:asvg="http://schemas.microsoft.com/office/drawing/2016/SVG/main" r:embed="rId131"/>
              </a:ext>
            </a:extLst>
          </a:blip>
          <a:stretch>
            <a:fillRect/>
          </a:stretch>
        </p:blipFill>
        <p:spPr>
          <a:xfrm>
            <a:off x="504825" y="3069653"/>
            <a:ext cx="228600" cy="228600"/>
          </a:xfrm>
          <a:prstGeom prst="rect">
            <a:avLst/>
          </a:prstGeom>
        </p:spPr>
      </p:pic>
      <p:pic>
        <p:nvPicPr>
          <p:cNvPr id="263" name="Graphic 262">
            <a:extLst>
              <a:ext uri="{FF2B5EF4-FFF2-40B4-BE49-F238E27FC236}">
                <a16:creationId xmlns:a16="http://schemas.microsoft.com/office/drawing/2014/main" id="{695419F6-1B09-9A47-905C-A5D6674F64DD}"/>
              </a:ext>
            </a:extLst>
          </p:cNvPr>
          <p:cNvPicPr>
            <a:picLocks noChangeAspect="1"/>
          </p:cNvPicPr>
          <p:nvPr userDrawn="1"/>
        </p:nvPicPr>
        <p:blipFill>
          <a:blip r:embed="rId132">
            <a:extLst>
              <a:ext uri="{96DAC541-7B7A-43D3-8B79-37D633B846F1}">
                <asvg:svgBlip xmlns:asvg="http://schemas.microsoft.com/office/drawing/2016/SVG/main" r:embed="rId133"/>
              </a:ext>
            </a:extLst>
          </a:blip>
          <a:stretch>
            <a:fillRect/>
          </a:stretch>
        </p:blipFill>
        <p:spPr>
          <a:xfrm>
            <a:off x="504825" y="2539880"/>
            <a:ext cx="228600" cy="190500"/>
          </a:xfrm>
          <a:prstGeom prst="rect">
            <a:avLst/>
          </a:prstGeom>
        </p:spPr>
      </p:pic>
      <p:pic>
        <p:nvPicPr>
          <p:cNvPr id="265" name="Graphic 264">
            <a:extLst>
              <a:ext uri="{FF2B5EF4-FFF2-40B4-BE49-F238E27FC236}">
                <a16:creationId xmlns:a16="http://schemas.microsoft.com/office/drawing/2014/main" id="{407DB9ED-12D1-474D-B769-B6505B012F97}"/>
              </a:ext>
            </a:extLst>
          </p:cNvPr>
          <p:cNvPicPr>
            <a:picLocks noChangeAspect="1"/>
          </p:cNvPicPr>
          <p:nvPr userDrawn="1"/>
        </p:nvPicPr>
        <p:blipFill>
          <a:blip r:embed="rId134">
            <a:extLst>
              <a:ext uri="{96DAC541-7B7A-43D3-8B79-37D633B846F1}">
                <asvg:svgBlip xmlns:asvg="http://schemas.microsoft.com/office/drawing/2016/SVG/main" r:embed="rId135"/>
              </a:ext>
            </a:extLst>
          </a:blip>
          <a:stretch>
            <a:fillRect/>
          </a:stretch>
        </p:blipFill>
        <p:spPr>
          <a:xfrm>
            <a:off x="933878" y="2520830"/>
            <a:ext cx="228600" cy="228600"/>
          </a:xfrm>
          <a:prstGeom prst="rect">
            <a:avLst/>
          </a:prstGeom>
        </p:spPr>
      </p:pic>
      <p:pic>
        <p:nvPicPr>
          <p:cNvPr id="267" name="Graphic 266">
            <a:extLst>
              <a:ext uri="{FF2B5EF4-FFF2-40B4-BE49-F238E27FC236}">
                <a16:creationId xmlns:a16="http://schemas.microsoft.com/office/drawing/2014/main" id="{76E4C7AB-A16F-5A45-8589-65318C9CF684}"/>
              </a:ext>
            </a:extLst>
          </p:cNvPr>
          <p:cNvPicPr>
            <a:picLocks noChangeAspect="1"/>
          </p:cNvPicPr>
          <p:nvPr userDrawn="1"/>
        </p:nvPicPr>
        <p:blipFill>
          <a:blip r:embed="rId136">
            <a:extLst>
              <a:ext uri="{96DAC541-7B7A-43D3-8B79-37D633B846F1}">
                <asvg:svgBlip xmlns:asvg="http://schemas.microsoft.com/office/drawing/2016/SVG/main" r:embed="rId137"/>
              </a:ext>
            </a:extLst>
          </a:blip>
          <a:stretch>
            <a:fillRect/>
          </a:stretch>
        </p:blipFill>
        <p:spPr>
          <a:xfrm>
            <a:off x="7589391" y="2520830"/>
            <a:ext cx="215900" cy="228600"/>
          </a:xfrm>
          <a:prstGeom prst="rect">
            <a:avLst/>
          </a:prstGeom>
        </p:spPr>
      </p:pic>
      <p:pic>
        <p:nvPicPr>
          <p:cNvPr id="269" name="Graphic 268">
            <a:extLst>
              <a:ext uri="{FF2B5EF4-FFF2-40B4-BE49-F238E27FC236}">
                <a16:creationId xmlns:a16="http://schemas.microsoft.com/office/drawing/2014/main" id="{7B8DDA80-AE67-E049-9710-1E0BD01B7ACA}"/>
              </a:ext>
            </a:extLst>
          </p:cNvPr>
          <p:cNvPicPr>
            <a:picLocks noChangeAspect="1"/>
          </p:cNvPicPr>
          <p:nvPr userDrawn="1"/>
        </p:nvPicPr>
        <p:blipFill>
          <a:blip r:embed="rId138">
            <a:extLst>
              <a:ext uri="{96DAC541-7B7A-43D3-8B79-37D633B846F1}">
                <asvg:svgBlip xmlns:asvg="http://schemas.microsoft.com/office/drawing/2016/SVG/main" r:embed="rId139"/>
              </a:ext>
            </a:extLst>
          </a:blip>
          <a:stretch>
            <a:fillRect/>
          </a:stretch>
        </p:blipFill>
        <p:spPr>
          <a:xfrm>
            <a:off x="7172543" y="2539880"/>
            <a:ext cx="228600" cy="190500"/>
          </a:xfrm>
          <a:prstGeom prst="rect">
            <a:avLst/>
          </a:prstGeom>
        </p:spPr>
      </p:pic>
      <p:pic>
        <p:nvPicPr>
          <p:cNvPr id="271" name="Graphic 270">
            <a:extLst>
              <a:ext uri="{FF2B5EF4-FFF2-40B4-BE49-F238E27FC236}">
                <a16:creationId xmlns:a16="http://schemas.microsoft.com/office/drawing/2014/main" id="{488F3CD9-BC66-B249-BF24-9794E39C9117}"/>
              </a:ext>
            </a:extLst>
          </p:cNvPr>
          <p:cNvPicPr>
            <a:picLocks noChangeAspect="1"/>
          </p:cNvPicPr>
          <p:nvPr userDrawn="1"/>
        </p:nvPicPr>
        <p:blipFill>
          <a:blip r:embed="rId140">
            <a:extLst>
              <a:ext uri="{96DAC541-7B7A-43D3-8B79-37D633B846F1}">
                <asvg:svgBlip xmlns:asvg="http://schemas.microsoft.com/office/drawing/2016/SVG/main" r:embed="rId141"/>
              </a:ext>
            </a:extLst>
          </a:blip>
          <a:stretch>
            <a:fillRect/>
          </a:stretch>
        </p:blipFill>
        <p:spPr>
          <a:xfrm>
            <a:off x="6726935" y="2520830"/>
            <a:ext cx="228600" cy="228600"/>
          </a:xfrm>
          <a:prstGeom prst="rect">
            <a:avLst/>
          </a:prstGeom>
        </p:spPr>
      </p:pic>
      <p:pic>
        <p:nvPicPr>
          <p:cNvPr id="273" name="Graphic 272">
            <a:extLst>
              <a:ext uri="{FF2B5EF4-FFF2-40B4-BE49-F238E27FC236}">
                <a16:creationId xmlns:a16="http://schemas.microsoft.com/office/drawing/2014/main" id="{F6095CA0-CC31-5A46-A280-98E70FEFACF8}"/>
              </a:ext>
            </a:extLst>
          </p:cNvPr>
          <p:cNvPicPr>
            <a:picLocks noChangeAspect="1"/>
          </p:cNvPicPr>
          <p:nvPr userDrawn="1"/>
        </p:nvPicPr>
        <p:blipFill>
          <a:blip r:embed="rId142">
            <a:extLst>
              <a:ext uri="{96DAC541-7B7A-43D3-8B79-37D633B846F1}">
                <asvg:svgBlip xmlns:asvg="http://schemas.microsoft.com/office/drawing/2016/SVG/main" r:embed="rId143"/>
              </a:ext>
            </a:extLst>
          </a:blip>
          <a:stretch>
            <a:fillRect/>
          </a:stretch>
        </p:blipFill>
        <p:spPr>
          <a:xfrm>
            <a:off x="6295059" y="2558930"/>
            <a:ext cx="228600" cy="152400"/>
          </a:xfrm>
          <a:prstGeom prst="rect">
            <a:avLst/>
          </a:prstGeom>
        </p:spPr>
      </p:pic>
      <p:pic>
        <p:nvPicPr>
          <p:cNvPr id="275" name="Graphic 274">
            <a:extLst>
              <a:ext uri="{FF2B5EF4-FFF2-40B4-BE49-F238E27FC236}">
                <a16:creationId xmlns:a16="http://schemas.microsoft.com/office/drawing/2014/main" id="{7F9832C2-40F3-4B44-A05E-3A630AEAB4BA}"/>
              </a:ext>
            </a:extLst>
          </p:cNvPr>
          <p:cNvPicPr>
            <a:picLocks noChangeAspect="1"/>
          </p:cNvPicPr>
          <p:nvPr userDrawn="1"/>
        </p:nvPicPr>
        <p:blipFill>
          <a:blip r:embed="rId144">
            <a:extLst>
              <a:ext uri="{96DAC541-7B7A-43D3-8B79-37D633B846F1}">
                <asvg:svgBlip xmlns:asvg="http://schemas.microsoft.com/office/drawing/2016/SVG/main" r:embed="rId145"/>
              </a:ext>
            </a:extLst>
          </a:blip>
          <a:stretch>
            <a:fillRect/>
          </a:stretch>
        </p:blipFill>
        <p:spPr>
          <a:xfrm>
            <a:off x="5920367" y="2514480"/>
            <a:ext cx="152400" cy="241300"/>
          </a:xfrm>
          <a:prstGeom prst="rect">
            <a:avLst/>
          </a:prstGeom>
        </p:spPr>
      </p:pic>
      <p:pic>
        <p:nvPicPr>
          <p:cNvPr id="277" name="Graphic 276">
            <a:extLst>
              <a:ext uri="{FF2B5EF4-FFF2-40B4-BE49-F238E27FC236}">
                <a16:creationId xmlns:a16="http://schemas.microsoft.com/office/drawing/2014/main" id="{85BCABAE-60DF-CF49-AEC2-8C4E612561B9}"/>
              </a:ext>
            </a:extLst>
          </p:cNvPr>
          <p:cNvPicPr>
            <a:picLocks noChangeAspect="1"/>
          </p:cNvPicPr>
          <p:nvPr userDrawn="1"/>
        </p:nvPicPr>
        <p:blipFill>
          <a:blip r:embed="rId146">
            <a:extLst>
              <a:ext uri="{96DAC541-7B7A-43D3-8B79-37D633B846F1}">
                <asvg:svgBlip xmlns:asvg="http://schemas.microsoft.com/office/drawing/2016/SVG/main" r:embed="rId147"/>
              </a:ext>
            </a:extLst>
          </a:blip>
          <a:stretch>
            <a:fillRect/>
          </a:stretch>
        </p:blipFill>
        <p:spPr>
          <a:xfrm>
            <a:off x="5439215" y="2514480"/>
            <a:ext cx="228600" cy="241300"/>
          </a:xfrm>
          <a:prstGeom prst="rect">
            <a:avLst/>
          </a:prstGeom>
        </p:spPr>
      </p:pic>
      <p:pic>
        <p:nvPicPr>
          <p:cNvPr id="278" name="Graphic 277">
            <a:extLst>
              <a:ext uri="{FF2B5EF4-FFF2-40B4-BE49-F238E27FC236}">
                <a16:creationId xmlns:a16="http://schemas.microsoft.com/office/drawing/2014/main" id="{6ABD59FE-875B-634F-962E-250487AAA502}"/>
              </a:ext>
            </a:extLst>
          </p:cNvPr>
          <p:cNvPicPr>
            <a:picLocks noChangeAspect="1"/>
          </p:cNvPicPr>
          <p:nvPr userDrawn="1"/>
        </p:nvPicPr>
        <p:blipFill>
          <a:blip r:embed="rId148">
            <a:extLst>
              <a:ext uri="{96DAC541-7B7A-43D3-8B79-37D633B846F1}">
                <asvg:svgBlip xmlns:asvg="http://schemas.microsoft.com/office/drawing/2016/SVG/main" r:embed="rId149"/>
              </a:ext>
            </a:extLst>
          </a:blip>
          <a:stretch>
            <a:fillRect/>
          </a:stretch>
        </p:blipFill>
        <p:spPr>
          <a:xfrm>
            <a:off x="504825" y="3643876"/>
            <a:ext cx="228600" cy="241300"/>
          </a:xfrm>
          <a:prstGeom prst="rect">
            <a:avLst/>
          </a:prstGeom>
        </p:spPr>
      </p:pic>
      <p:pic>
        <p:nvPicPr>
          <p:cNvPr id="279" name="Graphic 278">
            <a:extLst>
              <a:ext uri="{FF2B5EF4-FFF2-40B4-BE49-F238E27FC236}">
                <a16:creationId xmlns:a16="http://schemas.microsoft.com/office/drawing/2014/main" id="{57DC2A4C-42DC-8648-A536-7CC9E50FC985}"/>
              </a:ext>
            </a:extLst>
          </p:cNvPr>
          <p:cNvPicPr>
            <a:picLocks noChangeAspect="1"/>
          </p:cNvPicPr>
          <p:nvPr userDrawn="1"/>
        </p:nvPicPr>
        <p:blipFill>
          <a:blip r:embed="rId150">
            <a:extLst>
              <a:ext uri="{96DAC541-7B7A-43D3-8B79-37D633B846F1}">
                <asvg:svgBlip xmlns:asvg="http://schemas.microsoft.com/office/drawing/2016/SVG/main" r:embed="rId151"/>
              </a:ext>
            </a:extLst>
          </a:blip>
          <a:stretch>
            <a:fillRect/>
          </a:stretch>
        </p:blipFill>
        <p:spPr>
          <a:xfrm>
            <a:off x="971978" y="3643876"/>
            <a:ext cx="152400" cy="241300"/>
          </a:xfrm>
          <a:prstGeom prst="rect">
            <a:avLst/>
          </a:prstGeom>
        </p:spPr>
      </p:pic>
      <p:pic>
        <p:nvPicPr>
          <p:cNvPr id="280" name="Graphic 279">
            <a:extLst>
              <a:ext uri="{FF2B5EF4-FFF2-40B4-BE49-F238E27FC236}">
                <a16:creationId xmlns:a16="http://schemas.microsoft.com/office/drawing/2014/main" id="{1C53E0DC-99F5-5448-97CB-DCCBB7C7B9F0}"/>
              </a:ext>
            </a:extLst>
          </p:cNvPr>
          <p:cNvPicPr>
            <a:picLocks noChangeAspect="1"/>
          </p:cNvPicPr>
          <p:nvPr userDrawn="1"/>
        </p:nvPicPr>
        <p:blipFill>
          <a:blip r:embed="rId152">
            <a:extLst>
              <a:ext uri="{96DAC541-7B7A-43D3-8B79-37D633B846F1}">
                <asvg:svgBlip xmlns:asvg="http://schemas.microsoft.com/office/drawing/2016/SVG/main" r:embed="rId153"/>
              </a:ext>
            </a:extLst>
          </a:blip>
          <a:stretch>
            <a:fillRect/>
          </a:stretch>
        </p:blipFill>
        <p:spPr>
          <a:xfrm>
            <a:off x="1381280" y="3643876"/>
            <a:ext cx="228600" cy="241300"/>
          </a:xfrm>
          <a:prstGeom prst="rect">
            <a:avLst/>
          </a:prstGeom>
        </p:spPr>
      </p:pic>
      <p:pic>
        <p:nvPicPr>
          <p:cNvPr id="281" name="Graphic 280">
            <a:extLst>
              <a:ext uri="{FF2B5EF4-FFF2-40B4-BE49-F238E27FC236}">
                <a16:creationId xmlns:a16="http://schemas.microsoft.com/office/drawing/2014/main" id="{083B58D2-5187-C940-BB21-4B766225F239}"/>
              </a:ext>
            </a:extLst>
          </p:cNvPr>
          <p:cNvPicPr>
            <a:picLocks noChangeAspect="1"/>
          </p:cNvPicPr>
          <p:nvPr userDrawn="1"/>
        </p:nvPicPr>
        <p:blipFill>
          <a:blip r:embed="rId154">
            <a:extLst>
              <a:ext uri="{96DAC541-7B7A-43D3-8B79-37D633B846F1}">
                <asvg:svgBlip xmlns:asvg="http://schemas.microsoft.com/office/drawing/2016/SVG/main" r:embed="rId155"/>
              </a:ext>
            </a:extLst>
          </a:blip>
          <a:stretch>
            <a:fillRect/>
          </a:stretch>
        </p:blipFill>
        <p:spPr>
          <a:xfrm>
            <a:off x="1766305" y="3637526"/>
            <a:ext cx="228600" cy="254000"/>
          </a:xfrm>
          <a:prstGeom prst="rect">
            <a:avLst/>
          </a:prstGeom>
        </p:spPr>
      </p:pic>
      <p:pic>
        <p:nvPicPr>
          <p:cNvPr id="282" name="Graphic 281">
            <a:extLst>
              <a:ext uri="{FF2B5EF4-FFF2-40B4-BE49-F238E27FC236}">
                <a16:creationId xmlns:a16="http://schemas.microsoft.com/office/drawing/2014/main" id="{BEFA1B42-860A-DF41-ABA4-9F7AE1BE830F}"/>
              </a:ext>
            </a:extLst>
          </p:cNvPr>
          <p:cNvPicPr>
            <a:picLocks noChangeAspect="1"/>
          </p:cNvPicPr>
          <p:nvPr userDrawn="1"/>
        </p:nvPicPr>
        <p:blipFill>
          <a:blip r:embed="rId156">
            <a:extLst>
              <a:ext uri="{96DAC541-7B7A-43D3-8B79-37D633B846F1}">
                <asvg:svgBlip xmlns:asvg="http://schemas.microsoft.com/office/drawing/2016/SVG/main" r:embed="rId157"/>
              </a:ext>
            </a:extLst>
          </a:blip>
          <a:stretch>
            <a:fillRect/>
          </a:stretch>
        </p:blipFill>
        <p:spPr>
          <a:xfrm>
            <a:off x="2219288" y="3650226"/>
            <a:ext cx="228600" cy="228600"/>
          </a:xfrm>
          <a:prstGeom prst="rect">
            <a:avLst/>
          </a:prstGeom>
        </p:spPr>
      </p:pic>
      <p:pic>
        <p:nvPicPr>
          <p:cNvPr id="283" name="Graphic 282">
            <a:extLst>
              <a:ext uri="{FF2B5EF4-FFF2-40B4-BE49-F238E27FC236}">
                <a16:creationId xmlns:a16="http://schemas.microsoft.com/office/drawing/2014/main" id="{26B428B2-E622-F146-B803-E45D5B6F63DA}"/>
              </a:ext>
            </a:extLst>
          </p:cNvPr>
          <p:cNvPicPr>
            <a:picLocks noChangeAspect="1"/>
          </p:cNvPicPr>
          <p:nvPr userDrawn="1"/>
        </p:nvPicPr>
        <p:blipFill>
          <a:blip r:embed="rId158">
            <a:extLst>
              <a:ext uri="{96DAC541-7B7A-43D3-8B79-37D633B846F1}">
                <asvg:svgBlip xmlns:asvg="http://schemas.microsoft.com/office/drawing/2016/SVG/main" r:embed="rId159"/>
              </a:ext>
            </a:extLst>
          </a:blip>
          <a:stretch>
            <a:fillRect/>
          </a:stretch>
        </p:blipFill>
        <p:spPr>
          <a:xfrm>
            <a:off x="2631500" y="3662926"/>
            <a:ext cx="241300" cy="203200"/>
          </a:xfrm>
          <a:prstGeom prst="rect">
            <a:avLst/>
          </a:prstGeom>
        </p:spPr>
      </p:pic>
      <p:pic>
        <p:nvPicPr>
          <p:cNvPr id="284" name="Graphic 283">
            <a:extLst>
              <a:ext uri="{FF2B5EF4-FFF2-40B4-BE49-F238E27FC236}">
                <a16:creationId xmlns:a16="http://schemas.microsoft.com/office/drawing/2014/main" id="{EE160DA8-6C02-4347-ACF0-B27FB954FF7D}"/>
              </a:ext>
            </a:extLst>
          </p:cNvPr>
          <p:cNvPicPr>
            <a:picLocks noChangeAspect="1"/>
          </p:cNvPicPr>
          <p:nvPr userDrawn="1"/>
        </p:nvPicPr>
        <p:blipFill>
          <a:blip r:embed="rId160">
            <a:extLst>
              <a:ext uri="{96DAC541-7B7A-43D3-8B79-37D633B846F1}">
                <asvg:svgBlip xmlns:asvg="http://schemas.microsoft.com/office/drawing/2016/SVG/main" r:embed="rId161"/>
              </a:ext>
            </a:extLst>
          </a:blip>
          <a:stretch>
            <a:fillRect/>
          </a:stretch>
        </p:blipFill>
        <p:spPr>
          <a:xfrm>
            <a:off x="3007439" y="3650226"/>
            <a:ext cx="241300" cy="228600"/>
          </a:xfrm>
          <a:prstGeom prst="rect">
            <a:avLst/>
          </a:prstGeom>
        </p:spPr>
      </p:pic>
      <p:pic>
        <p:nvPicPr>
          <p:cNvPr id="285" name="Graphic 284">
            <a:extLst>
              <a:ext uri="{FF2B5EF4-FFF2-40B4-BE49-F238E27FC236}">
                <a16:creationId xmlns:a16="http://schemas.microsoft.com/office/drawing/2014/main" id="{748E8CE1-96AE-EB48-8DDC-EF5AB2045C22}"/>
              </a:ext>
            </a:extLst>
          </p:cNvPr>
          <p:cNvPicPr>
            <a:picLocks noChangeAspect="1"/>
          </p:cNvPicPr>
          <p:nvPr userDrawn="1"/>
        </p:nvPicPr>
        <p:blipFill>
          <a:blip r:embed="rId162">
            <a:extLst>
              <a:ext uri="{96DAC541-7B7A-43D3-8B79-37D633B846F1}">
                <asvg:svgBlip xmlns:asvg="http://schemas.microsoft.com/office/drawing/2016/SVG/main" r:embed="rId163"/>
              </a:ext>
            </a:extLst>
          </a:blip>
          <a:stretch>
            <a:fillRect/>
          </a:stretch>
        </p:blipFill>
        <p:spPr>
          <a:xfrm>
            <a:off x="3409079" y="3650226"/>
            <a:ext cx="241300" cy="228600"/>
          </a:xfrm>
          <a:prstGeom prst="rect">
            <a:avLst/>
          </a:prstGeom>
        </p:spPr>
      </p:pic>
      <p:pic>
        <p:nvPicPr>
          <p:cNvPr id="286" name="Graphic 285">
            <a:extLst>
              <a:ext uri="{FF2B5EF4-FFF2-40B4-BE49-F238E27FC236}">
                <a16:creationId xmlns:a16="http://schemas.microsoft.com/office/drawing/2014/main" id="{BF8997B8-B18C-E740-B1AF-3E438864B8E3}"/>
              </a:ext>
            </a:extLst>
          </p:cNvPr>
          <p:cNvPicPr>
            <a:picLocks noChangeAspect="1"/>
          </p:cNvPicPr>
          <p:nvPr userDrawn="1"/>
        </p:nvPicPr>
        <p:blipFill>
          <a:blip r:embed="rId164">
            <a:extLst>
              <a:ext uri="{96DAC541-7B7A-43D3-8B79-37D633B846F1}">
                <asvg:svgBlip xmlns:asvg="http://schemas.microsoft.com/office/drawing/2016/SVG/main" r:embed="rId165"/>
              </a:ext>
            </a:extLst>
          </a:blip>
          <a:stretch>
            <a:fillRect/>
          </a:stretch>
        </p:blipFill>
        <p:spPr>
          <a:xfrm>
            <a:off x="3827375" y="3650226"/>
            <a:ext cx="241300" cy="228600"/>
          </a:xfrm>
          <a:prstGeom prst="rect">
            <a:avLst/>
          </a:prstGeom>
        </p:spPr>
      </p:pic>
      <p:pic>
        <p:nvPicPr>
          <p:cNvPr id="287" name="Graphic 286">
            <a:extLst>
              <a:ext uri="{FF2B5EF4-FFF2-40B4-BE49-F238E27FC236}">
                <a16:creationId xmlns:a16="http://schemas.microsoft.com/office/drawing/2014/main" id="{5492BB07-B446-E246-89C4-2B685DFFBA0C}"/>
              </a:ext>
            </a:extLst>
          </p:cNvPr>
          <p:cNvPicPr>
            <a:picLocks noChangeAspect="1"/>
          </p:cNvPicPr>
          <p:nvPr userDrawn="1"/>
        </p:nvPicPr>
        <p:blipFill>
          <a:blip r:embed="rId166">
            <a:extLst>
              <a:ext uri="{96DAC541-7B7A-43D3-8B79-37D633B846F1}">
                <asvg:svgBlip xmlns:asvg="http://schemas.microsoft.com/office/drawing/2016/SVG/main" r:embed="rId167"/>
              </a:ext>
            </a:extLst>
          </a:blip>
          <a:stretch>
            <a:fillRect/>
          </a:stretch>
        </p:blipFill>
        <p:spPr>
          <a:xfrm>
            <a:off x="8372475" y="3063303"/>
            <a:ext cx="266700" cy="241300"/>
          </a:xfrm>
          <a:prstGeom prst="rect">
            <a:avLst/>
          </a:prstGeom>
        </p:spPr>
      </p:pic>
      <p:pic>
        <p:nvPicPr>
          <p:cNvPr id="288" name="Graphic 287">
            <a:extLst>
              <a:ext uri="{FF2B5EF4-FFF2-40B4-BE49-F238E27FC236}">
                <a16:creationId xmlns:a16="http://schemas.microsoft.com/office/drawing/2014/main" id="{A9A36A2B-A824-B243-9D07-59787926382D}"/>
              </a:ext>
            </a:extLst>
          </p:cNvPr>
          <p:cNvPicPr>
            <a:picLocks noChangeAspect="1"/>
          </p:cNvPicPr>
          <p:nvPr userDrawn="1"/>
        </p:nvPicPr>
        <p:blipFill>
          <a:blip r:embed="rId168">
            <a:extLst>
              <a:ext uri="{96DAC541-7B7A-43D3-8B79-37D633B846F1}">
                <asvg:svgBlip xmlns:asvg="http://schemas.microsoft.com/office/drawing/2016/SVG/main" r:embed="rId169"/>
              </a:ext>
            </a:extLst>
          </a:blip>
          <a:stretch>
            <a:fillRect/>
          </a:stretch>
        </p:blipFill>
        <p:spPr>
          <a:xfrm>
            <a:off x="8021234" y="3063303"/>
            <a:ext cx="241300" cy="241300"/>
          </a:xfrm>
          <a:prstGeom prst="rect">
            <a:avLst/>
          </a:prstGeom>
        </p:spPr>
      </p:pic>
      <p:pic>
        <p:nvPicPr>
          <p:cNvPr id="289" name="Graphic 288">
            <a:extLst>
              <a:ext uri="{FF2B5EF4-FFF2-40B4-BE49-F238E27FC236}">
                <a16:creationId xmlns:a16="http://schemas.microsoft.com/office/drawing/2014/main" id="{46F322A7-6C6A-054D-A900-F75D68C35C56}"/>
              </a:ext>
            </a:extLst>
          </p:cNvPr>
          <p:cNvPicPr>
            <a:picLocks noChangeAspect="1"/>
          </p:cNvPicPr>
          <p:nvPr userDrawn="1"/>
        </p:nvPicPr>
        <p:blipFill>
          <a:blip r:embed="rId170">
            <a:extLst>
              <a:ext uri="{96DAC541-7B7A-43D3-8B79-37D633B846F1}">
                <asvg:svgBlip xmlns:asvg="http://schemas.microsoft.com/office/drawing/2016/SVG/main" r:embed="rId171"/>
              </a:ext>
            </a:extLst>
          </a:blip>
          <a:stretch>
            <a:fillRect/>
          </a:stretch>
        </p:blipFill>
        <p:spPr>
          <a:xfrm>
            <a:off x="7602091" y="3069653"/>
            <a:ext cx="190500" cy="228600"/>
          </a:xfrm>
          <a:prstGeom prst="rect">
            <a:avLst/>
          </a:prstGeom>
        </p:spPr>
      </p:pic>
      <p:pic>
        <p:nvPicPr>
          <p:cNvPr id="290" name="Graphic 289">
            <a:extLst>
              <a:ext uri="{FF2B5EF4-FFF2-40B4-BE49-F238E27FC236}">
                <a16:creationId xmlns:a16="http://schemas.microsoft.com/office/drawing/2014/main" id="{D5EB3740-8506-2546-905B-48523A231C86}"/>
              </a:ext>
            </a:extLst>
          </p:cNvPr>
          <p:cNvPicPr>
            <a:picLocks noChangeAspect="1"/>
          </p:cNvPicPr>
          <p:nvPr userDrawn="1"/>
        </p:nvPicPr>
        <p:blipFill>
          <a:blip r:embed="rId172">
            <a:extLst>
              <a:ext uri="{96DAC541-7B7A-43D3-8B79-37D633B846F1}">
                <asvg:svgBlip xmlns:asvg="http://schemas.microsoft.com/office/drawing/2016/SVG/main" r:embed="rId173"/>
              </a:ext>
            </a:extLst>
          </a:blip>
          <a:stretch>
            <a:fillRect/>
          </a:stretch>
        </p:blipFill>
        <p:spPr>
          <a:xfrm>
            <a:off x="7172543" y="3069653"/>
            <a:ext cx="228600" cy="228600"/>
          </a:xfrm>
          <a:prstGeom prst="rect">
            <a:avLst/>
          </a:prstGeom>
        </p:spPr>
      </p:pic>
      <p:pic>
        <p:nvPicPr>
          <p:cNvPr id="291" name="Graphic 290">
            <a:extLst>
              <a:ext uri="{FF2B5EF4-FFF2-40B4-BE49-F238E27FC236}">
                <a16:creationId xmlns:a16="http://schemas.microsoft.com/office/drawing/2014/main" id="{73E05336-F8A3-5446-8885-5575D89036BC}"/>
              </a:ext>
            </a:extLst>
          </p:cNvPr>
          <p:cNvPicPr>
            <a:picLocks noChangeAspect="1"/>
          </p:cNvPicPr>
          <p:nvPr userDrawn="1"/>
        </p:nvPicPr>
        <p:blipFill>
          <a:blip r:embed="rId174">
            <a:extLst>
              <a:ext uri="{96DAC541-7B7A-43D3-8B79-37D633B846F1}">
                <asvg:svgBlip xmlns:asvg="http://schemas.microsoft.com/office/drawing/2016/SVG/main" r:embed="rId175"/>
              </a:ext>
            </a:extLst>
          </a:blip>
          <a:stretch>
            <a:fillRect/>
          </a:stretch>
        </p:blipFill>
        <p:spPr>
          <a:xfrm>
            <a:off x="6745985" y="3069653"/>
            <a:ext cx="190500" cy="228600"/>
          </a:xfrm>
          <a:prstGeom prst="rect">
            <a:avLst/>
          </a:prstGeom>
        </p:spPr>
      </p:pic>
      <p:pic>
        <p:nvPicPr>
          <p:cNvPr id="292" name="Graphic 291">
            <a:extLst>
              <a:ext uri="{FF2B5EF4-FFF2-40B4-BE49-F238E27FC236}">
                <a16:creationId xmlns:a16="http://schemas.microsoft.com/office/drawing/2014/main" id="{F2C6AF3D-9E89-2040-B79D-0C011FB619BC}"/>
              </a:ext>
            </a:extLst>
          </p:cNvPr>
          <p:cNvPicPr>
            <a:picLocks noChangeAspect="1"/>
          </p:cNvPicPr>
          <p:nvPr userDrawn="1"/>
        </p:nvPicPr>
        <p:blipFill>
          <a:blip r:embed="rId176">
            <a:extLst>
              <a:ext uri="{96DAC541-7B7A-43D3-8B79-37D633B846F1}">
                <asvg:svgBlip xmlns:asvg="http://schemas.microsoft.com/office/drawing/2016/SVG/main" r:embed="rId177"/>
              </a:ext>
            </a:extLst>
          </a:blip>
          <a:stretch>
            <a:fillRect/>
          </a:stretch>
        </p:blipFill>
        <p:spPr>
          <a:xfrm>
            <a:off x="6301409" y="3076003"/>
            <a:ext cx="215900" cy="215900"/>
          </a:xfrm>
          <a:prstGeom prst="rect">
            <a:avLst/>
          </a:prstGeom>
        </p:spPr>
      </p:pic>
      <p:sp>
        <p:nvSpPr>
          <p:cNvPr id="293" name="TextBox 292">
            <a:extLst>
              <a:ext uri="{FF2B5EF4-FFF2-40B4-BE49-F238E27FC236}">
                <a16:creationId xmlns:a16="http://schemas.microsoft.com/office/drawing/2014/main" id="{5E15BCDA-36AC-CD43-AD48-07174BECAD04}"/>
              </a:ext>
            </a:extLst>
          </p:cNvPr>
          <p:cNvSpPr txBox="1"/>
          <p:nvPr userDrawn="1"/>
        </p:nvSpPr>
        <p:spPr>
          <a:xfrm>
            <a:off x="4218908" y="3576070"/>
            <a:ext cx="4420267" cy="430887"/>
          </a:xfrm>
          <a:prstGeom prst="rect">
            <a:avLst/>
          </a:prstGeom>
          <a:noFill/>
        </p:spPr>
        <p:txBody>
          <a:bodyPr wrap="square" lIns="0" rIns="0" rtlCol="0">
            <a:spAutoFit/>
          </a:bodyPr>
          <a:lstStyle/>
          <a:p>
            <a:pPr algn="ctr"/>
            <a:r>
              <a:rPr lang="en-US" sz="1100" dirty="0"/>
              <a:t>These are a selection of icons that can be pulled from the </a:t>
            </a:r>
            <a:r>
              <a:rPr lang="en-US" sz="1100" b="1" dirty="0"/>
              <a:t>Master Slides</a:t>
            </a:r>
            <a:r>
              <a:rPr lang="en-US" sz="1100" dirty="0"/>
              <a:t>. The color can be adjusted using the </a:t>
            </a:r>
            <a:r>
              <a:rPr lang="en-US" sz="1100" b="1" dirty="0"/>
              <a:t>Shape Outline </a:t>
            </a:r>
            <a:r>
              <a:rPr lang="en-US" sz="1100" dirty="0"/>
              <a:t>option. </a:t>
            </a:r>
          </a:p>
        </p:txBody>
      </p:sp>
      <p:sp>
        <p:nvSpPr>
          <p:cNvPr id="294" name="Slide Number Placeholder 5">
            <a:extLst>
              <a:ext uri="{FF2B5EF4-FFF2-40B4-BE49-F238E27FC236}">
                <a16:creationId xmlns:a16="http://schemas.microsoft.com/office/drawing/2014/main" id="{C895C7AC-7181-F04B-A5D4-8640DD9965F1}"/>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cxnSp>
        <p:nvCxnSpPr>
          <p:cNvPr id="295" name="Straight Connector 294">
            <a:extLst>
              <a:ext uri="{FF2B5EF4-FFF2-40B4-BE49-F238E27FC236}">
                <a16:creationId xmlns:a16="http://schemas.microsoft.com/office/drawing/2014/main" id="{CBDD8D46-6DC4-964E-BD33-A5D2851C0BB3}"/>
              </a:ext>
            </a:extLst>
          </p:cNvPr>
          <p:cNvCxnSpPr>
            <a:cxnSpLocks/>
          </p:cNvCxnSpPr>
          <p:nvPr userDrawn="1"/>
        </p:nvCxnSpPr>
        <p:spPr>
          <a:xfrm>
            <a:off x="4223987" y="3542029"/>
            <a:ext cx="0" cy="461011"/>
          </a:xfrm>
          <a:prstGeom prst="line">
            <a:avLst/>
          </a:prstGeom>
          <a:ln w="31750">
            <a:solidFill>
              <a:srgbClr val="0097D9"/>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3532DE69-1B5B-D641-A0AF-01AE4689B151}"/>
              </a:ext>
            </a:extLst>
          </p:cNvPr>
          <p:cNvCxnSpPr>
            <a:cxnSpLocks/>
          </p:cNvCxnSpPr>
          <p:nvPr userDrawn="1"/>
        </p:nvCxnSpPr>
        <p:spPr>
          <a:xfrm>
            <a:off x="8613775" y="3542029"/>
            <a:ext cx="0" cy="461011"/>
          </a:xfrm>
          <a:prstGeom prst="line">
            <a:avLst/>
          </a:prstGeom>
          <a:ln w="31750">
            <a:solidFill>
              <a:srgbClr val="0097D9"/>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29D0E932-5A2B-49E9-9953-F72572BB96F7}"/>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Picture 95">
            <a:extLst>
              <a:ext uri="{FF2B5EF4-FFF2-40B4-BE49-F238E27FC236}">
                <a16:creationId xmlns:a16="http://schemas.microsoft.com/office/drawing/2014/main" id="{6EE0070F-4DF2-4809-B227-3EB9B018E318}"/>
              </a:ext>
            </a:extLst>
          </p:cNvPr>
          <p:cNvPicPr>
            <a:picLocks noChangeAspect="1"/>
          </p:cNvPicPr>
          <p:nvPr userDrawn="1"/>
        </p:nvPicPr>
        <p:blipFill>
          <a:blip r:embed="rId178"/>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037761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pact Slide with Image and 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7AB5724-ED6C-D244-B23C-E84FFEA0B933}"/>
              </a:ext>
            </a:extLst>
          </p:cNvPr>
          <p:cNvSpPr>
            <a:spLocks noGrp="1"/>
          </p:cNvSpPr>
          <p:nvPr>
            <p:ph type="pic" sz="quarter" idx="14"/>
          </p:nvPr>
        </p:nvSpPr>
        <p:spPr>
          <a:xfrm>
            <a:off x="0" y="0"/>
            <a:ext cx="9144000" cy="5143500"/>
          </a:xfrm>
          <a:solidFill>
            <a:srgbClr val="0097D9"/>
          </a:solidFill>
        </p:spPr>
        <p:txBody>
          <a:bodyPr anchor="ctr"/>
          <a:lstStyle>
            <a:lvl1pPr marL="0" indent="0" algn="ctr">
              <a:buNone/>
              <a:defRPr>
                <a:solidFill>
                  <a:schemeClr val="bg1"/>
                </a:solidFill>
              </a:defRPr>
            </a:lvl1pPr>
          </a:lstStyle>
          <a:p>
            <a:endParaRPr lang="en-US" dirty="0"/>
          </a:p>
        </p:txBody>
      </p:sp>
      <p:sp>
        <p:nvSpPr>
          <p:cNvPr id="2" name="Title 1"/>
          <p:cNvSpPr>
            <a:spLocks noGrp="1"/>
          </p:cNvSpPr>
          <p:nvPr>
            <p:ph type="title"/>
          </p:nvPr>
        </p:nvSpPr>
        <p:spPr>
          <a:xfrm>
            <a:off x="2537066" y="2026986"/>
            <a:ext cx="3980112" cy="1089529"/>
          </a:xfrm>
        </p:spPr>
        <p:txBody>
          <a:bodyPr/>
          <a:lstStyle>
            <a:lvl1pPr algn="ctr">
              <a:defRPr sz="3600" b="1">
                <a:solidFill>
                  <a:schemeClr val="bg1"/>
                </a:solidFill>
              </a:defRPr>
            </a:lvl1pPr>
          </a:lstStyle>
          <a:p>
            <a:r>
              <a:rPr lang="en-US" dirty="0"/>
              <a:t>Click to edit Master title style</a:t>
            </a:r>
          </a:p>
        </p:txBody>
      </p:sp>
      <p:sp>
        <p:nvSpPr>
          <p:cNvPr id="7" name="Slide Number Placeholder 6"/>
          <p:cNvSpPr>
            <a:spLocks noGrp="1"/>
          </p:cNvSpPr>
          <p:nvPr>
            <p:ph type="sldNum" sz="quarter" idx="12"/>
          </p:nvPr>
        </p:nvSpPr>
        <p:spPr/>
        <p:txBody>
          <a:bodyPr/>
          <a:lstStyle/>
          <a:p>
            <a:fld id="{9835B171-50E3-2D49-9067-C9D2D5BD95F7}" type="slidenum">
              <a:rPr lang="en-US" smtClean="0"/>
              <a:t>‹#›</a:t>
            </a:fld>
            <a:endParaRPr lang="en-US" dirty="0"/>
          </a:p>
        </p:txBody>
      </p:sp>
    </p:spTree>
    <p:extLst>
      <p:ext uri="{BB962C8B-B14F-4D97-AF65-F5344CB8AC3E}">
        <p14:creationId xmlns:p14="http://schemas.microsoft.com/office/powerpoint/2010/main" val="5327177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Gray Divider ">
    <p:bg>
      <p:bgPr>
        <a:solidFill>
          <a:srgbClr val="E6E7E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1729" y="3053296"/>
            <a:ext cx="4681728" cy="1200329"/>
          </a:xfrm>
        </p:spPr>
        <p:txBody>
          <a:bodyPr lIns="0">
            <a:noAutofit/>
          </a:bodyPr>
          <a:lstStyle>
            <a:lvl1pPr>
              <a:defRPr sz="4000">
                <a:solidFill>
                  <a:srgbClr val="002D56"/>
                </a:solidFill>
              </a:defRPr>
            </a:lvl1pPr>
          </a:lstStyle>
          <a:p>
            <a:r>
              <a:rPr lang="en-US" dirty="0"/>
              <a:t>Click to edit Master title style</a:t>
            </a:r>
          </a:p>
        </p:txBody>
      </p:sp>
      <p:pic>
        <p:nvPicPr>
          <p:cNvPr id="9" name="Graphic 8">
            <a:extLst>
              <a:ext uri="{FF2B5EF4-FFF2-40B4-BE49-F238E27FC236}">
                <a16:creationId xmlns:a16="http://schemas.microsoft.com/office/drawing/2014/main" id="{5E4B735E-CDC3-6447-8C13-AE6D8D09DB7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28586" r="31757"/>
          <a:stretch/>
        </p:blipFill>
        <p:spPr>
          <a:xfrm>
            <a:off x="2069432" y="0"/>
            <a:ext cx="7074568" cy="4164379"/>
          </a:xfrm>
          <a:prstGeom prst="rect">
            <a:avLst/>
          </a:prstGeom>
        </p:spPr>
      </p:pic>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1729" y="4333310"/>
            <a:ext cx="4681728"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7" name="Picture 6">
            <a:extLst>
              <a:ext uri="{FF2B5EF4-FFF2-40B4-BE49-F238E27FC236}">
                <a16:creationId xmlns:a16="http://schemas.microsoft.com/office/drawing/2014/main" id="{D9DE7D3D-1E0F-4142-9C15-E6549DD1BF29}"/>
              </a:ext>
            </a:extLst>
          </p:cNvPr>
          <p:cNvPicPr>
            <a:picLocks noChangeAspect="1"/>
          </p:cNvPicPr>
          <p:nvPr userDrawn="1"/>
        </p:nvPicPr>
        <p:blipFill>
          <a:blip r:embed="rId4"/>
          <a:stretch>
            <a:fillRect/>
          </a:stretch>
        </p:blipFill>
        <p:spPr>
          <a:xfrm>
            <a:off x="509029" y="2581861"/>
            <a:ext cx="2874296" cy="287743"/>
          </a:xfrm>
          <a:prstGeom prst="rect">
            <a:avLst/>
          </a:prstGeom>
        </p:spPr>
      </p:pic>
    </p:spTree>
    <p:extLst>
      <p:ext uri="{BB962C8B-B14F-4D97-AF65-F5344CB8AC3E}">
        <p14:creationId xmlns:p14="http://schemas.microsoft.com/office/powerpoint/2010/main" val="2915552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Navy Divider ">
    <p:bg>
      <p:bgPr>
        <a:solidFill>
          <a:srgbClr val="002D5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4431" y="3053296"/>
            <a:ext cx="4678939" cy="1200329"/>
          </a:xfrm>
        </p:spPr>
        <p:txBody>
          <a:bodyPr lIns="0">
            <a:noAutofit/>
          </a:bodyPr>
          <a:lstStyle>
            <a:lvl1pPr>
              <a:defRPr sz="4000">
                <a:solidFill>
                  <a:schemeClr val="bg1"/>
                </a:solidFill>
              </a:defRPr>
            </a:lvl1pPr>
          </a:lstStyle>
          <a:p>
            <a:r>
              <a:rPr lang="en-US" dirty="0"/>
              <a:t>Click to edit Master title style</a:t>
            </a:r>
          </a:p>
        </p:txBody>
      </p:sp>
      <p:pic>
        <p:nvPicPr>
          <p:cNvPr id="9" name="Graphic 8">
            <a:extLst>
              <a:ext uri="{FF2B5EF4-FFF2-40B4-BE49-F238E27FC236}">
                <a16:creationId xmlns:a16="http://schemas.microsoft.com/office/drawing/2014/main" id="{5E4B735E-CDC3-6447-8C13-AE6D8D09DB7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28586" r="31757"/>
          <a:stretch/>
        </p:blipFill>
        <p:spPr>
          <a:xfrm>
            <a:off x="2069432" y="0"/>
            <a:ext cx="7074568" cy="4164379"/>
          </a:xfrm>
          <a:prstGeom prst="rect">
            <a:avLst/>
          </a:prstGeom>
        </p:spPr>
      </p:pic>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4431" y="4333310"/>
            <a:ext cx="4678939"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6" name="Picture 5">
            <a:extLst>
              <a:ext uri="{FF2B5EF4-FFF2-40B4-BE49-F238E27FC236}">
                <a16:creationId xmlns:a16="http://schemas.microsoft.com/office/drawing/2014/main" id="{7E532991-5BCD-4C8E-AB80-D70E96791D67}"/>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515467" y="2581839"/>
            <a:ext cx="2874296" cy="287743"/>
          </a:xfrm>
          <a:prstGeom prst="rect">
            <a:avLst/>
          </a:prstGeom>
        </p:spPr>
      </p:pic>
    </p:spTree>
    <p:extLst>
      <p:ext uri="{BB962C8B-B14F-4D97-AF65-F5344CB8AC3E}">
        <p14:creationId xmlns:p14="http://schemas.microsoft.com/office/powerpoint/2010/main" val="9291257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Navy Divider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4431" y="3053296"/>
            <a:ext cx="4678939" cy="1200329"/>
          </a:xfrm>
        </p:spPr>
        <p:txBody>
          <a:bodyPr lIns="0">
            <a:noAutofit/>
          </a:bodyPr>
          <a:lstStyle>
            <a:lvl1pPr>
              <a:defRPr sz="4000">
                <a:solidFill>
                  <a:srgbClr val="002D56"/>
                </a:solidFill>
              </a:defRPr>
            </a:lvl1pPr>
          </a:lstStyle>
          <a:p>
            <a:r>
              <a:rPr lang="en-US" dirty="0"/>
              <a:t>Click to edit Master title style</a:t>
            </a:r>
          </a:p>
        </p:txBody>
      </p:sp>
      <p:pic>
        <p:nvPicPr>
          <p:cNvPr id="9" name="Graphic 8">
            <a:extLst>
              <a:ext uri="{FF2B5EF4-FFF2-40B4-BE49-F238E27FC236}">
                <a16:creationId xmlns:a16="http://schemas.microsoft.com/office/drawing/2014/main" id="{5E4B735E-CDC3-6447-8C13-AE6D8D09DB7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28586" r="31757"/>
          <a:stretch/>
        </p:blipFill>
        <p:spPr>
          <a:xfrm>
            <a:off x="2069432" y="0"/>
            <a:ext cx="7074568" cy="4164379"/>
          </a:xfrm>
          <a:prstGeom prst="rect">
            <a:avLst/>
          </a:prstGeom>
        </p:spPr>
      </p:pic>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4431" y="4333310"/>
            <a:ext cx="4678939"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7" name="Picture 6">
            <a:extLst>
              <a:ext uri="{FF2B5EF4-FFF2-40B4-BE49-F238E27FC236}">
                <a16:creationId xmlns:a16="http://schemas.microsoft.com/office/drawing/2014/main" id="{8A6D9DF9-4A45-48C5-9216-04B36510FDD0}"/>
              </a:ext>
            </a:extLst>
          </p:cNvPr>
          <p:cNvPicPr>
            <a:picLocks noChangeAspect="1"/>
          </p:cNvPicPr>
          <p:nvPr userDrawn="1"/>
        </p:nvPicPr>
        <p:blipFill>
          <a:blip r:embed="rId4"/>
          <a:stretch>
            <a:fillRect/>
          </a:stretch>
        </p:blipFill>
        <p:spPr>
          <a:xfrm>
            <a:off x="509029" y="2581861"/>
            <a:ext cx="2874296" cy="287743"/>
          </a:xfrm>
          <a:prstGeom prst="rect">
            <a:avLst/>
          </a:prstGeom>
        </p:spPr>
      </p:pic>
    </p:spTree>
    <p:extLst>
      <p:ext uri="{BB962C8B-B14F-4D97-AF65-F5344CB8AC3E}">
        <p14:creationId xmlns:p14="http://schemas.microsoft.com/office/powerpoint/2010/main" val="38784034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2_Navy Divider ">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A7078A4-E6C1-9B4B-8C38-862CB796CD6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524431" y="3053296"/>
            <a:ext cx="4678939" cy="1200329"/>
          </a:xfrm>
        </p:spPr>
        <p:txBody>
          <a:bodyPr lIns="0">
            <a:noAutofit/>
          </a:bodyPr>
          <a:lstStyle>
            <a:lvl1pPr>
              <a:defRPr sz="4000">
                <a:solidFill>
                  <a:srgbClr val="002D56"/>
                </a:solidFill>
              </a:defRPr>
            </a:lvl1pPr>
          </a:lstStyle>
          <a:p>
            <a:r>
              <a:rPr lang="en-US" dirty="0"/>
              <a:t>Click to edit Master title style</a:t>
            </a:r>
          </a:p>
        </p:txBody>
      </p:sp>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4431" y="4333310"/>
            <a:ext cx="4678939"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8" name="Picture 7">
            <a:extLst>
              <a:ext uri="{FF2B5EF4-FFF2-40B4-BE49-F238E27FC236}">
                <a16:creationId xmlns:a16="http://schemas.microsoft.com/office/drawing/2014/main" id="{7CE3B7E8-F0C4-4B06-AC01-484A3A2DD8A6}"/>
              </a:ext>
            </a:extLst>
          </p:cNvPr>
          <p:cNvPicPr>
            <a:picLocks noChangeAspect="1"/>
          </p:cNvPicPr>
          <p:nvPr userDrawn="1"/>
        </p:nvPicPr>
        <p:blipFill>
          <a:blip r:embed="rId3"/>
          <a:stretch>
            <a:fillRect/>
          </a:stretch>
        </p:blipFill>
        <p:spPr>
          <a:xfrm>
            <a:off x="509029" y="2581861"/>
            <a:ext cx="2874296" cy="287743"/>
          </a:xfrm>
          <a:prstGeom prst="rect">
            <a:avLst/>
          </a:prstGeom>
        </p:spPr>
      </p:pic>
    </p:spTree>
    <p:extLst>
      <p:ext uri="{BB962C8B-B14F-4D97-AF65-F5344CB8AC3E}">
        <p14:creationId xmlns:p14="http://schemas.microsoft.com/office/powerpoint/2010/main" val="2461102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Three">
    <p:spTree>
      <p:nvGrpSpPr>
        <p:cNvPr id="1" name=""/>
        <p:cNvGrpSpPr/>
        <p:nvPr/>
      </p:nvGrpSpPr>
      <p:grpSpPr>
        <a:xfrm>
          <a:off x="0" y="0"/>
          <a:ext cx="0" cy="0"/>
          <a:chOff x="0" y="0"/>
          <a:chExt cx="0" cy="0"/>
        </a:xfrm>
      </p:grpSpPr>
      <p:sp>
        <p:nvSpPr>
          <p:cNvPr id="14" name="Picture Placeholder 13"/>
          <p:cNvSpPr>
            <a:spLocks noGrp="1"/>
          </p:cNvSpPr>
          <p:nvPr>
            <p:ph type="pic" sz="quarter" idx="14" hasCustomPrompt="1"/>
          </p:nvPr>
        </p:nvSpPr>
        <p:spPr>
          <a:xfrm>
            <a:off x="4481736" y="830990"/>
            <a:ext cx="4662264" cy="4312511"/>
          </a:xfrm>
          <a:custGeom>
            <a:avLst/>
            <a:gdLst>
              <a:gd name="connsiteX0" fmla="*/ 3073650 w 4662264"/>
              <a:gd name="connsiteY0" fmla="*/ 0 h 4312511"/>
              <a:gd name="connsiteX1" fmla="*/ 4662264 w 4662264"/>
              <a:gd name="connsiteY1" fmla="*/ 5788 h 4312511"/>
              <a:gd name="connsiteX2" fmla="*/ 4662264 w 4662264"/>
              <a:gd name="connsiteY2" fmla="*/ 4312511 h 4312511"/>
              <a:gd name="connsiteX3" fmla="*/ 0 w 4662264"/>
              <a:gd name="connsiteY3" fmla="*/ 4312511 h 4312511"/>
              <a:gd name="connsiteX4" fmla="*/ 2122134 w 4662264"/>
              <a:gd name="connsiteY4" fmla="*/ 630708 h 4312511"/>
              <a:gd name="connsiteX5" fmla="*/ 3073650 w 4662264"/>
              <a:gd name="connsiteY5" fmla="*/ 0 h 431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2264" h="4312511">
                <a:moveTo>
                  <a:pt x="3073650" y="0"/>
                </a:moveTo>
                <a:lnTo>
                  <a:pt x="4662264" y="5788"/>
                </a:lnTo>
                <a:lnTo>
                  <a:pt x="4662264" y="4312511"/>
                </a:lnTo>
                <a:lnTo>
                  <a:pt x="0" y="4312511"/>
                </a:lnTo>
                <a:lnTo>
                  <a:pt x="2122134" y="630708"/>
                </a:lnTo>
                <a:cubicBezTo>
                  <a:pt x="2329701" y="199742"/>
                  <a:pt x="2645905" y="0"/>
                  <a:pt x="3073650" y="0"/>
                </a:cubicBezTo>
                <a:close/>
              </a:path>
            </a:pathLst>
          </a:custGeom>
          <a:solidFill>
            <a:srgbClr val="E6E7E8"/>
          </a:solidFill>
        </p:spPr>
        <p:txBody>
          <a:bodyPr wrap="square">
            <a:noAutofit/>
          </a:bodyPr>
          <a:lstStyle>
            <a:lvl1pPr marL="0" indent="0" algn="r">
              <a:buNone/>
              <a:defRPr sz="1200" cap="all" baseline="0"/>
            </a:lvl1pPr>
          </a:lstStyle>
          <a:p>
            <a:r>
              <a:rPr lang="en-US" dirty="0"/>
              <a:t>Click to Add</a:t>
            </a:r>
            <a:br>
              <a:rPr lang="en-US" dirty="0"/>
            </a:br>
            <a:r>
              <a:rPr lang="en-US" dirty="0"/>
              <a:t>Picture here</a:t>
            </a:r>
          </a:p>
        </p:txBody>
      </p:sp>
      <p:sp>
        <p:nvSpPr>
          <p:cNvPr id="6" name="Title 1">
            <a:extLst>
              <a:ext uri="{FF2B5EF4-FFF2-40B4-BE49-F238E27FC236}">
                <a16:creationId xmlns:a16="http://schemas.microsoft.com/office/drawing/2014/main" id="{86265FFB-7488-AF42-95B5-23AA0A5CC8D8}"/>
              </a:ext>
            </a:extLst>
          </p:cNvPr>
          <p:cNvSpPr>
            <a:spLocks noGrp="1"/>
          </p:cNvSpPr>
          <p:nvPr>
            <p:ph type="ctrTitle"/>
          </p:nvPr>
        </p:nvSpPr>
        <p:spPr>
          <a:xfrm>
            <a:off x="847847" y="1632182"/>
            <a:ext cx="4626978" cy="1629677"/>
          </a:xfrm>
        </p:spPr>
        <p:txBody>
          <a:bodyPr wrap="square" lIns="0" anchor="b">
            <a:spAutoFit/>
          </a:bodyPr>
          <a:lstStyle>
            <a:lvl1pPr algn="l">
              <a:defRPr sz="3700" b="1" cap="all" baseline="0"/>
            </a:lvl1pPr>
          </a:lstStyle>
          <a:p>
            <a:r>
              <a:rPr lang="en-US" dirty="0"/>
              <a:t>Click to edit Master title style</a:t>
            </a:r>
          </a:p>
        </p:txBody>
      </p:sp>
      <p:sp>
        <p:nvSpPr>
          <p:cNvPr id="8" name="Subtitle 2">
            <a:extLst>
              <a:ext uri="{FF2B5EF4-FFF2-40B4-BE49-F238E27FC236}">
                <a16:creationId xmlns:a16="http://schemas.microsoft.com/office/drawing/2014/main" id="{22743E8A-2A1A-3C46-9284-D1830FD135A9}"/>
              </a:ext>
            </a:extLst>
          </p:cNvPr>
          <p:cNvSpPr>
            <a:spLocks noGrp="1"/>
          </p:cNvSpPr>
          <p:nvPr>
            <p:ph type="subTitle" idx="1"/>
          </p:nvPr>
        </p:nvSpPr>
        <p:spPr>
          <a:xfrm>
            <a:off x="847847" y="3196190"/>
            <a:ext cx="4626978" cy="338554"/>
          </a:xfrm>
        </p:spPr>
        <p:txBody>
          <a:bodyPr wrap="square" lIns="0">
            <a:spAutoFit/>
          </a:bodyPr>
          <a:lstStyle>
            <a:lvl1pPr marL="0" indent="0" algn="l">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9" name="Text Placeholder 9">
            <a:extLst>
              <a:ext uri="{FF2B5EF4-FFF2-40B4-BE49-F238E27FC236}">
                <a16:creationId xmlns:a16="http://schemas.microsoft.com/office/drawing/2014/main" id="{E42D34A5-32DC-B246-9F78-C0DAD43A3506}"/>
              </a:ext>
            </a:extLst>
          </p:cNvPr>
          <p:cNvSpPr>
            <a:spLocks noGrp="1"/>
          </p:cNvSpPr>
          <p:nvPr>
            <p:ph type="body" sz="quarter" idx="10" hasCustomPrompt="1"/>
          </p:nvPr>
        </p:nvSpPr>
        <p:spPr>
          <a:xfrm>
            <a:off x="847847" y="4048191"/>
            <a:ext cx="4626978" cy="276999"/>
          </a:xfrm>
        </p:spPr>
        <p:txBody>
          <a:bodyPr lIns="0">
            <a:spAutoFit/>
          </a:bodyPr>
          <a:lstStyle>
            <a:lvl1pPr marL="0" indent="0">
              <a:buNone/>
              <a:defRPr sz="1200">
                <a:solidFill>
                  <a:schemeClr val="accent3"/>
                </a:solidFill>
              </a:defRPr>
            </a:lvl1pPr>
          </a:lstStyle>
          <a:p>
            <a:pPr lvl="0"/>
            <a:r>
              <a:rPr lang="en-US" dirty="0"/>
              <a:t>Presented by</a:t>
            </a:r>
          </a:p>
        </p:txBody>
      </p:sp>
      <p:sp>
        <p:nvSpPr>
          <p:cNvPr id="10" name="Text Placeholder 9">
            <a:extLst>
              <a:ext uri="{FF2B5EF4-FFF2-40B4-BE49-F238E27FC236}">
                <a16:creationId xmlns:a16="http://schemas.microsoft.com/office/drawing/2014/main" id="{26B29CDE-F682-6043-81E8-FD065A418AEA}"/>
              </a:ext>
            </a:extLst>
          </p:cNvPr>
          <p:cNvSpPr>
            <a:spLocks noGrp="1"/>
          </p:cNvSpPr>
          <p:nvPr>
            <p:ph type="body" sz="quarter" idx="11" hasCustomPrompt="1"/>
          </p:nvPr>
        </p:nvSpPr>
        <p:spPr>
          <a:xfrm>
            <a:off x="847847" y="4253378"/>
            <a:ext cx="4626978" cy="276999"/>
          </a:xfrm>
        </p:spPr>
        <p:txBody>
          <a:bodyPr lIns="0">
            <a:spAutoFit/>
          </a:bodyPr>
          <a:lstStyle>
            <a:lvl1pPr marL="0" indent="0">
              <a:buNone/>
              <a:defRPr sz="1200"/>
            </a:lvl1pPr>
          </a:lstStyle>
          <a:p>
            <a:pPr lvl="0"/>
            <a:r>
              <a:rPr lang="en-US" dirty="0"/>
              <a:t>Date goes here</a:t>
            </a:r>
          </a:p>
        </p:txBody>
      </p:sp>
      <p:pic>
        <p:nvPicPr>
          <p:cNvPr id="11" name="Picture 10">
            <a:extLst>
              <a:ext uri="{FF2B5EF4-FFF2-40B4-BE49-F238E27FC236}">
                <a16:creationId xmlns:a16="http://schemas.microsoft.com/office/drawing/2014/main" id="{BA992455-0A18-4620-9C79-3431CEA53153}"/>
              </a:ext>
            </a:extLst>
          </p:cNvPr>
          <p:cNvPicPr>
            <a:picLocks noChangeAspect="1"/>
          </p:cNvPicPr>
          <p:nvPr userDrawn="1"/>
        </p:nvPicPr>
        <p:blipFill>
          <a:blip r:embed="rId2"/>
          <a:stretch>
            <a:fillRect/>
          </a:stretch>
        </p:blipFill>
        <p:spPr>
          <a:xfrm>
            <a:off x="847847" y="982375"/>
            <a:ext cx="3087780" cy="501354"/>
          </a:xfrm>
          <a:prstGeom prst="rect">
            <a:avLst/>
          </a:prstGeom>
        </p:spPr>
      </p:pic>
    </p:spTree>
    <p:extLst>
      <p:ext uri="{BB962C8B-B14F-4D97-AF65-F5344CB8AC3E}">
        <p14:creationId xmlns:p14="http://schemas.microsoft.com/office/powerpoint/2010/main" val="3226140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2FFD53-8F4F-4339-8CA9-5AC41C80EEA4}"/>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idx="1"/>
          </p:nvPr>
        </p:nvSpPr>
        <p:spPr>
          <a:xfrm>
            <a:off x="504827" y="1881809"/>
            <a:ext cx="8134348" cy="27028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8" name="Text Placeholder 6">
            <a:extLst>
              <a:ext uri="{FF2B5EF4-FFF2-40B4-BE49-F238E27FC236}">
                <a16:creationId xmlns:a16="http://schemas.microsoft.com/office/drawing/2014/main" id="{F347F88A-4B77-A74D-B54C-FB347C43789C}"/>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pic>
        <p:nvPicPr>
          <p:cNvPr id="7" name="Picture 6">
            <a:extLst>
              <a:ext uri="{FF2B5EF4-FFF2-40B4-BE49-F238E27FC236}">
                <a16:creationId xmlns:a16="http://schemas.microsoft.com/office/drawing/2014/main" id="{DAAF46F3-D79C-49FE-A0FB-590CC99CD1E5}"/>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4240969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2 Column">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idx="1" hasCustomPrompt="1"/>
          </p:nvPr>
        </p:nvSpPr>
        <p:spPr>
          <a:xfrm>
            <a:off x="504827" y="1881809"/>
            <a:ext cx="8134348" cy="2702891"/>
          </a:xfrm>
        </p:spPr>
        <p:txBody>
          <a:bodyPr numCol="2" spcCol="182880"/>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9" name="Text Placeholder 6">
            <a:extLst>
              <a:ext uri="{FF2B5EF4-FFF2-40B4-BE49-F238E27FC236}">
                <a16:creationId xmlns:a16="http://schemas.microsoft.com/office/drawing/2014/main" id="{43E6AF5B-30D9-134B-BBCC-167C99E8A284}"/>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0416D39A-441C-4777-B48E-A39BEEA84CD9}"/>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CF11399-F4CE-4A38-B2D1-B9C9756948E1}"/>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970274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Imag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idx="1"/>
          </p:nvPr>
        </p:nvSpPr>
        <p:spPr>
          <a:xfrm>
            <a:off x="3220277" y="1881809"/>
            <a:ext cx="5418897" cy="2702891"/>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5" name="Picture Placeholder 4"/>
          <p:cNvSpPr>
            <a:spLocks noGrp="1"/>
          </p:cNvSpPr>
          <p:nvPr>
            <p:ph type="pic" sz="quarter" idx="14"/>
          </p:nvPr>
        </p:nvSpPr>
        <p:spPr>
          <a:xfrm>
            <a:off x="504825" y="1881809"/>
            <a:ext cx="2517775" cy="1557337"/>
          </a:xfrm>
          <a:solidFill>
            <a:schemeClr val="bg1">
              <a:lumMod val="95000"/>
            </a:schemeClr>
          </a:solidFill>
        </p:spPr>
        <p:txBody>
          <a:bodyPr>
            <a:normAutofit/>
          </a:bodyPr>
          <a:lstStyle>
            <a:lvl1pPr marL="0" indent="0">
              <a:buNone/>
              <a:defRPr sz="1200"/>
            </a:lvl1pPr>
          </a:lstStyle>
          <a:p>
            <a:r>
              <a:rPr lang="en-US" dirty="0"/>
              <a:t>Click icon to add picture</a:t>
            </a:r>
          </a:p>
        </p:txBody>
      </p:sp>
      <p:sp>
        <p:nvSpPr>
          <p:cNvPr id="9" name="Text Placeholder 6">
            <a:extLst>
              <a:ext uri="{FF2B5EF4-FFF2-40B4-BE49-F238E27FC236}">
                <a16:creationId xmlns:a16="http://schemas.microsoft.com/office/drawing/2014/main" id="{B47D78F1-F31B-0F47-9D61-8A9C56D3CADB}"/>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Text Placeholder 6">
            <a:extLst>
              <a:ext uri="{FF2B5EF4-FFF2-40B4-BE49-F238E27FC236}">
                <a16:creationId xmlns:a16="http://schemas.microsoft.com/office/drawing/2014/main" id="{ECB98121-507A-ED4E-AD7B-15EA2F3EF81D}"/>
              </a:ext>
            </a:extLst>
          </p:cNvPr>
          <p:cNvSpPr>
            <a:spLocks noGrp="1"/>
          </p:cNvSpPr>
          <p:nvPr>
            <p:ph type="body" sz="quarter" idx="15"/>
          </p:nvPr>
        </p:nvSpPr>
        <p:spPr>
          <a:xfrm>
            <a:off x="504825" y="3528205"/>
            <a:ext cx="2517775" cy="1056496"/>
          </a:xfrm>
        </p:spPr>
        <p:txBody>
          <a:bodyPr lIns="0" rIns="0">
            <a:noAutofit/>
          </a:bodyPr>
          <a:lstStyle>
            <a:lvl1pPr marL="0" indent="0">
              <a:buNone/>
              <a:defRPr sz="1100" i="1"/>
            </a:lvl1pPr>
          </a:lstStyle>
          <a:p>
            <a:pPr lvl="0"/>
            <a:r>
              <a:rPr lang="en-US" dirty="0"/>
              <a:t>Edit Master text styles</a:t>
            </a:r>
          </a:p>
        </p:txBody>
      </p:sp>
      <p:sp>
        <p:nvSpPr>
          <p:cNvPr id="8" name="Rectangle 7">
            <a:extLst>
              <a:ext uri="{FF2B5EF4-FFF2-40B4-BE49-F238E27FC236}">
                <a16:creationId xmlns:a16="http://schemas.microsoft.com/office/drawing/2014/main" id="{9E765E56-24FE-4706-AD35-BA269F537E94}"/>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D2FC6585-CAD6-4A58-AE87-B27D1EAA7819}"/>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894675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9" name="Text Placeholder 6">
            <a:extLst>
              <a:ext uri="{FF2B5EF4-FFF2-40B4-BE49-F238E27FC236}">
                <a16:creationId xmlns:a16="http://schemas.microsoft.com/office/drawing/2014/main" id="{C0C35D89-CDB8-6C46-904F-4341C3EED641}"/>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5" name="Rectangle 4">
            <a:extLst>
              <a:ext uri="{FF2B5EF4-FFF2-40B4-BE49-F238E27FC236}">
                <a16:creationId xmlns:a16="http://schemas.microsoft.com/office/drawing/2014/main" id="{3F7D6280-B812-4D6E-988B-5FC5DBCAB962}"/>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59DB5C9-AB7E-4138-90DB-9652F8C5BBAC}"/>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87566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Gray Box for charts">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5" name="Rectangle 4">
            <a:extLst>
              <a:ext uri="{FF2B5EF4-FFF2-40B4-BE49-F238E27FC236}">
                <a16:creationId xmlns:a16="http://schemas.microsoft.com/office/drawing/2014/main" id="{1C52239E-114E-B041-9C27-FEBF9558FDBB}"/>
              </a:ext>
            </a:extLst>
          </p:cNvPr>
          <p:cNvSpPr/>
          <p:nvPr userDrawn="1"/>
        </p:nvSpPr>
        <p:spPr>
          <a:xfrm>
            <a:off x="504825" y="1670270"/>
            <a:ext cx="8134349" cy="28585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6">
            <a:extLst>
              <a:ext uri="{FF2B5EF4-FFF2-40B4-BE49-F238E27FC236}">
                <a16:creationId xmlns:a16="http://schemas.microsoft.com/office/drawing/2014/main" id="{18CBBB1D-2B3D-554C-A015-B69C612CB4D9}"/>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7F7EEAFC-6516-4BC0-9122-C615F1B7E0EF}"/>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052935C-9E3C-4CF3-9346-45D984218965}"/>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2843350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Blank Left Content right ">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5" name="Rectangle 4">
            <a:extLst>
              <a:ext uri="{FF2B5EF4-FFF2-40B4-BE49-F238E27FC236}">
                <a16:creationId xmlns:a16="http://schemas.microsoft.com/office/drawing/2014/main" id="{1C52239E-114E-B041-9C27-FEBF9558FDBB}"/>
              </a:ext>
            </a:extLst>
          </p:cNvPr>
          <p:cNvSpPr/>
          <p:nvPr userDrawn="1"/>
        </p:nvSpPr>
        <p:spPr>
          <a:xfrm>
            <a:off x="504825" y="1670270"/>
            <a:ext cx="8134349" cy="28585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ontent Placeholder 3">
            <a:extLst>
              <a:ext uri="{FF2B5EF4-FFF2-40B4-BE49-F238E27FC236}">
                <a16:creationId xmlns:a16="http://schemas.microsoft.com/office/drawing/2014/main" id="{AD87B1A8-F67B-0F49-9377-C4462019B6D8}"/>
              </a:ext>
            </a:extLst>
          </p:cNvPr>
          <p:cNvSpPr>
            <a:spLocks noGrp="1"/>
          </p:cNvSpPr>
          <p:nvPr>
            <p:ph sz="half" idx="2"/>
          </p:nvPr>
        </p:nvSpPr>
        <p:spPr>
          <a:xfrm>
            <a:off x="4629150" y="1748118"/>
            <a:ext cx="3920824" cy="26707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Chart Placeholder 3">
            <a:extLst>
              <a:ext uri="{FF2B5EF4-FFF2-40B4-BE49-F238E27FC236}">
                <a16:creationId xmlns:a16="http://schemas.microsoft.com/office/drawing/2014/main" id="{D850740E-50DD-F74A-82FF-83AEDFD930DF}"/>
              </a:ext>
            </a:extLst>
          </p:cNvPr>
          <p:cNvSpPr>
            <a:spLocks noGrp="1"/>
          </p:cNvSpPr>
          <p:nvPr>
            <p:ph type="chart" sz="quarter" idx="14"/>
          </p:nvPr>
        </p:nvSpPr>
        <p:spPr>
          <a:xfrm>
            <a:off x="647256" y="1748118"/>
            <a:ext cx="3924743" cy="2670726"/>
          </a:xfrm>
          <a:solidFill>
            <a:schemeClr val="bg1"/>
          </a:solidFill>
        </p:spPr>
        <p:txBody>
          <a:bodyPr anchor="ctr">
            <a:normAutofit/>
          </a:bodyPr>
          <a:lstStyle>
            <a:lvl1pPr marL="0" indent="0" algn="ctr">
              <a:buNone/>
              <a:defRPr sz="1200" cap="all" baseline="0">
                <a:solidFill>
                  <a:schemeClr val="bg1"/>
                </a:solidFill>
              </a:defRPr>
            </a:lvl1pPr>
          </a:lstStyle>
          <a:p>
            <a:r>
              <a:rPr lang="en-US" dirty="0"/>
              <a:t>Click icon to add chart</a:t>
            </a:r>
          </a:p>
        </p:txBody>
      </p:sp>
      <p:sp>
        <p:nvSpPr>
          <p:cNvPr id="10" name="Text Placeholder 6">
            <a:extLst>
              <a:ext uri="{FF2B5EF4-FFF2-40B4-BE49-F238E27FC236}">
                <a16:creationId xmlns:a16="http://schemas.microsoft.com/office/drawing/2014/main" id="{B4CD5A7B-410B-8541-A93C-157BBF738037}"/>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1" name="Rectangle 10">
            <a:extLst>
              <a:ext uri="{FF2B5EF4-FFF2-40B4-BE49-F238E27FC236}">
                <a16:creationId xmlns:a16="http://schemas.microsoft.com/office/drawing/2014/main" id="{212E5747-6D36-4F6D-B54A-5659B2630F66}"/>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3F190DD-1073-4E2D-89E1-40B064C2955C}"/>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1470528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 Id="rId30"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1" y="0"/>
            <a:ext cx="9144000" cy="5143500"/>
          </a:xfrm>
          <a:prstGeom prst="rect">
            <a:avLst/>
          </a:prstGeom>
        </p:spPr>
      </p:pic>
      <p:pic>
        <p:nvPicPr>
          <p:cNvPr id="11" name="Picture 10"/>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9" name="Picture 8"/>
          <p:cNvPicPr>
            <a:picLocks noChangeAspect="1"/>
          </p:cNvPicPr>
          <p:nvPr/>
        </p:nvPicPr>
        <p:blipFill rotWithShape="1">
          <a:blip r:embed="rId28" cstate="screen">
            <a:extLst>
              <a:ext uri="{28A0092B-C50C-407E-A947-70E740481C1C}">
                <a14:useLocalDpi xmlns:a14="http://schemas.microsoft.com/office/drawing/2010/main"/>
              </a:ext>
            </a:extLst>
          </a:blip>
          <a:srcRect/>
          <a:stretch/>
        </p:blipFill>
        <p:spPr>
          <a:xfrm>
            <a:off x="8343900" y="4679950"/>
            <a:ext cx="800100" cy="463550"/>
          </a:xfrm>
          <a:prstGeom prst="rect">
            <a:avLst/>
          </a:prstGeom>
        </p:spPr>
      </p:pic>
      <p:sp>
        <p:nvSpPr>
          <p:cNvPr id="2" name="Title Placeholder 1"/>
          <p:cNvSpPr>
            <a:spLocks noGrp="1"/>
          </p:cNvSpPr>
          <p:nvPr>
            <p:ph type="title"/>
          </p:nvPr>
        </p:nvSpPr>
        <p:spPr>
          <a:xfrm>
            <a:off x="415069" y="809947"/>
            <a:ext cx="8224105" cy="424732"/>
          </a:xfrm>
          <a:prstGeom prst="rect">
            <a:avLst/>
          </a:prstGeom>
        </p:spPr>
        <p:txBody>
          <a:bodyPr vert="horz" wrap="square" lIns="91440" tIns="45720" rIns="91440" bIns="45720" rtlCol="0" anchor="ctr">
            <a:spAutoFit/>
          </a:bodyPr>
          <a:lstStyle/>
          <a:p>
            <a:r>
              <a:rPr lang="en-US"/>
              <a:t>Click to edit Master title style</a:t>
            </a:r>
            <a:endParaRPr lang="en-US" dirty="0"/>
          </a:p>
        </p:txBody>
      </p:sp>
      <p:sp>
        <p:nvSpPr>
          <p:cNvPr id="3" name="Text Placeholder 2"/>
          <p:cNvSpPr>
            <a:spLocks noGrp="1"/>
          </p:cNvSpPr>
          <p:nvPr>
            <p:ph type="body" idx="1"/>
          </p:nvPr>
        </p:nvSpPr>
        <p:spPr>
          <a:xfrm>
            <a:off x="415071" y="1655319"/>
            <a:ext cx="8224104" cy="29293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4"/>
          </p:nvPr>
        </p:nvSpPr>
        <p:spPr>
          <a:xfrm>
            <a:off x="8549974" y="4821306"/>
            <a:ext cx="409324" cy="215444"/>
          </a:xfrm>
          <a:prstGeom prst="rect">
            <a:avLst/>
          </a:prstGeom>
        </p:spPr>
        <p:txBody>
          <a:bodyPr vert="horz" wrap="square" lIns="91440" tIns="45720" rIns="91440" bIns="45720" rtlCol="0" anchor="ctr">
            <a:spAutoFit/>
          </a:bodyPr>
          <a:lstStyle>
            <a:lvl1pPr algn="r">
              <a:defRPr sz="800">
                <a:solidFill>
                  <a:schemeClr val="bg1"/>
                </a:solidFill>
              </a:defRPr>
            </a:lvl1pPr>
          </a:lstStyle>
          <a:p>
            <a:fld id="{9835B171-50E3-2D49-9067-C9D2D5BD95F7}" type="slidenum">
              <a:rPr lang="en-US" smtClean="0"/>
              <a:pPr/>
              <a:t>‹#›</a:t>
            </a:fld>
            <a:endParaRPr lang="en-US" dirty="0"/>
          </a:p>
        </p:txBody>
      </p:sp>
      <p:pic>
        <p:nvPicPr>
          <p:cNvPr id="8" name="Picture 7"/>
          <p:cNvPicPr>
            <a:picLocks noChangeAspect="1"/>
          </p:cNvPicPr>
          <p:nvPr/>
        </p:nvPicPr>
        <p:blipFill>
          <a:blip r:embed="rId29" cstate="screen">
            <a:extLst>
              <a:ext uri="{28A0092B-C50C-407E-A947-70E740481C1C}">
                <a14:useLocalDpi xmlns:a14="http://schemas.microsoft.com/office/drawing/2010/main"/>
              </a:ext>
            </a:extLst>
          </a:blip>
          <a:stretch>
            <a:fillRect/>
          </a:stretch>
        </p:blipFill>
        <p:spPr>
          <a:xfrm>
            <a:off x="288815" y="287052"/>
            <a:ext cx="1545336" cy="292608"/>
          </a:xfrm>
          <a:prstGeom prst="rect">
            <a:avLst/>
          </a:prstGeom>
        </p:spPr>
      </p:pic>
      <p:sp>
        <p:nvSpPr>
          <p:cNvPr id="12" name="TextBox 11"/>
          <p:cNvSpPr txBox="1"/>
          <p:nvPr/>
        </p:nvSpPr>
        <p:spPr>
          <a:xfrm>
            <a:off x="415069" y="4847026"/>
            <a:ext cx="2683566" cy="184666"/>
          </a:xfrm>
          <a:prstGeom prst="rect">
            <a:avLst/>
          </a:prstGeom>
          <a:noFill/>
        </p:spPr>
        <p:txBody>
          <a:bodyPr wrap="square" rtlCol="0">
            <a:spAutoFit/>
          </a:bodyPr>
          <a:lstStyle/>
          <a:p>
            <a:r>
              <a:rPr lang="en-US" sz="600" b="0" i="0" u="none" strike="noStrike" kern="1200" dirty="0">
                <a:solidFill>
                  <a:schemeClr val="bg1">
                    <a:lumMod val="50000"/>
                  </a:schemeClr>
                </a:solidFill>
                <a:effectLst/>
                <a:latin typeface="+mn-lt"/>
                <a:ea typeface="+mn-ea"/>
                <a:cs typeface="+mn-cs"/>
              </a:rPr>
              <a:t>© TEKsystems, Inc. ALL RIGHTS RESERVED. </a:t>
            </a:r>
            <a:endParaRPr lang="en-US" sz="100" dirty="0">
              <a:solidFill>
                <a:schemeClr val="bg1">
                  <a:lumMod val="50000"/>
                </a:schemeClr>
              </a:solidFill>
              <a:latin typeface="Calibri" panose="020F0502020204030204"/>
            </a:endParaRPr>
          </a:p>
        </p:txBody>
      </p:sp>
      <p:pic>
        <p:nvPicPr>
          <p:cNvPr id="13" name="Picture 12">
            <a:extLst>
              <a:ext uri="{FF2B5EF4-FFF2-40B4-BE49-F238E27FC236}">
                <a16:creationId xmlns:a16="http://schemas.microsoft.com/office/drawing/2014/main" id="{E346C35B-4633-F446-BED1-59861CE33646}"/>
              </a:ext>
            </a:extLst>
          </p:cNvPr>
          <p:cNvPicPr>
            <a:picLocks noChangeAspect="1"/>
          </p:cNvPicPr>
          <p:nvPr userDrawn="1"/>
        </p:nvPicPr>
        <p:blipFill>
          <a:blip r:embed="rId27" cstate="screen">
            <a:extLst>
              <a:ext uri="{28A0092B-C50C-407E-A947-70E740481C1C}">
                <a14:useLocalDpi xmlns:a14="http://schemas.microsoft.com/office/drawing/2010/main"/>
              </a:ext>
            </a:extLst>
          </a:blip>
          <a:stretch>
            <a:fillRect/>
          </a:stretch>
        </p:blipFill>
        <p:spPr>
          <a:xfrm>
            <a:off x="1" y="0"/>
            <a:ext cx="9144000" cy="5143500"/>
          </a:xfrm>
          <a:prstGeom prst="rect">
            <a:avLst/>
          </a:prstGeom>
        </p:spPr>
      </p:pic>
      <p:pic>
        <p:nvPicPr>
          <p:cNvPr id="14" name="Picture 13">
            <a:extLst>
              <a:ext uri="{FF2B5EF4-FFF2-40B4-BE49-F238E27FC236}">
                <a16:creationId xmlns:a16="http://schemas.microsoft.com/office/drawing/2014/main" id="{C4EA08FE-2389-0446-A729-5B7F97DE1903}"/>
              </a:ext>
            </a:extLst>
          </p:cNvPr>
          <p:cNvPicPr>
            <a:picLocks noChangeAspect="1"/>
          </p:cNvPicPr>
          <p:nvPr userDrawn="1"/>
        </p:nvPicPr>
        <p:blipFill>
          <a:blip r:embed="rId27"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15" name="Picture 14">
            <a:extLst>
              <a:ext uri="{FF2B5EF4-FFF2-40B4-BE49-F238E27FC236}">
                <a16:creationId xmlns:a16="http://schemas.microsoft.com/office/drawing/2014/main" id="{37073C55-0BED-6243-80CE-CED5C2B16873}"/>
              </a:ext>
            </a:extLst>
          </p:cNvPr>
          <p:cNvPicPr>
            <a:picLocks noChangeAspect="1"/>
          </p:cNvPicPr>
          <p:nvPr userDrawn="1"/>
        </p:nvPicPr>
        <p:blipFill rotWithShape="1">
          <a:blip r:embed="rId28" cstate="screen">
            <a:extLst>
              <a:ext uri="{28A0092B-C50C-407E-A947-70E740481C1C}">
                <a14:useLocalDpi xmlns:a14="http://schemas.microsoft.com/office/drawing/2010/main"/>
              </a:ext>
            </a:extLst>
          </a:blip>
          <a:srcRect/>
          <a:stretch/>
        </p:blipFill>
        <p:spPr>
          <a:xfrm>
            <a:off x="8343900" y="4679950"/>
            <a:ext cx="800100" cy="463550"/>
          </a:xfrm>
          <a:prstGeom prst="rect">
            <a:avLst/>
          </a:prstGeom>
        </p:spPr>
      </p:pic>
      <p:pic>
        <p:nvPicPr>
          <p:cNvPr id="18" name="Picture 17">
            <a:extLst>
              <a:ext uri="{FF2B5EF4-FFF2-40B4-BE49-F238E27FC236}">
                <a16:creationId xmlns:a16="http://schemas.microsoft.com/office/drawing/2014/main" id="{170FD262-3700-4E99-A31C-871806E41276}"/>
              </a:ext>
            </a:extLst>
          </p:cNvPr>
          <p:cNvPicPr>
            <a:picLocks noChangeAspect="1"/>
          </p:cNvPicPr>
          <p:nvPr userDrawn="1"/>
        </p:nvPicPr>
        <p:blipFill>
          <a:blip r:embed="rId30"/>
          <a:stretch>
            <a:fillRect/>
          </a:stretch>
        </p:blipFill>
        <p:spPr>
          <a:xfrm>
            <a:off x="296398" y="286805"/>
            <a:ext cx="2874296" cy="287743"/>
          </a:xfrm>
          <a:prstGeom prst="rect">
            <a:avLst/>
          </a:prstGeom>
        </p:spPr>
      </p:pic>
      <p:sp>
        <p:nvSpPr>
          <p:cNvPr id="16" name="TextBox 15">
            <a:extLst>
              <a:ext uri="{FF2B5EF4-FFF2-40B4-BE49-F238E27FC236}">
                <a16:creationId xmlns:a16="http://schemas.microsoft.com/office/drawing/2014/main" id="{544B43E2-8132-443E-B15C-589C99D6EE9A}"/>
              </a:ext>
            </a:extLst>
          </p:cNvPr>
          <p:cNvSpPr txBox="1"/>
          <p:nvPr userDrawn="1"/>
        </p:nvSpPr>
        <p:spPr>
          <a:xfrm>
            <a:off x="415069" y="4836695"/>
            <a:ext cx="2683566" cy="184666"/>
          </a:xfrm>
          <a:prstGeom prst="rect">
            <a:avLst/>
          </a:prstGeom>
          <a:noFill/>
        </p:spPr>
        <p:txBody>
          <a:bodyPr wrap="square" rtlCol="0">
            <a:spAutoFit/>
          </a:bodyPr>
          <a:lstStyle/>
          <a:p>
            <a:r>
              <a:rPr lang="en-US" sz="600" b="0" i="0" u="none" strike="noStrike" kern="1200" dirty="0">
                <a:solidFill>
                  <a:schemeClr val="bg1">
                    <a:lumMod val="50000"/>
                  </a:schemeClr>
                </a:solidFill>
                <a:effectLst/>
                <a:latin typeface="+mn-lt"/>
                <a:ea typeface="+mn-ea"/>
                <a:cs typeface="+mn-cs"/>
              </a:rPr>
              <a:t>TEKsystems Global Services, LLC © ALL RIGHTS RESERVED. </a:t>
            </a:r>
            <a:endParaRPr lang="en-US" sz="100" dirty="0">
              <a:solidFill>
                <a:schemeClr val="bg1">
                  <a:lumMod val="50000"/>
                </a:schemeClr>
              </a:solidFill>
              <a:latin typeface="Calibri" panose="020F0502020204030204"/>
            </a:endParaRPr>
          </a:p>
        </p:txBody>
      </p:sp>
    </p:spTree>
    <p:extLst>
      <p:ext uri="{BB962C8B-B14F-4D97-AF65-F5344CB8AC3E}">
        <p14:creationId xmlns:p14="http://schemas.microsoft.com/office/powerpoint/2010/main" val="3411701983"/>
      </p:ext>
    </p:extLst>
  </p:cSld>
  <p:clrMap bg1="lt1" tx1="dk1" bg2="lt2" tx2="dk2" accent1="accent1" accent2="accent2" accent3="accent3" accent4="accent4" accent5="accent5" accent6="accent6" hlink="hlink" folHlink="folHlink"/>
  <p:sldLayoutIdLst>
    <p:sldLayoutId id="2147483661" r:id="rId1"/>
    <p:sldLayoutId id="2147483770" r:id="rId2"/>
    <p:sldLayoutId id="2147483772" r:id="rId3"/>
    <p:sldLayoutId id="2147483779" r:id="rId4"/>
    <p:sldLayoutId id="2147483807" r:id="rId5"/>
    <p:sldLayoutId id="2147483780" r:id="rId6"/>
    <p:sldLayoutId id="2147483782" r:id="rId7"/>
    <p:sldLayoutId id="2147483802" r:id="rId8"/>
    <p:sldLayoutId id="2147483803" r:id="rId9"/>
    <p:sldLayoutId id="2147483767" r:id="rId10"/>
    <p:sldLayoutId id="2147483786" r:id="rId11"/>
    <p:sldLayoutId id="2147483785" r:id="rId12"/>
    <p:sldLayoutId id="2147483796" r:id="rId13"/>
    <p:sldLayoutId id="2147483812" r:id="rId14"/>
    <p:sldLayoutId id="2147483806" r:id="rId15"/>
    <p:sldLayoutId id="2147483813" r:id="rId16"/>
    <p:sldLayoutId id="2147483788" r:id="rId17"/>
    <p:sldLayoutId id="2147483789" r:id="rId18"/>
    <p:sldLayoutId id="2147483809" r:id="rId19"/>
    <p:sldLayoutId id="2147483808" r:id="rId20"/>
    <p:sldLayoutId id="2147483801" r:id="rId21"/>
    <p:sldLayoutId id="2147483794" r:id="rId22"/>
    <p:sldLayoutId id="2147483805" r:id="rId23"/>
    <p:sldLayoutId id="2147483810" r:id="rId24"/>
    <p:sldLayoutId id="2147483811" r:id="rId25"/>
  </p:sldLayoutIdLst>
  <p:hf sldNum="0" hdr="0" ftr="0" dt="0"/>
  <p:txStyles>
    <p:titleStyle>
      <a:lvl1pPr algn="l" defTabSz="685800" rtl="0" eaLnBrk="1" latinLnBrk="0" hangingPunct="1">
        <a:lnSpc>
          <a:spcPct val="90000"/>
        </a:lnSpc>
        <a:spcBef>
          <a:spcPct val="0"/>
        </a:spcBef>
        <a:buNone/>
        <a:defRPr sz="2400" kern="1200">
          <a:solidFill>
            <a:schemeClr val="accent1"/>
          </a:solidFill>
          <a:latin typeface="+mj-lt"/>
          <a:ea typeface="+mj-ea"/>
          <a:cs typeface="+mj-cs"/>
        </a:defRPr>
      </a:lvl1pPr>
    </p:titleStyle>
    <p:bodyStyle>
      <a:lvl1pPr marL="117475" indent="-117475" algn="l" defTabSz="685800" rtl="0" eaLnBrk="1" latinLnBrk="0" hangingPunct="1">
        <a:lnSpc>
          <a:spcPct val="100000"/>
        </a:lnSpc>
        <a:spcBef>
          <a:spcPts val="750"/>
        </a:spcBef>
        <a:buClr>
          <a:schemeClr val="accent2"/>
        </a:buClr>
        <a:buFont typeface="Arial" panose="020B0604020202020204" pitchFamily="34" charset="0"/>
        <a:buChar char="•"/>
        <a:tabLst/>
        <a:defRPr sz="1400" kern="1200">
          <a:solidFill>
            <a:schemeClr val="bg2"/>
          </a:solidFill>
          <a:latin typeface="+mn-lt"/>
          <a:ea typeface="+mn-ea"/>
          <a:cs typeface="+mn-cs"/>
        </a:defRPr>
      </a:lvl1pPr>
      <a:lvl2pPr marL="346075" indent="-173038" algn="l" defTabSz="685800" rtl="0" eaLnBrk="1" latinLnBrk="0" hangingPunct="1">
        <a:lnSpc>
          <a:spcPct val="100000"/>
        </a:lnSpc>
        <a:spcBef>
          <a:spcPts val="800"/>
        </a:spcBef>
        <a:buClr>
          <a:schemeClr val="accent2"/>
        </a:buClr>
        <a:buFont typeface=".AppleSystemUIFont" charset="0"/>
        <a:buChar char="–"/>
        <a:tabLst/>
        <a:defRPr sz="1400" kern="1200">
          <a:solidFill>
            <a:schemeClr val="bg2"/>
          </a:solidFill>
          <a:latin typeface="+mn-lt"/>
          <a:ea typeface="+mn-ea"/>
          <a:cs typeface="+mn-cs"/>
        </a:defRPr>
      </a:lvl2pPr>
      <a:lvl3pPr marL="514350" indent="-168275"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3pPr>
      <a:lvl4pPr marL="690563" indent="-171450"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4pPr>
      <a:lvl5pPr marL="1543050" indent="-171450" algn="l" defTabSz="685800" rtl="0" eaLnBrk="1" latinLnBrk="0" hangingPunct="1">
        <a:lnSpc>
          <a:spcPct val="100000"/>
        </a:lnSpc>
        <a:spcBef>
          <a:spcPts val="375"/>
        </a:spcBef>
        <a:buClr>
          <a:schemeClr val="accent2"/>
        </a:buClr>
        <a:buFont typeface="Arial" panose="020B0604020202020204" pitchFamily="34" charset="0"/>
        <a:buChar char="•"/>
        <a:defRPr sz="1400" kern="1200">
          <a:solidFill>
            <a:schemeClr val="bg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4" pos="318" userDrawn="1">
          <p15:clr>
            <a:srgbClr val="F26B43"/>
          </p15:clr>
        </p15:guide>
        <p15:guide id="5" pos="5442" userDrawn="1">
          <p15:clr>
            <a:srgbClr val="F26B43"/>
          </p15:clr>
        </p15:guide>
        <p15:guide id="6" orient="horz" pos="28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9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unsplash.com/s/photos/house?utm_source=unsplash&amp;utm_medium=referral&amp;utm_content=creditCopyText" TargetMode="External"/><Relationship Id="rId4" Type="http://schemas.openxmlformats.org/officeDocument/2006/relationships/hyperlink" Target="https://unsplash.com/@hudsoncrafted?utm_source=unsplash&amp;utm_medium=referral&amp;utm_content=creditCopyText"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9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6542" y="2238702"/>
            <a:ext cx="4146184" cy="934934"/>
          </a:xfrm>
        </p:spPr>
        <p:txBody>
          <a:bodyPr/>
          <a:lstStyle/>
          <a:p>
            <a:pPr algn="ctr"/>
            <a:r>
              <a:rPr lang="en-US" dirty="0">
                <a:latin typeface="Bahnschrift" panose="020B0502040204020203" pitchFamily="34" charset="0"/>
              </a:rPr>
              <a:t>Housing: A high Price to pay</a:t>
            </a:r>
          </a:p>
        </p:txBody>
      </p:sp>
      <p:sp>
        <p:nvSpPr>
          <p:cNvPr id="7" name="Text Placeholder 6">
            <a:extLst>
              <a:ext uri="{FF2B5EF4-FFF2-40B4-BE49-F238E27FC236}">
                <a16:creationId xmlns:a16="http://schemas.microsoft.com/office/drawing/2014/main" id="{CA58B387-F7E0-1C44-8529-F6B46B55030E}"/>
              </a:ext>
            </a:extLst>
          </p:cNvPr>
          <p:cNvSpPr>
            <a:spLocks noGrp="1"/>
          </p:cNvSpPr>
          <p:nvPr>
            <p:ph type="body" sz="quarter" idx="10"/>
          </p:nvPr>
        </p:nvSpPr>
        <p:spPr/>
        <p:txBody>
          <a:bodyPr/>
          <a:lstStyle/>
          <a:p>
            <a:r>
              <a:rPr lang="en-US" dirty="0">
                <a:latin typeface="Bahnschrift SemiBold" panose="020B0502040204020203" pitchFamily="34" charset="0"/>
              </a:rPr>
              <a:t>Presented by: Aude </a:t>
            </a:r>
            <a:r>
              <a:rPr lang="en-US" dirty="0" err="1">
                <a:latin typeface="Bahnschrift SemiBold" panose="020B0502040204020203" pitchFamily="34" charset="0"/>
              </a:rPr>
              <a:t>Dikosso</a:t>
            </a:r>
            <a:r>
              <a:rPr lang="en-US" dirty="0">
                <a:latin typeface="Bahnschrift SemiBold" panose="020B0502040204020203" pitchFamily="34" charset="0"/>
              </a:rPr>
              <a:t>-Seme</a:t>
            </a:r>
          </a:p>
        </p:txBody>
      </p:sp>
      <p:sp>
        <p:nvSpPr>
          <p:cNvPr id="8" name="Text Placeholder 7">
            <a:extLst>
              <a:ext uri="{FF2B5EF4-FFF2-40B4-BE49-F238E27FC236}">
                <a16:creationId xmlns:a16="http://schemas.microsoft.com/office/drawing/2014/main" id="{B356594F-42C0-DE41-9E09-55BD63FC8479}"/>
              </a:ext>
            </a:extLst>
          </p:cNvPr>
          <p:cNvSpPr>
            <a:spLocks noGrp="1"/>
          </p:cNvSpPr>
          <p:nvPr>
            <p:ph type="body" sz="quarter" idx="11"/>
          </p:nvPr>
        </p:nvSpPr>
        <p:spPr/>
        <p:txBody>
          <a:bodyPr/>
          <a:lstStyle/>
          <a:p>
            <a:r>
              <a:rPr lang="en-US" dirty="0">
                <a:latin typeface="Bahnschrift SemiBold" panose="020B0502040204020203" pitchFamily="34" charset="0"/>
              </a:rPr>
              <a:t>05/7/2021</a:t>
            </a:r>
          </a:p>
        </p:txBody>
      </p:sp>
      <p:pic>
        <p:nvPicPr>
          <p:cNvPr id="6" name="Picture Placeholder 5" descr="A house with a solar panel&#10;&#10;Description automatically generated with low confidence">
            <a:extLst>
              <a:ext uri="{FF2B5EF4-FFF2-40B4-BE49-F238E27FC236}">
                <a16:creationId xmlns:a16="http://schemas.microsoft.com/office/drawing/2014/main" id="{FD5B88A4-01AE-4655-A563-748D1AC41B3A}"/>
              </a:ext>
            </a:extLst>
          </p:cNvPr>
          <p:cNvPicPr>
            <a:picLocks noGrp="1" noChangeAspect="1"/>
          </p:cNvPicPr>
          <p:nvPr>
            <p:ph type="pic" sz="quarter" idx="12"/>
          </p:nvPr>
        </p:nvPicPr>
        <p:blipFill>
          <a:blip r:embed="rId3"/>
          <a:srcRect l="25" r="25"/>
          <a:stretch>
            <a:fillRect/>
          </a:stretch>
        </p:blipFill>
        <p:spPr>
          <a:xfrm>
            <a:off x="3505200" y="-750"/>
            <a:ext cx="5638800" cy="4512660"/>
          </a:xfrm>
        </p:spPr>
      </p:pic>
      <p:sp>
        <p:nvSpPr>
          <p:cNvPr id="9" name="TextBox 8">
            <a:extLst>
              <a:ext uri="{FF2B5EF4-FFF2-40B4-BE49-F238E27FC236}">
                <a16:creationId xmlns:a16="http://schemas.microsoft.com/office/drawing/2014/main" id="{1A226031-C497-4EB9-B765-936B1AF6F1B5}"/>
              </a:ext>
            </a:extLst>
          </p:cNvPr>
          <p:cNvSpPr txBox="1"/>
          <p:nvPr/>
        </p:nvSpPr>
        <p:spPr>
          <a:xfrm>
            <a:off x="7122754" y="4885858"/>
            <a:ext cx="3086371" cy="230832"/>
          </a:xfrm>
          <a:prstGeom prst="rect">
            <a:avLst/>
          </a:prstGeom>
          <a:noFill/>
        </p:spPr>
        <p:txBody>
          <a:bodyPr wrap="square" rtlCol="0">
            <a:spAutoFit/>
          </a:bodyPr>
          <a:lstStyle/>
          <a:p>
            <a:r>
              <a:rPr lang="en-US" sz="900" dirty="0">
                <a:latin typeface="Bahnschrift" panose="020B0502040204020203" pitchFamily="34" charset="0"/>
              </a:rPr>
              <a:t>Photo by </a:t>
            </a:r>
            <a:r>
              <a:rPr lang="en-US" sz="900" dirty="0">
                <a:latin typeface="Bahnschrift" panose="020B0502040204020203" pitchFamily="34" charset="0"/>
                <a:hlinkClick r:id="rId4"/>
              </a:rPr>
              <a:t>Debby Hudson</a:t>
            </a:r>
            <a:r>
              <a:rPr lang="en-US" sz="900" dirty="0">
                <a:latin typeface="Bahnschrift" panose="020B0502040204020203" pitchFamily="34" charset="0"/>
              </a:rPr>
              <a:t> on </a:t>
            </a:r>
            <a:r>
              <a:rPr lang="en-US" sz="900" dirty="0" err="1">
                <a:latin typeface="Bahnschrift" panose="020B0502040204020203" pitchFamily="34" charset="0"/>
                <a:hlinkClick r:id="rId5"/>
              </a:rPr>
              <a:t>Unsplash</a:t>
            </a:r>
            <a:r>
              <a:rPr lang="en-US" sz="900" dirty="0">
                <a:latin typeface="Bahnschrift" panose="020B0502040204020203" pitchFamily="34" charset="0"/>
              </a:rPr>
              <a:t> </a:t>
            </a:r>
          </a:p>
        </p:txBody>
      </p:sp>
    </p:spTree>
    <p:extLst>
      <p:ext uri="{BB962C8B-B14F-4D97-AF65-F5344CB8AC3E}">
        <p14:creationId xmlns:p14="http://schemas.microsoft.com/office/powerpoint/2010/main" val="143135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B663B186-450F-E344-81E6-B64A062B00D0}"/>
              </a:ext>
            </a:extLst>
          </p:cNvPr>
          <p:cNvSpPr>
            <a:spLocks noGrp="1"/>
          </p:cNvSpPr>
          <p:nvPr>
            <p:ph idx="1"/>
          </p:nvPr>
        </p:nvSpPr>
        <p:spPr>
          <a:xfrm>
            <a:off x="2928875" y="1811471"/>
            <a:ext cx="5418897" cy="1162842"/>
          </a:xfrm>
        </p:spPr>
        <p:txBody>
          <a:bodyPr>
            <a:normAutofit/>
          </a:bodyPr>
          <a:lstStyle/>
          <a:p>
            <a:pPr marL="0" indent="0">
              <a:buNone/>
            </a:pPr>
            <a:r>
              <a:rPr lang="en-US" dirty="0">
                <a:solidFill>
                  <a:schemeClr val="tx2">
                    <a:lumMod val="10000"/>
                  </a:schemeClr>
                </a:solidFill>
              </a:rPr>
              <a:t>Housing is a human right. Unfortunately, with the growth in prices, it is not always possible for everyone to afford housing, depending on their income.</a:t>
            </a:r>
          </a:p>
        </p:txBody>
      </p:sp>
      <p:sp>
        <p:nvSpPr>
          <p:cNvPr id="18" name="Slide Number Placeholder 5">
            <a:extLst>
              <a:ext uri="{FF2B5EF4-FFF2-40B4-BE49-F238E27FC236}">
                <a16:creationId xmlns:a16="http://schemas.microsoft.com/office/drawing/2014/main" id="{10109F79-D1BF-9243-A032-356088E65B65}"/>
              </a:ext>
            </a:extLst>
          </p:cNvPr>
          <p:cNvSpPr>
            <a:spLocks noGrp="1"/>
          </p:cNvSpPr>
          <p:nvPr>
            <p:ph type="sldNum" sz="quarter" idx="12"/>
          </p:nvPr>
        </p:nvSpPr>
        <p:spPr/>
        <p:txBody>
          <a:bodyPr/>
          <a:lstStyle/>
          <a:p>
            <a:fld id="{535EF33A-04D8-4107-96E5-33B70AE88DFF}" type="slidenum">
              <a:rPr lang="en-US" smtClean="0"/>
              <a:pPr/>
              <a:t>2</a:t>
            </a:fld>
            <a:endParaRPr lang="en-US" dirty="0"/>
          </a:p>
        </p:txBody>
      </p:sp>
      <p:sp>
        <p:nvSpPr>
          <p:cNvPr id="21" name="Text Placeholder 20">
            <a:extLst>
              <a:ext uri="{FF2B5EF4-FFF2-40B4-BE49-F238E27FC236}">
                <a16:creationId xmlns:a16="http://schemas.microsoft.com/office/drawing/2014/main" id="{51D40745-204A-EE4A-8428-54FC0DDCA159}"/>
              </a:ext>
            </a:extLst>
          </p:cNvPr>
          <p:cNvSpPr>
            <a:spLocks noGrp="1"/>
          </p:cNvSpPr>
          <p:nvPr>
            <p:ph type="body" sz="quarter" idx="15"/>
          </p:nvPr>
        </p:nvSpPr>
        <p:spPr>
          <a:xfrm>
            <a:off x="504822" y="4162430"/>
            <a:ext cx="2517775" cy="1056496"/>
          </a:xfrm>
        </p:spPr>
        <p:txBody>
          <a:bodyPr/>
          <a:lstStyle/>
          <a:p>
            <a:r>
              <a:rPr lang="en-US" dirty="0"/>
              <a:t>Aude </a:t>
            </a:r>
            <a:r>
              <a:rPr lang="en-US" dirty="0" err="1"/>
              <a:t>Dikosso</a:t>
            </a:r>
            <a:r>
              <a:rPr lang="en-US" dirty="0"/>
              <a:t>-Seme</a:t>
            </a:r>
          </a:p>
        </p:txBody>
      </p:sp>
      <p:pic>
        <p:nvPicPr>
          <p:cNvPr id="6" name="Picture 5" descr="A person with long red hair&#10;&#10;Description automatically generated with medium confidence">
            <a:extLst>
              <a:ext uri="{FF2B5EF4-FFF2-40B4-BE49-F238E27FC236}">
                <a16:creationId xmlns:a16="http://schemas.microsoft.com/office/drawing/2014/main" id="{25C0ABEE-3178-4DF1-A6AE-29A0B0593B05}"/>
              </a:ext>
            </a:extLst>
          </p:cNvPr>
          <p:cNvPicPr>
            <a:picLocks noChangeAspect="1"/>
          </p:cNvPicPr>
          <p:nvPr/>
        </p:nvPicPr>
        <p:blipFill>
          <a:blip r:embed="rId2"/>
          <a:stretch>
            <a:fillRect/>
          </a:stretch>
        </p:blipFill>
        <p:spPr>
          <a:xfrm>
            <a:off x="602902" y="1369826"/>
            <a:ext cx="1870214" cy="2403848"/>
          </a:xfrm>
          <a:prstGeom prst="rect">
            <a:avLst/>
          </a:prstGeom>
        </p:spPr>
      </p:pic>
    </p:spTree>
    <p:extLst>
      <p:ext uri="{BB962C8B-B14F-4D97-AF65-F5344CB8AC3E}">
        <p14:creationId xmlns:p14="http://schemas.microsoft.com/office/powerpoint/2010/main" val="217949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012C97D-D760-344C-8841-C4BF32B53B0C}"/>
              </a:ext>
            </a:extLst>
          </p:cNvPr>
          <p:cNvSpPr>
            <a:spLocks noGrp="1"/>
          </p:cNvSpPr>
          <p:nvPr>
            <p:ph type="title"/>
          </p:nvPr>
        </p:nvSpPr>
        <p:spPr/>
        <p:txBody>
          <a:bodyPr/>
          <a:lstStyle/>
          <a:p>
            <a:pPr algn="ctr"/>
            <a:r>
              <a:rPr lang="en-US" dirty="0"/>
              <a:t>Sources</a:t>
            </a:r>
          </a:p>
        </p:txBody>
      </p:sp>
      <p:sp>
        <p:nvSpPr>
          <p:cNvPr id="8" name="Content Placeholder 7">
            <a:extLst>
              <a:ext uri="{FF2B5EF4-FFF2-40B4-BE49-F238E27FC236}">
                <a16:creationId xmlns:a16="http://schemas.microsoft.com/office/drawing/2014/main" id="{B663B186-450F-E344-81E6-B64A062B00D0}"/>
              </a:ext>
            </a:extLst>
          </p:cNvPr>
          <p:cNvSpPr>
            <a:spLocks noGrp="1"/>
          </p:cNvSpPr>
          <p:nvPr>
            <p:ph idx="1"/>
          </p:nvPr>
        </p:nvSpPr>
        <p:spPr>
          <a:xfrm>
            <a:off x="311499" y="1469827"/>
            <a:ext cx="8410469" cy="2863726"/>
          </a:xfrm>
        </p:spPr>
        <p:txBody>
          <a:bodyPr>
            <a:normAutofit/>
          </a:bodyPr>
          <a:lstStyle/>
          <a:p>
            <a:r>
              <a:rPr lang="en-US" b="1" dirty="0">
                <a:solidFill>
                  <a:srgbClr val="0097D9"/>
                </a:solidFill>
              </a:rPr>
              <a:t>Census.gov – </a:t>
            </a:r>
            <a:r>
              <a:rPr lang="en-US" dirty="0">
                <a:solidFill>
                  <a:schemeClr val="tx2">
                    <a:lumMod val="10000"/>
                  </a:schemeClr>
                </a:solidFill>
              </a:rPr>
              <a:t>The census.gov is the official website of the US Census Bureau. They publish datasets of their surveys about the US population characteristics and economy</a:t>
            </a:r>
          </a:p>
          <a:p>
            <a:r>
              <a:rPr lang="en-US" b="1" dirty="0">
                <a:solidFill>
                  <a:srgbClr val="0097D9"/>
                </a:solidFill>
              </a:rPr>
              <a:t>Zillow.com  –  </a:t>
            </a:r>
            <a:r>
              <a:rPr lang="en-US" dirty="0">
                <a:solidFill>
                  <a:schemeClr val="tx2">
                    <a:lumMod val="10000"/>
                  </a:schemeClr>
                </a:solidFill>
              </a:rPr>
              <a:t>Zillow.com is an online American real estate company. They publish their research regarding the housing market under Zillow.com/research/</a:t>
            </a:r>
          </a:p>
          <a:p>
            <a:r>
              <a:rPr lang="en-US" b="1" dirty="0">
                <a:solidFill>
                  <a:srgbClr val="0097D9"/>
                </a:solidFill>
              </a:rPr>
              <a:t>ApartmentList.com  – </a:t>
            </a:r>
            <a:r>
              <a:rPr lang="en-US" dirty="0">
                <a:solidFill>
                  <a:schemeClr val="tx2">
                    <a:lumMod val="10000"/>
                  </a:schemeClr>
                </a:solidFill>
              </a:rPr>
              <a:t>Apartment List is an online marketplace for apartment listings. With the use of the median rent price from the census data and the growth rate from their listing, they are able to provide monthly data regarding apartment prices.</a:t>
            </a:r>
          </a:p>
        </p:txBody>
      </p:sp>
      <p:sp>
        <p:nvSpPr>
          <p:cNvPr id="18" name="Slide Number Placeholder 5">
            <a:extLst>
              <a:ext uri="{FF2B5EF4-FFF2-40B4-BE49-F238E27FC236}">
                <a16:creationId xmlns:a16="http://schemas.microsoft.com/office/drawing/2014/main" id="{10109F79-D1BF-9243-A032-356088E65B65}"/>
              </a:ext>
            </a:extLst>
          </p:cNvPr>
          <p:cNvSpPr>
            <a:spLocks noGrp="1"/>
          </p:cNvSpPr>
          <p:nvPr>
            <p:ph type="sldNum" sz="quarter" idx="12"/>
          </p:nvPr>
        </p:nvSpPr>
        <p:spPr/>
        <p:txBody>
          <a:bodyPr/>
          <a:lstStyle/>
          <a:p>
            <a:fld id="{535EF33A-04D8-4107-96E5-33B70AE88DFF}" type="slidenum">
              <a:rPr lang="en-US" smtClean="0"/>
              <a:pPr/>
              <a:t>3</a:t>
            </a:fld>
            <a:endParaRPr lang="en-US" dirty="0"/>
          </a:p>
        </p:txBody>
      </p:sp>
    </p:spTree>
    <p:extLst>
      <p:ext uri="{BB962C8B-B14F-4D97-AF65-F5344CB8AC3E}">
        <p14:creationId xmlns:p14="http://schemas.microsoft.com/office/powerpoint/2010/main" val="673309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012C97D-D760-344C-8841-C4BF32B53B0C}"/>
              </a:ext>
            </a:extLst>
          </p:cNvPr>
          <p:cNvSpPr>
            <a:spLocks noGrp="1"/>
          </p:cNvSpPr>
          <p:nvPr>
            <p:ph type="title"/>
          </p:nvPr>
        </p:nvSpPr>
        <p:spPr/>
        <p:txBody>
          <a:bodyPr/>
          <a:lstStyle/>
          <a:p>
            <a:pPr algn="ctr"/>
            <a:r>
              <a:rPr lang="en-US" dirty="0"/>
              <a:t>Tools Used</a:t>
            </a:r>
          </a:p>
        </p:txBody>
      </p:sp>
      <p:sp>
        <p:nvSpPr>
          <p:cNvPr id="8" name="Content Placeholder 7">
            <a:extLst>
              <a:ext uri="{FF2B5EF4-FFF2-40B4-BE49-F238E27FC236}">
                <a16:creationId xmlns:a16="http://schemas.microsoft.com/office/drawing/2014/main" id="{B663B186-450F-E344-81E6-B64A062B00D0}"/>
              </a:ext>
            </a:extLst>
          </p:cNvPr>
          <p:cNvSpPr>
            <a:spLocks noGrp="1"/>
          </p:cNvSpPr>
          <p:nvPr>
            <p:ph idx="1"/>
          </p:nvPr>
        </p:nvSpPr>
        <p:spPr>
          <a:xfrm>
            <a:off x="504825" y="1560262"/>
            <a:ext cx="8134349" cy="2773291"/>
          </a:xfrm>
        </p:spPr>
        <p:txBody>
          <a:bodyPr>
            <a:normAutofit/>
          </a:bodyPr>
          <a:lstStyle/>
          <a:p>
            <a:r>
              <a:rPr lang="en-US" b="1" dirty="0">
                <a:solidFill>
                  <a:srgbClr val="0097D9"/>
                </a:solidFill>
              </a:rPr>
              <a:t>Alteryx – </a:t>
            </a:r>
            <a:r>
              <a:rPr lang="en-US" dirty="0">
                <a:solidFill>
                  <a:schemeClr val="tx2">
                    <a:lumMod val="10000"/>
                  </a:schemeClr>
                </a:solidFill>
              </a:rPr>
              <a:t>For data cleansing and quick calculations</a:t>
            </a:r>
          </a:p>
          <a:p>
            <a:r>
              <a:rPr lang="en-US" b="1" dirty="0">
                <a:solidFill>
                  <a:srgbClr val="0097D9"/>
                </a:solidFill>
              </a:rPr>
              <a:t>Excel – </a:t>
            </a:r>
            <a:r>
              <a:rPr lang="en-US" dirty="0">
                <a:solidFill>
                  <a:schemeClr val="tx2">
                    <a:lumMod val="10000"/>
                  </a:schemeClr>
                </a:solidFill>
              </a:rPr>
              <a:t>For easy reformatting of the Census data</a:t>
            </a:r>
          </a:p>
        </p:txBody>
      </p:sp>
      <p:sp>
        <p:nvSpPr>
          <p:cNvPr id="18" name="Slide Number Placeholder 5">
            <a:extLst>
              <a:ext uri="{FF2B5EF4-FFF2-40B4-BE49-F238E27FC236}">
                <a16:creationId xmlns:a16="http://schemas.microsoft.com/office/drawing/2014/main" id="{10109F79-D1BF-9243-A032-356088E65B65}"/>
              </a:ext>
            </a:extLst>
          </p:cNvPr>
          <p:cNvSpPr>
            <a:spLocks noGrp="1"/>
          </p:cNvSpPr>
          <p:nvPr>
            <p:ph type="sldNum" sz="quarter" idx="12"/>
          </p:nvPr>
        </p:nvSpPr>
        <p:spPr/>
        <p:txBody>
          <a:bodyPr/>
          <a:lstStyle/>
          <a:p>
            <a:fld id="{535EF33A-04D8-4107-96E5-33B70AE88DFF}" type="slidenum">
              <a:rPr lang="en-US" smtClean="0"/>
              <a:pPr/>
              <a:t>4</a:t>
            </a:fld>
            <a:endParaRPr lang="en-US" dirty="0"/>
          </a:p>
        </p:txBody>
      </p:sp>
    </p:spTree>
    <p:extLst>
      <p:ext uri="{BB962C8B-B14F-4D97-AF65-F5344CB8AC3E}">
        <p14:creationId xmlns:p14="http://schemas.microsoft.com/office/powerpoint/2010/main" val="2318473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012C97D-D760-344C-8841-C4BF32B53B0C}"/>
              </a:ext>
            </a:extLst>
          </p:cNvPr>
          <p:cNvSpPr>
            <a:spLocks noGrp="1"/>
          </p:cNvSpPr>
          <p:nvPr>
            <p:ph type="title"/>
          </p:nvPr>
        </p:nvSpPr>
        <p:spPr/>
        <p:txBody>
          <a:bodyPr/>
          <a:lstStyle/>
          <a:p>
            <a:pPr algn="ctr"/>
            <a:r>
              <a:rPr lang="en-US" dirty="0"/>
              <a:t>Other Tableau Concepts</a:t>
            </a:r>
          </a:p>
        </p:txBody>
      </p:sp>
      <p:sp>
        <p:nvSpPr>
          <p:cNvPr id="8" name="Content Placeholder 7">
            <a:extLst>
              <a:ext uri="{FF2B5EF4-FFF2-40B4-BE49-F238E27FC236}">
                <a16:creationId xmlns:a16="http://schemas.microsoft.com/office/drawing/2014/main" id="{B663B186-450F-E344-81E6-B64A062B00D0}"/>
              </a:ext>
            </a:extLst>
          </p:cNvPr>
          <p:cNvSpPr>
            <a:spLocks noGrp="1"/>
          </p:cNvSpPr>
          <p:nvPr>
            <p:ph idx="1"/>
          </p:nvPr>
        </p:nvSpPr>
        <p:spPr>
          <a:xfrm>
            <a:off x="504825" y="1560262"/>
            <a:ext cx="8247289" cy="2529417"/>
          </a:xfrm>
        </p:spPr>
        <p:txBody>
          <a:bodyPr>
            <a:normAutofit/>
          </a:bodyPr>
          <a:lstStyle/>
          <a:p>
            <a:r>
              <a:rPr lang="en-US" b="1" dirty="0">
                <a:solidFill>
                  <a:srgbClr val="0097D9"/>
                </a:solidFill>
              </a:rPr>
              <a:t>Animations – </a:t>
            </a:r>
            <a:r>
              <a:rPr lang="en-US" dirty="0">
                <a:solidFill>
                  <a:schemeClr val="tx2">
                    <a:lumMod val="10000"/>
                  </a:schemeClr>
                </a:solidFill>
              </a:rPr>
              <a:t>Animation of visuals</a:t>
            </a:r>
          </a:p>
          <a:p>
            <a:r>
              <a:rPr lang="en-US" b="1" dirty="0">
                <a:solidFill>
                  <a:srgbClr val="0097D9"/>
                </a:solidFill>
              </a:rPr>
              <a:t>Viz in Tooltips – </a:t>
            </a:r>
            <a:r>
              <a:rPr lang="en-US" dirty="0">
                <a:solidFill>
                  <a:schemeClr val="tx2">
                    <a:lumMod val="10000"/>
                  </a:schemeClr>
                </a:solidFill>
              </a:rPr>
              <a:t>Created a view from tooltips for a further visualization when hovering over a map.</a:t>
            </a:r>
          </a:p>
          <a:p>
            <a:r>
              <a:rPr lang="en-US" b="1" dirty="0">
                <a:solidFill>
                  <a:srgbClr val="0097D9"/>
                </a:solidFill>
              </a:rPr>
              <a:t>Usage of Viz not in Tableau – </a:t>
            </a:r>
            <a:r>
              <a:rPr lang="en-US" dirty="0">
                <a:solidFill>
                  <a:schemeClr val="tx2">
                    <a:lumMod val="10000"/>
                  </a:schemeClr>
                </a:solidFill>
              </a:rPr>
              <a:t>Created a Hex map that is not originally on Tableau</a:t>
            </a:r>
          </a:p>
          <a:p>
            <a:endParaRPr lang="en-US" dirty="0">
              <a:solidFill>
                <a:schemeClr val="tx2">
                  <a:lumMod val="10000"/>
                </a:schemeClr>
              </a:solidFill>
            </a:endParaRPr>
          </a:p>
        </p:txBody>
      </p:sp>
      <p:sp>
        <p:nvSpPr>
          <p:cNvPr id="18" name="Slide Number Placeholder 5">
            <a:extLst>
              <a:ext uri="{FF2B5EF4-FFF2-40B4-BE49-F238E27FC236}">
                <a16:creationId xmlns:a16="http://schemas.microsoft.com/office/drawing/2014/main" id="{10109F79-D1BF-9243-A032-356088E65B65}"/>
              </a:ext>
            </a:extLst>
          </p:cNvPr>
          <p:cNvSpPr>
            <a:spLocks noGrp="1"/>
          </p:cNvSpPr>
          <p:nvPr>
            <p:ph type="sldNum" sz="quarter" idx="12"/>
          </p:nvPr>
        </p:nvSpPr>
        <p:spPr/>
        <p:txBody>
          <a:bodyPr/>
          <a:lstStyle/>
          <a:p>
            <a:fld id="{535EF33A-04D8-4107-96E5-33B70AE88DFF}" type="slidenum">
              <a:rPr lang="en-US" smtClean="0"/>
              <a:pPr/>
              <a:t>5</a:t>
            </a:fld>
            <a:endParaRPr lang="en-US" dirty="0"/>
          </a:p>
        </p:txBody>
      </p:sp>
    </p:spTree>
    <p:extLst>
      <p:ext uri="{BB962C8B-B14F-4D97-AF65-F5344CB8AC3E}">
        <p14:creationId xmlns:p14="http://schemas.microsoft.com/office/powerpoint/2010/main" val="30776537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D110B9-BD7B-0E4C-ACAA-096B0B004C31}"/>
              </a:ext>
            </a:extLst>
          </p:cNvPr>
          <p:cNvSpPr>
            <a:spLocks noGrp="1"/>
          </p:cNvSpPr>
          <p:nvPr>
            <p:ph type="title"/>
          </p:nvPr>
        </p:nvSpPr>
        <p:spPr>
          <a:xfrm>
            <a:off x="415625" y="1764541"/>
            <a:ext cx="8134349" cy="424732"/>
          </a:xfrm>
        </p:spPr>
        <p:txBody>
          <a:bodyPr/>
          <a:lstStyle/>
          <a:p>
            <a:pPr algn="ctr"/>
            <a:r>
              <a:rPr lang="en-US" dirty="0"/>
              <a:t>Questions</a:t>
            </a:r>
          </a:p>
        </p:txBody>
      </p:sp>
      <p:sp>
        <p:nvSpPr>
          <p:cNvPr id="11" name="Slide Number Placeholder 5">
            <a:extLst>
              <a:ext uri="{FF2B5EF4-FFF2-40B4-BE49-F238E27FC236}">
                <a16:creationId xmlns:a16="http://schemas.microsoft.com/office/drawing/2014/main" id="{FF28650A-4563-3440-84A5-BFA39AAFF5E1}"/>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pPr/>
              <a:t>6</a:t>
            </a:fld>
            <a:endParaRPr lang="en-US" dirty="0"/>
          </a:p>
        </p:txBody>
      </p:sp>
    </p:spTree>
    <p:extLst>
      <p:ext uri="{BB962C8B-B14F-4D97-AF65-F5344CB8AC3E}">
        <p14:creationId xmlns:p14="http://schemas.microsoft.com/office/powerpoint/2010/main" val="2312894845"/>
      </p:ext>
    </p:extLst>
  </p:cSld>
  <p:clrMapOvr>
    <a:masterClrMapping/>
  </p:clrMapOvr>
</p:sld>
</file>

<file path=ppt/theme/theme1.xml><?xml version="1.0" encoding="utf-8"?>
<a:theme xmlns:a="http://schemas.openxmlformats.org/drawingml/2006/main" name="2018_TEK_PPT_Tmplt_Tagline">
  <a:themeElements>
    <a:clrScheme name="TEK">
      <a:dk1>
        <a:srgbClr val="002C56"/>
      </a:dk1>
      <a:lt1>
        <a:srgbClr val="FFFFFF"/>
      </a:lt1>
      <a:dk2>
        <a:srgbClr val="CFD4D7"/>
      </a:dk2>
      <a:lt2>
        <a:srgbClr val="717073"/>
      </a:lt2>
      <a:accent1>
        <a:srgbClr val="002C56"/>
      </a:accent1>
      <a:accent2>
        <a:srgbClr val="F8971D"/>
      </a:accent2>
      <a:accent3>
        <a:srgbClr val="0194D3"/>
      </a:accent3>
      <a:accent4>
        <a:srgbClr val="8DC63F"/>
      </a:accent4>
      <a:accent5>
        <a:srgbClr val="A4D7F4"/>
      </a:accent5>
      <a:accent6>
        <a:srgbClr val="DF7D1C"/>
      </a:accent6>
      <a:hlink>
        <a:srgbClr val="0096D8"/>
      </a:hlink>
      <a:folHlink>
        <a:srgbClr val="EE76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6E7E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8_TEK_PPT_Tmplt_Tagline" id="{E208785D-1F59-F347-AE69-2DA4BCA42B80}" vid="{31ADC2E5-515C-6E4E-8F20-7A59214785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F7458C51E57141848015B90E19E3FF" ma:contentTypeVersion="7" ma:contentTypeDescription="Create a new document." ma:contentTypeScope="" ma:versionID="83f648d576e601b92f7142a7f572c300">
  <xsd:schema xmlns:xsd="http://www.w3.org/2001/XMLSchema" xmlns:xs="http://www.w3.org/2001/XMLSchema" xmlns:p="http://schemas.microsoft.com/office/2006/metadata/properties" xmlns:ns2="d2a9f884-c2eb-4182-8d97-b2c1069a1e77" xmlns:ns3="ad1dcd44-2c79-421e-996d-e07b6b6a06b7" targetNamespace="http://schemas.microsoft.com/office/2006/metadata/properties" ma:root="true" ma:fieldsID="0d22376f87372475b46127375c8e888e" ns2:_="" ns3:_="">
    <xsd:import namespace="d2a9f884-c2eb-4182-8d97-b2c1069a1e77"/>
    <xsd:import namespace="ad1dcd44-2c79-421e-996d-e07b6b6a06b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a9f884-c2eb-4182-8d97-b2c1069a1e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d1dcd44-2c79-421e-996d-e07b6b6a06b7"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062DE58-109F-4D2D-8F00-D49A02B03B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a9f884-c2eb-4182-8d97-b2c1069a1e77"/>
    <ds:schemaRef ds:uri="ad1dcd44-2c79-421e-996d-e07b6b6a0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F0252B-B6E9-4221-B01E-0247E154DC26}">
  <ds:schemaRefs>
    <ds:schemaRef ds:uri="http://purl.org/dc/elements/1.1/"/>
    <ds:schemaRef ds:uri="http://schemas.microsoft.com/office/2006/metadata/properties"/>
    <ds:schemaRef ds:uri="7fd3c95c-4561-4366-9173-5ef59b8cd20a"/>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72877ae-a410-445f-835b-653367d2e530"/>
    <ds:schemaRef ds:uri="http://www.w3.org/XML/1998/namespace"/>
    <ds:schemaRef ds:uri="http://purl.org/dc/dcmitype/"/>
  </ds:schemaRefs>
</ds:datastoreItem>
</file>

<file path=customXml/itemProps3.xml><?xml version="1.0" encoding="utf-8"?>
<ds:datastoreItem xmlns:ds="http://schemas.openxmlformats.org/officeDocument/2006/customXml" ds:itemID="{F11117D9-2152-408D-8EA9-A138D84846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Default Theme</Template>
  <TotalTime>37618</TotalTime>
  <Words>228</Words>
  <Application>Microsoft Office PowerPoint</Application>
  <PresentationFormat>On-screen Show (16:9)</PresentationFormat>
  <Paragraphs>24</Paragraphs>
  <Slides>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.AppleSystemUIFont</vt:lpstr>
      <vt:lpstr>Arial</vt:lpstr>
      <vt:lpstr>Bahnschrift</vt:lpstr>
      <vt:lpstr>Bahnschrift SemiBold</vt:lpstr>
      <vt:lpstr>Calibri</vt:lpstr>
      <vt:lpstr>System Font Regular</vt:lpstr>
      <vt:lpstr>2018_TEK_PPT_Tmplt_Tagline</vt:lpstr>
      <vt:lpstr>Housing: A high Price to pay</vt:lpstr>
      <vt:lpstr>PowerPoint Presentation</vt:lpstr>
      <vt:lpstr>Sources</vt:lpstr>
      <vt:lpstr>Tools Used</vt:lpstr>
      <vt:lpstr>Other Tableau Concepts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TEKsystems PowerPoint Template 10112019</dc:title>
  <dc:creator>Microsoft Office User</dc:creator>
  <cp:keywords/>
  <cp:lastModifiedBy>Debs D</cp:lastModifiedBy>
  <cp:revision>532</cp:revision>
  <cp:lastPrinted>2019-09-27T20:27:38Z</cp:lastPrinted>
  <dcterms:created xsi:type="dcterms:W3CDTF">2018-04-23T16:24:53Z</dcterms:created>
  <dcterms:modified xsi:type="dcterms:W3CDTF">2021-05-07T12:28:32Z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0x010100FEF7458C51E57141848015B90E19E3FF</vt:lpwstr>
  </property>
  <property fmtid="{D5CDD505-2E9C-101B-9397-08002B2CF9AE}" pid="3" name="TaxKeyword">
    <vt:lpwstr/>
  </property>
  <property fmtid="{D5CDD505-2E9C-101B-9397-08002B2CF9AE}" pid="4" name="TEKRole">
    <vt:lpwstr/>
  </property>
  <property fmtid="{D5CDD505-2E9C-101B-9397-08002B2CF9AE}" pid="5" name="TEKRegion">
    <vt:lpwstr/>
  </property>
  <property fmtid="{D5CDD505-2E9C-101B-9397-08002B2CF9AE}" pid="6" name="TEKCustomer">
    <vt:lpwstr/>
  </property>
  <property fmtid="{D5CDD505-2E9C-101B-9397-08002B2CF9AE}" pid="7" name="TEKDivision">
    <vt:lpwstr/>
  </property>
  <property fmtid="{D5CDD505-2E9C-101B-9397-08002B2CF9AE}" pid="8" name="TEKVertical">
    <vt:lpwstr/>
  </property>
  <property fmtid="{D5CDD505-2E9C-101B-9397-08002B2CF9AE}" pid="9" name="j414ba7fb6094238b051f9f45f0f1ee5">
    <vt:lpwstr/>
  </property>
</Properties>
</file>