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2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698B-B995-A169-F011-48D1600E3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F863-5008-34F6-689E-07019743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B2E1-384A-7CB8-DAF0-AB5A8DB9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4D1B-2924-74D9-F1DB-57BCA77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ACFD-4381-744B-F454-A4630FB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25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2357-8DB5-E6D8-2294-E1AFFE3E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F60A7-B4E7-F739-5F6D-3011FBD4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52F4-82F8-08D4-A6B5-B59899DC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6AB07-FAB5-1693-D4C7-49F3E6ED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E58C-1D51-C25B-8EB8-20010C5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145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2D142-7E9D-4AD1-9387-0DB06D68D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E5E26-8F70-F709-13FF-372D558A6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FBB4-DAC1-7DAF-51FA-EB731FE2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2181-D84C-A8F3-9DFC-925B6222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876B-8248-C0B0-6F28-B086817F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F729-17AD-C49B-F745-5657C93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AF63-97B9-E230-1869-FE74FA15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A459-D72D-55A1-8BDD-5A7A5804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F602-A64C-FC79-B7C7-C38F071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1A21-C6D5-629E-5FD1-CE0E7856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97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0F18-F8BC-9CF6-27A8-B1A1A73F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84BF-C196-EAF2-4087-CB67B6F5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ED42-06A9-C730-8E63-D3E40666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9C44-E441-EE0D-1A3B-50194335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ABCA-8A37-226A-3F06-AA007880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71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3945-FA02-3C21-2F98-2832D7DB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AB5C-D04C-FE0D-988B-43227559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D65A-498C-63CF-E149-DA637721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29F8-88CA-D700-5BD0-66DD196A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5031B-780A-BCA6-2137-6647F5A2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18C9A-6F64-DDBB-19DA-7D05D99B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221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4D8F-3277-A80E-A951-1EBBFC8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6D11-BFEB-8741-6588-9D6A745E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32BC-02DD-42E0-2EFB-0987AD4A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C593-EAC7-84D1-869B-075061800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FF1B4-FA02-6214-9D37-02B408B5A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FBA93-1707-FB9A-07CB-8D4EFBEA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411B3-7834-A5BA-51DE-536184D9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0329B-74AA-B474-A046-AC80194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8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0162-03C9-866D-BCDC-F8DFC331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4A4AB-1CBE-9EA6-F595-CE203E6E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744E-C367-8640-DF1F-76A6D3F3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49183-166E-9A13-04F6-E2514890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37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4EF8-0480-8996-2004-4A37956C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82CDF-31D7-58F5-600F-F943AB7D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4739-2958-FA63-D447-D86BA6E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27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1C10-EA07-F180-4FB9-BA157A06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0F3D-E8DB-141A-E181-BBD2597F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A541-A0DF-C59C-1A93-DA61C26F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FA86-7A9C-1157-A9D5-BB5FA2A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15CD-D718-2EA6-8312-F2B9E62A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4923-6344-C9D0-9D11-C91F114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46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5918-D854-860E-B8CF-7C9787A2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69A79-CDB0-DC2D-DF08-3160E9126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EC4D-3F9F-DD46-64F4-2C82E1E18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7AC0-F3AF-A06E-EB91-9BA51826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8D2C-3E32-21A7-E40E-82C29569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76A1-AAD6-EF6D-DF20-C3ABE55B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5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45237-AFE2-CBF2-68C9-2FD2374B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B8D6-A183-3C52-D8CE-14F22E21A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CC28-0DE1-D9D1-F08A-6EA3BA8C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DE94E-8CA2-4D9B-B06F-06D8DBF3D252}" type="datetimeFigureOut">
              <a:rPr lang="en-IL" smtClean="0"/>
              <a:t>28/07/2025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D2C7-45E7-CEF0-BC52-4E0B599DC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1828-6E94-3649-3450-AFF0680B3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CB17B-91F7-4BEF-98DA-1368B490CC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91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A9239-26E1-235D-C815-82C8023A49FE}"/>
              </a:ext>
            </a:extLst>
          </p:cNvPr>
          <p:cNvSpPr/>
          <p:nvPr/>
        </p:nvSpPr>
        <p:spPr>
          <a:xfrm>
            <a:off x="6837218" y="198466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6600" dirty="0">
                <a:latin typeface="Abraham" panose="00000500000000000000" pitchFamily="2" charset="-79"/>
                <a:cs typeface="Abraham" panose="00000500000000000000" pitchFamily="2" charset="-79"/>
              </a:rPr>
              <a:t>א</a:t>
            </a:r>
            <a:endParaRPr lang="en-IL" sz="6600" dirty="0">
              <a:latin typeface="Abraham" panose="00000500000000000000" pitchFamily="2" charset="-79"/>
              <a:cs typeface="Abraham" panose="00000500000000000000" pitchFamily="2" charset="-79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1BB377-88BB-A7AD-1B6F-4E1D183492F5}"/>
              </a:ext>
            </a:extLst>
          </p:cNvPr>
          <p:cNvGrpSpPr/>
          <p:nvPr/>
        </p:nvGrpSpPr>
        <p:grpSpPr>
          <a:xfrm>
            <a:off x="422564" y="0"/>
            <a:ext cx="10816936" cy="6858000"/>
            <a:chOff x="422564" y="0"/>
            <a:chExt cx="10816936" cy="6858000"/>
          </a:xfrm>
        </p:grpSpPr>
        <p:pic>
          <p:nvPicPr>
            <p:cNvPr id="6" name="Picture 5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79788BF4-85B9-8A59-2D03-C5076B34E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/>
            <a:stretch>
              <a:fillRect/>
            </a:stretch>
          </p:blipFill>
          <p:spPr>
            <a:xfrm>
              <a:off x="1082040" y="0"/>
              <a:ext cx="10157460" cy="6858000"/>
            </a:xfrm>
            <a:prstGeom prst="rect">
              <a:avLst/>
            </a:prstGeom>
          </p:spPr>
        </p:pic>
        <p:pic>
          <p:nvPicPr>
            <p:cNvPr id="7" name="Picture 6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D397FB8F-4B49-7A04-2FBD-BB4D3912B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0000" r="80369"/>
            <a:stretch>
              <a:fillRect/>
            </a:stretch>
          </p:blipFill>
          <p:spPr>
            <a:xfrm flipH="1">
              <a:off x="422564" y="3429000"/>
              <a:ext cx="659476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630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210D6FE2-44F7-D886-F2A5-1D93E6418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09760" y="132080"/>
            <a:ext cx="2438400" cy="2651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E916D7-4FA4-FF1D-A758-44F6BB850057}"/>
              </a:ext>
            </a:extLst>
          </p:cNvPr>
          <p:cNvSpPr txBox="1"/>
          <p:nvPr/>
        </p:nvSpPr>
        <p:spPr>
          <a:xfrm>
            <a:off x="10006020" y="361445"/>
            <a:ext cx="14702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א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8" name="Picture 7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D4582398-DE04-639B-05B2-6F44BF98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071360" y="150158"/>
            <a:ext cx="2438400" cy="2651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F1AD92-EEB8-527E-9D41-127F98D9E36D}"/>
              </a:ext>
            </a:extLst>
          </p:cNvPr>
          <p:cNvSpPr txBox="1"/>
          <p:nvPr/>
        </p:nvSpPr>
        <p:spPr>
          <a:xfrm>
            <a:off x="7641664" y="402482"/>
            <a:ext cx="13724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ב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5" name="Picture 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3DDA0378-B8BC-B6E7-F65B-FAA4A678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0" t="51556" r="3580" b="9481"/>
          <a:stretch>
            <a:fillRect/>
          </a:stretch>
        </p:blipFill>
        <p:spPr>
          <a:xfrm>
            <a:off x="4619215" y="175558"/>
            <a:ext cx="2468880" cy="2672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FA5D-7A96-FDCF-A614-07AE500579E0}"/>
              </a:ext>
            </a:extLst>
          </p:cNvPr>
          <p:cNvSpPr txBox="1"/>
          <p:nvPr/>
        </p:nvSpPr>
        <p:spPr>
          <a:xfrm>
            <a:off x="5312893" y="402283"/>
            <a:ext cx="115768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ג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B1D777-498B-0B51-AE28-F541DF31B631}"/>
              </a:ext>
            </a:extLst>
          </p:cNvPr>
          <p:cNvGrpSpPr/>
          <p:nvPr/>
        </p:nvGrpSpPr>
        <p:grpSpPr>
          <a:xfrm>
            <a:off x="2201135" y="175558"/>
            <a:ext cx="2448560" cy="2651760"/>
            <a:chOff x="477520" y="3535680"/>
            <a:chExt cx="2448560" cy="2651760"/>
          </a:xfrm>
        </p:grpSpPr>
        <p:pic>
          <p:nvPicPr>
            <p:cNvPr id="11" name="Picture 10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1E233E5C-6FE9-71D7-64F5-E346C3153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12" name="Picture 11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26D36B49-9AC6-DC9C-9E40-377E947BF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A45298-53BF-4879-9266-C2B9102E79BD}"/>
              </a:ext>
            </a:extLst>
          </p:cNvPr>
          <p:cNvSpPr txBox="1"/>
          <p:nvPr/>
        </p:nvSpPr>
        <p:spPr>
          <a:xfrm>
            <a:off x="2713979" y="453480"/>
            <a:ext cx="140775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ד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2" name="Picture 21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34B60B2E-BF7D-A863-3907-9E9F98E3B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60560" y="2778958"/>
            <a:ext cx="2438400" cy="2651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860FDB-4B08-FDB4-8727-C765A8DB23AB}"/>
              </a:ext>
            </a:extLst>
          </p:cNvPr>
          <p:cNvSpPr txBox="1"/>
          <p:nvPr/>
        </p:nvSpPr>
        <p:spPr>
          <a:xfrm>
            <a:off x="10131359" y="3008323"/>
            <a:ext cx="13211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ה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5" name="Picture 2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4C68D08A-C4E7-F5F4-E2D5-194802BF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127970" y="2817356"/>
            <a:ext cx="2438400" cy="2651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71DCD9-AB6C-EDE8-B332-0333EDB46350}"/>
              </a:ext>
            </a:extLst>
          </p:cNvPr>
          <p:cNvSpPr txBox="1"/>
          <p:nvPr/>
        </p:nvSpPr>
        <p:spPr>
          <a:xfrm>
            <a:off x="7958762" y="3069680"/>
            <a:ext cx="8515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ו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8" name="Picture 27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A98E4F6D-6F8F-2C09-35B8-EFC3DB2A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0" t="51556" r="3580" b="9481"/>
          <a:stretch>
            <a:fillRect/>
          </a:stretch>
        </p:blipFill>
        <p:spPr>
          <a:xfrm>
            <a:off x="4664900" y="2791758"/>
            <a:ext cx="2468880" cy="2672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5FCB1C-983C-EE47-486A-2EB4877FE039}"/>
              </a:ext>
            </a:extLst>
          </p:cNvPr>
          <p:cNvSpPr txBox="1"/>
          <p:nvPr/>
        </p:nvSpPr>
        <p:spPr>
          <a:xfrm>
            <a:off x="5453154" y="3018483"/>
            <a:ext cx="96853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ז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44DCA5-17A1-0E00-ABE9-0F164E96D291}"/>
              </a:ext>
            </a:extLst>
          </p:cNvPr>
          <p:cNvGrpSpPr/>
          <p:nvPr/>
        </p:nvGrpSpPr>
        <p:grpSpPr>
          <a:xfrm>
            <a:off x="2246820" y="2791758"/>
            <a:ext cx="2448560" cy="2651760"/>
            <a:chOff x="477520" y="3535680"/>
            <a:chExt cx="2448560" cy="2651760"/>
          </a:xfrm>
        </p:grpSpPr>
        <p:pic>
          <p:nvPicPr>
            <p:cNvPr id="33" name="Picture 32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E7F72BCD-EC12-82E1-E9BA-2DD71997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34" name="Picture 33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F5794E9C-5179-F7CD-3D25-F4253151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F649952-05D9-EC11-4AF0-50BA2BE0ED42}"/>
              </a:ext>
            </a:extLst>
          </p:cNvPr>
          <p:cNvSpPr txBox="1"/>
          <p:nvPr/>
        </p:nvSpPr>
        <p:spPr>
          <a:xfrm>
            <a:off x="2754855" y="3069680"/>
            <a:ext cx="141737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ח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81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C6041-FDFD-49C8-12EB-62CAB8ED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941E2246-AA35-9745-D034-1948EA7E9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09760" y="132080"/>
            <a:ext cx="2438400" cy="2651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DF9C30-B81F-8778-A520-1FDE870B6202}"/>
              </a:ext>
            </a:extLst>
          </p:cNvPr>
          <p:cNvSpPr txBox="1"/>
          <p:nvPr/>
        </p:nvSpPr>
        <p:spPr>
          <a:xfrm>
            <a:off x="10006020" y="361445"/>
            <a:ext cx="14702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ט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8" name="Picture 7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86538408-E87B-BEA1-A1ED-E7F268C11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071360" y="150158"/>
            <a:ext cx="2438400" cy="2651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28945-DE61-68C3-644D-796FA825D6A1}"/>
              </a:ext>
            </a:extLst>
          </p:cNvPr>
          <p:cNvSpPr txBox="1"/>
          <p:nvPr/>
        </p:nvSpPr>
        <p:spPr>
          <a:xfrm>
            <a:off x="7940084" y="155040"/>
            <a:ext cx="7328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6600" b="1" dirty="0">
                <a:solidFill>
                  <a:schemeClr val="bg1"/>
                </a:solidFill>
                <a:latin typeface="Aharoni CLM" panose="02000503000000000000" pitchFamily="2" charset="-79"/>
                <a:cs typeface="Aharoni CLM" panose="02000503000000000000" pitchFamily="2" charset="-79"/>
              </a:rPr>
              <a:t>י</a:t>
            </a:r>
            <a:endParaRPr lang="en-IL" sz="16600" b="1" dirty="0">
              <a:solidFill>
                <a:schemeClr val="bg1"/>
              </a:solidFill>
              <a:latin typeface="Aharoni CLM" panose="02000503000000000000" pitchFamily="2" charset="-79"/>
              <a:cs typeface="Aharoni CLM" panose="02000503000000000000" pitchFamily="2" charset="-79"/>
            </a:endParaRPr>
          </a:p>
        </p:txBody>
      </p:sp>
      <p:pic>
        <p:nvPicPr>
          <p:cNvPr id="5" name="Picture 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D45C7472-9D70-1F55-FCA7-538AE96F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0" t="51556" r="3580" b="9481"/>
          <a:stretch>
            <a:fillRect/>
          </a:stretch>
        </p:blipFill>
        <p:spPr>
          <a:xfrm>
            <a:off x="4619215" y="175558"/>
            <a:ext cx="2468880" cy="2672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B88045-C332-F942-5615-0A6451A32483}"/>
              </a:ext>
            </a:extLst>
          </p:cNvPr>
          <p:cNvSpPr txBox="1"/>
          <p:nvPr/>
        </p:nvSpPr>
        <p:spPr>
          <a:xfrm>
            <a:off x="5208530" y="453479"/>
            <a:ext cx="130035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כ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71D365-14C0-BDD6-D0AD-831348DD7B69}"/>
              </a:ext>
            </a:extLst>
          </p:cNvPr>
          <p:cNvGrpSpPr/>
          <p:nvPr/>
        </p:nvGrpSpPr>
        <p:grpSpPr>
          <a:xfrm>
            <a:off x="2201135" y="175558"/>
            <a:ext cx="2448560" cy="2651760"/>
            <a:chOff x="477520" y="3535680"/>
            <a:chExt cx="2448560" cy="2651760"/>
          </a:xfrm>
        </p:grpSpPr>
        <p:pic>
          <p:nvPicPr>
            <p:cNvPr id="11" name="Picture 10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2D23ED14-CBE4-079A-97F8-8A36F5C9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12" name="Picture 11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6D592B92-5820-40C8-7BDD-3C205A2E5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82F013-241F-7BA8-4E72-DC203E851245}"/>
              </a:ext>
            </a:extLst>
          </p:cNvPr>
          <p:cNvSpPr txBox="1"/>
          <p:nvPr/>
        </p:nvSpPr>
        <p:spPr>
          <a:xfrm>
            <a:off x="2792527" y="453480"/>
            <a:ext cx="125066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ל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2" name="Picture 21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9249AB6D-99C9-A503-2121-5536358C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60560" y="2778958"/>
            <a:ext cx="2438400" cy="2651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8424E7-9383-BFA1-1428-99767AE6E841}"/>
              </a:ext>
            </a:extLst>
          </p:cNvPr>
          <p:cNvSpPr txBox="1"/>
          <p:nvPr/>
        </p:nvSpPr>
        <p:spPr>
          <a:xfrm>
            <a:off x="10027966" y="3008323"/>
            <a:ext cx="152798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מ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5" name="Picture 2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5F8A7E19-CB7D-58FE-D10D-89D39347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127970" y="2817356"/>
            <a:ext cx="2438400" cy="2651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88A002E-62DD-7DCC-10F6-C963ED60E375}"/>
              </a:ext>
            </a:extLst>
          </p:cNvPr>
          <p:cNvSpPr txBox="1"/>
          <p:nvPr/>
        </p:nvSpPr>
        <p:spPr>
          <a:xfrm>
            <a:off x="7889031" y="3069680"/>
            <a:ext cx="99097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נ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8" name="Picture 27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06477566-C527-8953-1E46-28953B7C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0" t="51556" r="3580" b="9481"/>
          <a:stretch>
            <a:fillRect/>
          </a:stretch>
        </p:blipFill>
        <p:spPr>
          <a:xfrm>
            <a:off x="4664900" y="2791758"/>
            <a:ext cx="2468880" cy="267208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54A7E4-9B69-A5EB-DFCB-1B467CE939DA}"/>
              </a:ext>
            </a:extLst>
          </p:cNvPr>
          <p:cNvSpPr txBox="1"/>
          <p:nvPr/>
        </p:nvSpPr>
        <p:spPr>
          <a:xfrm>
            <a:off x="5207583" y="3069679"/>
            <a:ext cx="143180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ס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E15C4A-F197-ED87-9B90-852F7B0AABFF}"/>
              </a:ext>
            </a:extLst>
          </p:cNvPr>
          <p:cNvGrpSpPr/>
          <p:nvPr/>
        </p:nvGrpSpPr>
        <p:grpSpPr>
          <a:xfrm>
            <a:off x="2246820" y="2791758"/>
            <a:ext cx="2448560" cy="2651760"/>
            <a:chOff x="477520" y="3535680"/>
            <a:chExt cx="2448560" cy="2651760"/>
          </a:xfrm>
        </p:grpSpPr>
        <p:pic>
          <p:nvPicPr>
            <p:cNvPr id="33" name="Picture 32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97E63790-4288-7DDC-7771-167133B89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34" name="Picture 33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EECE14C9-18AD-F32E-6E03-879B070FB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53A2DCD-F941-F5EA-2BF2-162351AE6098}"/>
              </a:ext>
            </a:extLst>
          </p:cNvPr>
          <p:cNvSpPr txBox="1"/>
          <p:nvPr/>
        </p:nvSpPr>
        <p:spPr>
          <a:xfrm>
            <a:off x="2802944" y="3069680"/>
            <a:ext cx="13211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ע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1638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F1A29-7392-862A-E7A7-91756897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4DE7BFF9-D5BE-D1BB-515D-4C5E0CAFB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4672538" y="2873038"/>
            <a:ext cx="2438400" cy="2651760"/>
          </a:xfrm>
          <a:prstGeom prst="rect">
            <a:avLst/>
          </a:prstGeom>
        </p:spPr>
      </p:pic>
      <p:pic>
        <p:nvPicPr>
          <p:cNvPr id="7" name="Picture 6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C50D8816-0373-DFBA-9A48-F7E0BB7FC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09760" y="132080"/>
            <a:ext cx="2438400" cy="2651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07DCB-E801-9A4F-F303-2406C6C6A5D8}"/>
              </a:ext>
            </a:extLst>
          </p:cNvPr>
          <p:cNvSpPr txBox="1"/>
          <p:nvPr/>
        </p:nvSpPr>
        <p:spPr>
          <a:xfrm>
            <a:off x="10054110" y="361445"/>
            <a:ext cx="13740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פ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8" name="Picture 7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896121FE-2B42-EC3A-B029-C66369BBB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071360" y="150158"/>
            <a:ext cx="2438400" cy="2651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0ED530-2B6C-1992-03C4-83D748E86FDE}"/>
              </a:ext>
            </a:extLst>
          </p:cNvPr>
          <p:cNvSpPr txBox="1"/>
          <p:nvPr/>
        </p:nvSpPr>
        <p:spPr>
          <a:xfrm>
            <a:off x="7663304" y="402482"/>
            <a:ext cx="13292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צ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5" name="Picture 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60107EC2-2496-52C8-0EC2-2EB174DF5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0" t="51556" r="3580" b="9481"/>
          <a:stretch>
            <a:fillRect/>
          </a:stretch>
        </p:blipFill>
        <p:spPr>
          <a:xfrm>
            <a:off x="4619215" y="175558"/>
            <a:ext cx="2468880" cy="2672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4F4DA4-EB92-7482-149A-04B936CB716E}"/>
              </a:ext>
            </a:extLst>
          </p:cNvPr>
          <p:cNvSpPr txBox="1"/>
          <p:nvPr/>
        </p:nvSpPr>
        <p:spPr>
          <a:xfrm>
            <a:off x="5215499" y="464334"/>
            <a:ext cx="136608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ק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29BEB2-2E95-97CB-6CC3-0B74A569DB5F}"/>
              </a:ext>
            </a:extLst>
          </p:cNvPr>
          <p:cNvGrpSpPr/>
          <p:nvPr/>
        </p:nvGrpSpPr>
        <p:grpSpPr>
          <a:xfrm>
            <a:off x="2201135" y="175558"/>
            <a:ext cx="2448560" cy="2651760"/>
            <a:chOff x="477520" y="3535680"/>
            <a:chExt cx="2448560" cy="2651760"/>
          </a:xfrm>
        </p:grpSpPr>
        <p:pic>
          <p:nvPicPr>
            <p:cNvPr id="11" name="Picture 10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67E31E87-5415-0DDE-FAA3-7918E40D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12" name="Picture 11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8E83FA62-0591-978A-4ECF-CB51000A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9BE7C8-A14B-4667-08E7-7575E0754654}"/>
              </a:ext>
            </a:extLst>
          </p:cNvPr>
          <p:cNvSpPr txBox="1"/>
          <p:nvPr/>
        </p:nvSpPr>
        <p:spPr>
          <a:xfrm>
            <a:off x="2792527" y="453480"/>
            <a:ext cx="125066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ר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2" name="Picture 21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34E2E11A-B305-1A76-9A0C-36B5ADAA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9560560" y="2778958"/>
            <a:ext cx="2438400" cy="2651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894146-0313-B0E2-2585-F47611A8E522}"/>
              </a:ext>
            </a:extLst>
          </p:cNvPr>
          <p:cNvSpPr txBox="1"/>
          <p:nvPr/>
        </p:nvSpPr>
        <p:spPr>
          <a:xfrm>
            <a:off x="9972662" y="3008323"/>
            <a:ext cx="16385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ש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pic>
        <p:nvPicPr>
          <p:cNvPr id="25" name="Picture 24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92CA04EC-340C-B32E-AB4A-B15011CB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8444" r="55235" b="52889"/>
          <a:stretch>
            <a:fillRect/>
          </a:stretch>
        </p:blipFill>
        <p:spPr>
          <a:xfrm>
            <a:off x="7127970" y="2817356"/>
            <a:ext cx="2438400" cy="26517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A9CF49-0B6F-6123-2A76-9EE2166BF583}"/>
              </a:ext>
            </a:extLst>
          </p:cNvPr>
          <p:cNvSpPr txBox="1"/>
          <p:nvPr/>
        </p:nvSpPr>
        <p:spPr>
          <a:xfrm>
            <a:off x="7654993" y="3069680"/>
            <a:ext cx="14590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ת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CA401-233F-9BCB-3E7A-B7088C4D4562}"/>
              </a:ext>
            </a:extLst>
          </p:cNvPr>
          <p:cNvSpPr txBox="1"/>
          <p:nvPr/>
        </p:nvSpPr>
        <p:spPr>
          <a:xfrm>
            <a:off x="5215499" y="3069679"/>
            <a:ext cx="12763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ך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6151EC-1EDB-C0AF-C822-22EF6DAACFB6}"/>
              </a:ext>
            </a:extLst>
          </p:cNvPr>
          <p:cNvGrpSpPr/>
          <p:nvPr/>
        </p:nvGrpSpPr>
        <p:grpSpPr>
          <a:xfrm>
            <a:off x="2246820" y="2791758"/>
            <a:ext cx="2448560" cy="2651760"/>
            <a:chOff x="477520" y="3535680"/>
            <a:chExt cx="2448560" cy="2651760"/>
          </a:xfrm>
        </p:grpSpPr>
        <p:pic>
          <p:nvPicPr>
            <p:cNvPr id="33" name="Picture 32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A5821F7B-FA8E-3E15-8811-FBB02702E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9" t="51556" r="80815" b="9778"/>
            <a:stretch>
              <a:fillRect/>
            </a:stretch>
          </p:blipFill>
          <p:spPr>
            <a:xfrm>
              <a:off x="1082040" y="3535680"/>
              <a:ext cx="1844040" cy="2651760"/>
            </a:xfrm>
            <a:prstGeom prst="rect">
              <a:avLst/>
            </a:prstGeom>
          </p:spPr>
        </p:pic>
        <p:pic>
          <p:nvPicPr>
            <p:cNvPr id="34" name="Picture 33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0A0FADAC-18B0-42B3-C7CE-89C5BBF58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9" t="51556" r="80904" b="9778"/>
            <a:stretch>
              <a:fillRect/>
            </a:stretch>
          </p:blipFill>
          <p:spPr>
            <a:xfrm flipH="1">
              <a:off x="477520" y="3535680"/>
              <a:ext cx="604520" cy="265176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8326671-CE25-9D7D-C716-484D0C6978B5}"/>
              </a:ext>
            </a:extLst>
          </p:cNvPr>
          <p:cNvSpPr txBox="1"/>
          <p:nvPr/>
        </p:nvSpPr>
        <p:spPr>
          <a:xfrm>
            <a:off x="2764472" y="3069680"/>
            <a:ext cx="139814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ם</a:t>
            </a:r>
            <a:endParaRPr lang="en-IL" sz="138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142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A9B0-C96C-49E0-AF23-D75C0D03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colorful square shapes&#10;&#10;AI-generated content may be incorrect.">
            <a:extLst>
              <a:ext uri="{FF2B5EF4-FFF2-40B4-BE49-F238E27FC236}">
                <a16:creationId xmlns:a16="http://schemas.microsoft.com/office/drawing/2014/main" id="{856B8B40-3B9E-5EAE-21F2-B058BE224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9" t="8444" r="29457" b="52889"/>
          <a:stretch>
            <a:fillRect/>
          </a:stretch>
        </p:blipFill>
        <p:spPr>
          <a:xfrm>
            <a:off x="4632960" y="168236"/>
            <a:ext cx="2438400" cy="26517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78FAA2D-507B-04BA-D2ED-9D781040CB2C}"/>
              </a:ext>
            </a:extLst>
          </p:cNvPr>
          <p:cNvGrpSpPr/>
          <p:nvPr/>
        </p:nvGrpSpPr>
        <p:grpSpPr>
          <a:xfrm>
            <a:off x="9509760" y="132080"/>
            <a:ext cx="2438400" cy="2651760"/>
            <a:chOff x="985520" y="2306320"/>
            <a:chExt cx="2438400" cy="2651760"/>
          </a:xfrm>
        </p:grpSpPr>
        <p:pic>
          <p:nvPicPr>
            <p:cNvPr id="7" name="Picture 6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F2B9569F-441A-0086-B183-D7A56E505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39" t="8444" r="29457" b="52889"/>
            <a:stretch>
              <a:fillRect/>
            </a:stretch>
          </p:blipFill>
          <p:spPr>
            <a:xfrm>
              <a:off x="985520" y="2306320"/>
              <a:ext cx="2438400" cy="26517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85BAF7-B33D-4519-CCEB-3D60C9FE9EA1}"/>
                </a:ext>
              </a:extLst>
            </p:cNvPr>
            <p:cNvSpPr txBox="1"/>
            <p:nvPr/>
          </p:nvSpPr>
          <p:spPr>
            <a:xfrm>
              <a:off x="1768543" y="2577842"/>
              <a:ext cx="87235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e-IL" sz="13800" b="1" dirty="0">
                  <a:solidFill>
                    <a:schemeClr val="bg1"/>
                  </a:solidFill>
                  <a:latin typeface="ElronJimbory " panose="02000803000000000000" pitchFamily="50" charset="-79"/>
                  <a:cs typeface="ElronJimbory " panose="02000803000000000000" pitchFamily="50" charset="-79"/>
                </a:rPr>
                <a:t>ן</a:t>
              </a:r>
              <a:endParaRPr lang="en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793C4E-85CA-43AE-F6FB-AA7652B6E35B}"/>
              </a:ext>
            </a:extLst>
          </p:cNvPr>
          <p:cNvGrpSpPr/>
          <p:nvPr/>
        </p:nvGrpSpPr>
        <p:grpSpPr>
          <a:xfrm>
            <a:off x="7071360" y="150158"/>
            <a:ext cx="2438400" cy="2651760"/>
            <a:chOff x="5801360" y="650240"/>
            <a:chExt cx="2438400" cy="2651760"/>
          </a:xfrm>
        </p:grpSpPr>
        <p:pic>
          <p:nvPicPr>
            <p:cNvPr id="8" name="Picture 7" descr="A group of colorful square shapes&#10;&#10;AI-generated content may be incorrect.">
              <a:extLst>
                <a:ext uri="{FF2B5EF4-FFF2-40B4-BE49-F238E27FC236}">
                  <a16:creationId xmlns:a16="http://schemas.microsoft.com/office/drawing/2014/main" id="{5205E3FA-7308-FB97-9AD1-B54EA702D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1" t="8444" r="55235" b="52889"/>
            <a:stretch>
              <a:fillRect/>
            </a:stretch>
          </p:blipFill>
          <p:spPr>
            <a:xfrm>
              <a:off x="5801360" y="650240"/>
              <a:ext cx="2438400" cy="265176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4BAD81-96A3-D3AA-6BFC-FA5CB70DC24E}"/>
                </a:ext>
              </a:extLst>
            </p:cNvPr>
            <p:cNvSpPr txBox="1"/>
            <p:nvPr/>
          </p:nvSpPr>
          <p:spPr>
            <a:xfrm>
              <a:off x="6349083" y="868124"/>
              <a:ext cx="132921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e-IL" sz="13800" b="1" dirty="0">
                  <a:solidFill>
                    <a:schemeClr val="bg1"/>
                  </a:solidFill>
                  <a:latin typeface="ElronJimbory " panose="02000803000000000000" pitchFamily="50" charset="-79"/>
                  <a:cs typeface="ElronJimbory " panose="02000803000000000000" pitchFamily="50" charset="-79"/>
                </a:rPr>
                <a:t>ץ</a:t>
              </a:r>
              <a:endParaRPr lang="en-IL" sz="138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A89082-11AF-EA31-305E-A2AF197A3870}"/>
              </a:ext>
            </a:extLst>
          </p:cNvPr>
          <p:cNvSpPr txBox="1"/>
          <p:nvPr/>
        </p:nvSpPr>
        <p:spPr>
          <a:xfrm>
            <a:off x="5166431" y="403602"/>
            <a:ext cx="13740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13600" b="1" dirty="0">
                <a:solidFill>
                  <a:schemeClr val="bg1"/>
                </a:solidFill>
                <a:latin typeface="ElronJimbory " panose="02000803000000000000" pitchFamily="50" charset="-79"/>
                <a:cs typeface="ElronJimbory " panose="02000803000000000000" pitchFamily="50" charset="-79"/>
              </a:rPr>
              <a:t>ף</a:t>
            </a:r>
            <a:endParaRPr lang="en-IL" sz="13600" b="1" dirty="0">
              <a:solidFill>
                <a:schemeClr val="bg1"/>
              </a:solidFill>
              <a:latin typeface="ElronJimbory " panose="02000803000000000000" pitchFamily="50" charset="-79"/>
              <a:cs typeface="ElronJimbory " panose="020008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412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Abraham</vt:lpstr>
      <vt:lpstr>Aharoni CLM</vt:lpstr>
      <vt:lpstr>Aptos</vt:lpstr>
      <vt:lpstr>Aptos Display</vt:lpstr>
      <vt:lpstr>Arial</vt:lpstr>
      <vt:lpstr>ElronJimbory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עדי קובי</dc:creator>
  <cp:lastModifiedBy>עדי קובי</cp:lastModifiedBy>
  <cp:revision>2</cp:revision>
  <dcterms:created xsi:type="dcterms:W3CDTF">2025-07-28T16:14:59Z</dcterms:created>
  <dcterms:modified xsi:type="dcterms:W3CDTF">2025-07-29T10:23:25Z</dcterms:modified>
</cp:coreProperties>
</file>