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123" d="100"/>
          <a:sy n="12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Rahul</a:t>
            </a: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Rahul</a:t>
            </a: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Rahul</a:t>
            </a: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Rahul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Rahul</a:t>
            </a: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Rahul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Monopoly.java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Aditya Kotak, Rahul Sarathy, William Wang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Chance.java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076" y="843925"/>
            <a:ext cx="5653045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7241950" y="923775"/>
            <a:ext cx="68400" cy="7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44775" y="1208900"/>
            <a:ext cx="2953800" cy="364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Randomly choose a card from a and implements its command. 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Needed to use switch cases to cover all possibilities. </a:t>
            </a:r>
          </a:p>
          <a:p>
            <a:pPr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Jail.java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Had to block the player from moving if in Jail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Allowed three options to get out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Roll doubles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Pay out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Get out of Jail Free Card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Go To Jail Space worked in conjunction with this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/>
              <a:t>Algorithm for Checking Property Block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63300" y="1352550"/>
            <a:ext cx="2908199" cy="270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/>
              <a:t>Part of Player class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/>
              <a:t>We need to use the Property Space Object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/>
              <a:t>Helps to check if properties can be bought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078" y="1200149"/>
            <a:ext cx="5302721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for checking bogus input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921700" y="1200150"/>
            <a:ext cx="3764999" cy="372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/>
              <a:t>Makes sure only and integer is inputted by the user. 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/>
              <a:t>Uses a try catch exception handling as to not crash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000"/>
              <a:t>Used whenever the player need to make a decision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9912"/>
            <a:ext cx="4769299" cy="38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for specific activation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49" y="1140450"/>
            <a:ext cx="3667600" cy="38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4675900" y="1254500"/>
            <a:ext cx="4311000" cy="363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000"/>
              <a:t>At the end of each turn, a series of choices is presented to the user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000"/>
              <a:t>The choices are based on what the player is allowed to do.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else we had to code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/>
              <a:t>Other considerations to complete the game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300"/>
              <a:t>Creating the board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300"/>
              <a:t>“Mortgaging” buildings/properties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300"/>
              <a:t>Creating a bank to handle transactions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300"/>
              <a:t>Making sure the card’s commands were implemented correctly.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300"/>
              <a:t>Making an AI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a Board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5" y="1249325"/>
            <a:ext cx="4655300" cy="10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026" y="1249324"/>
            <a:ext cx="3996400" cy="31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94525" y="3387200"/>
            <a:ext cx="427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/>
              <a:t>One iteration through the size of the board with multiple switch cases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Mortgaging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Had to automate “Mortgaging” for simplicity.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Elongated the gameplay but more traditional.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Selling only happens once you reach negative money.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Hotels → Houses → Utilities → Railroads Properties → Bankruptcy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AI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3181900"/>
            <a:ext cx="8229600" cy="17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Buy until no more money.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Always try card then spend $50 to get out of jail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Buy houses as many times as possible (25% of money reserved)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3420875" cy="2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904" y="550824"/>
            <a:ext cx="4912649" cy="29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Structures Used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75" y="992199"/>
            <a:ext cx="5566701" cy="41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Explain the traditional Monopoly game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Explain concerns for how to translate that to java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Explain how we converted it into Java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Other considerations needed in the program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How we implemented those considerations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Data Structures used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Testing, Debugging, and Changes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and Debugging (+ changes)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created JUnit test to make sure our code was on track with what we intended.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Debugging: We ran simulations with 2 AI’s.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Changes: Mortgaging was automated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533400" y="16870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Welcome to Monopoly!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200" y="1014699"/>
            <a:ext cx="3508725" cy="35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78750" y="1191675"/>
            <a:ext cx="3374399" cy="48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is Monopoly?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354950" y="1623000"/>
            <a:ext cx="4235999" cy="15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A business game where players attempt to make their opponents bankrupt by purchasing properties/railroads/utilities and buildings.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54950" y="3020475"/>
            <a:ext cx="5403900" cy="48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Buildings are based on groups of properties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42800" y="3357225"/>
            <a:ext cx="5085599" cy="11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If you land on an owned space, you pay rent (Extra rent if the space has been improved)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326925" y="4437300"/>
            <a:ext cx="5289300" cy="55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You can go to jail and pay a fine to get freed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had to do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13525" y="1061875"/>
            <a:ext cx="8073299" cy="71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We had to start off by creating numerous objects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47775" y="1651825"/>
            <a:ext cx="4259400" cy="3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Player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Space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PropertySpace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RailroadSpace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UtilitySpace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TaxSpace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FreeSpace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GoSpace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GoToJailSpace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JailSpace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CC/Chance Space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Card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Community Chest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Chance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Houses</a:t>
            </a:r>
          </a:p>
        </p:txBody>
      </p:sp>
      <p:sp>
        <p:nvSpPr>
          <p:cNvPr id="56" name="Shape 56"/>
          <p:cNvSpPr/>
          <p:nvPr/>
        </p:nvSpPr>
        <p:spPr>
          <a:xfrm>
            <a:off x="1599225" y="1807993"/>
            <a:ext cx="27725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599125" y="1993875"/>
            <a:ext cx="27725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583925" y="2211675"/>
            <a:ext cx="23360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583925" y="2430750"/>
            <a:ext cx="23360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583925" y="2649825"/>
            <a:ext cx="23360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83925" y="2868900"/>
            <a:ext cx="23360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583925" y="3087975"/>
            <a:ext cx="23360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2583925" y="3507075"/>
            <a:ext cx="23360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583925" y="3735675"/>
            <a:ext cx="23360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878825" y="3926175"/>
            <a:ext cx="2041200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99125" y="4127475"/>
            <a:ext cx="29198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878825" y="4307175"/>
            <a:ext cx="2041200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170975" y="4497675"/>
            <a:ext cx="27488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66575" y="4747875"/>
            <a:ext cx="29522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4468094" y="1666609"/>
            <a:ext cx="4884757" cy="32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An object to play the game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An object to be used to form the various spaces on the board</a:t>
            </a: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An object to represent the properties on the board</a:t>
            </a:r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An object to represents the railroads on the </a:t>
            </a:r>
            <a:r>
              <a:rPr lang="en" sz="1200" dirty="0" smtClean="0"/>
              <a:t>boar</a:t>
            </a:r>
            <a:r>
              <a:rPr lang="en-US" sz="1200" dirty="0" smtClean="0"/>
              <a:t>d</a:t>
            </a:r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/>
              <a:t>An </a:t>
            </a:r>
            <a:r>
              <a:rPr lang="en" sz="1200" dirty="0"/>
              <a:t>object to represent the utilities on the </a:t>
            </a:r>
            <a:r>
              <a:rPr lang="en" sz="1200" dirty="0" smtClean="0"/>
              <a:t>board</a:t>
            </a:r>
            <a:endParaRPr lang="en-US" sz="1200" dirty="0" smtClean="0"/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/>
              <a:t>An </a:t>
            </a:r>
            <a:r>
              <a:rPr lang="en" sz="1200" dirty="0"/>
              <a:t>object to represent the tax spaces on the </a:t>
            </a:r>
            <a:r>
              <a:rPr lang="en" sz="1200" dirty="0" smtClean="0"/>
              <a:t>board</a:t>
            </a:r>
            <a:endParaRPr lang="en-US" sz="1200" dirty="0" smtClean="0"/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/>
              <a:t>An </a:t>
            </a:r>
            <a:r>
              <a:rPr lang="en" sz="1200" dirty="0"/>
              <a:t>object to represent free </a:t>
            </a:r>
            <a:r>
              <a:rPr lang="en" sz="1200" dirty="0" smtClean="0"/>
              <a:t>parking</a:t>
            </a:r>
            <a:endParaRPr lang="en-US" sz="1200" dirty="0" smtClean="0"/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/>
              <a:t>An </a:t>
            </a:r>
            <a:r>
              <a:rPr lang="en" sz="1200" dirty="0"/>
              <a:t>object to represent the Go </a:t>
            </a:r>
            <a:r>
              <a:rPr lang="en" sz="1200" dirty="0" smtClean="0"/>
              <a:t>Space</a:t>
            </a:r>
            <a:endParaRPr lang="en-US" sz="1200" dirty="0" smtClean="0"/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/>
              <a:t>An </a:t>
            </a:r>
            <a:r>
              <a:rPr lang="en" sz="1200" dirty="0"/>
              <a:t>object to represent the Go To Jail </a:t>
            </a:r>
            <a:r>
              <a:rPr lang="en" sz="1200" dirty="0" smtClean="0"/>
              <a:t>Space</a:t>
            </a:r>
            <a:endParaRPr lang="en-US" sz="1200" dirty="0" smtClean="0"/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/>
              <a:t>An </a:t>
            </a:r>
            <a:r>
              <a:rPr lang="en" sz="1200" dirty="0"/>
              <a:t>object to represent </a:t>
            </a:r>
            <a:r>
              <a:rPr lang="en" sz="1200" dirty="0" smtClean="0"/>
              <a:t>Jail</a:t>
            </a:r>
            <a:endParaRPr lang="en-US" sz="1200" dirty="0" smtClean="0"/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/>
              <a:t>An </a:t>
            </a:r>
            <a:r>
              <a:rPr lang="en" sz="1200" dirty="0"/>
              <a:t>object to represent CC/Chance spaces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An object to help create the CC/Chance </a:t>
            </a:r>
            <a:r>
              <a:rPr lang="en" sz="1200" dirty="0" smtClean="0"/>
              <a:t>card</a:t>
            </a:r>
            <a:endParaRPr lang="en-US" sz="1200" dirty="0" smtClean="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 smtClean="0"/>
              <a:t>           </a:t>
            </a:r>
            <a:r>
              <a:rPr lang="en" sz="1200" dirty="0" smtClean="0"/>
              <a:t>An </a:t>
            </a:r>
            <a:r>
              <a:rPr lang="en" sz="1200" dirty="0"/>
              <a:t>object to represent community chest </a:t>
            </a:r>
            <a:r>
              <a:rPr lang="en" sz="1200" dirty="0" smtClean="0"/>
              <a:t>cards</a:t>
            </a:r>
            <a:endParaRPr lang="en-US" sz="1200" dirty="0" smtClean="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 smtClean="0"/>
              <a:t>           </a:t>
            </a:r>
            <a:r>
              <a:rPr lang="en" sz="1200" dirty="0" smtClean="0"/>
              <a:t>An </a:t>
            </a:r>
            <a:r>
              <a:rPr lang="en" sz="1200" dirty="0"/>
              <a:t>object to represent chance cards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An object to represent the buildings (houses and hotels)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200" dirty="0"/>
          </a:p>
          <a:p>
            <a:pPr rtl="0">
              <a:spcBef>
                <a:spcPts val="0"/>
              </a:spcBef>
              <a:buNone/>
            </a:pPr>
            <a:r>
              <a:rPr lang="en" sz="1200" dirty="0"/>
              <a:t>	</a:t>
            </a:r>
          </a:p>
          <a:p>
            <a:pPr rtl="0">
              <a:spcBef>
                <a:spcPts val="0"/>
              </a:spcBef>
              <a:buNone/>
            </a:pPr>
            <a:endParaRPr sz="1200" dirty="0"/>
          </a:p>
          <a:p>
            <a:pPr>
              <a:spcBef>
                <a:spcPts val="0"/>
              </a:spcBef>
              <a:buNone/>
            </a:pPr>
            <a:r>
              <a:rPr lang="en" sz="1200" dirty="0"/>
              <a:t>	</a:t>
            </a:r>
          </a:p>
        </p:txBody>
      </p:sp>
      <p:sp>
        <p:nvSpPr>
          <p:cNvPr id="71" name="Shape 71"/>
          <p:cNvSpPr/>
          <p:nvPr/>
        </p:nvSpPr>
        <p:spPr>
          <a:xfrm>
            <a:off x="2583925" y="3297525"/>
            <a:ext cx="2336099" cy="117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3" y="0"/>
            <a:ext cx="85109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had to do (cont)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34950"/>
            <a:ext cx="8229600" cy="63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Adhere to the myriad rules of Monopoly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3" name="Shape 83"/>
          <p:cNvSpPr txBox="1"/>
          <p:nvPr/>
        </p:nvSpPr>
        <p:spPr>
          <a:xfrm>
            <a:off x="570225" y="1868250"/>
            <a:ext cx="8379899" cy="12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600"/>
              <a:t>Only buy houses on properties that have an entire group owned by one player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600"/>
              <a:t>Only buy hotels once all properties on a group have 4 houses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600"/>
              <a:t>3 Double rolls in a row means sent to jail</a:t>
            </a:r>
          </a:p>
          <a:p>
            <a:pPr marL="457200" lvl="0" indent="-330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600"/>
              <a:t>Being sent to jail means you don’t get to collect $200 for passing Go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3550" y="3055900"/>
            <a:ext cx="8229600" cy="63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Deal with bogus responses to prompts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53550" y="3665500"/>
            <a:ext cx="8229600" cy="63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Activate certain options once criteria has been met</a:t>
            </a:r>
          </a:p>
          <a:p>
            <a:pPr lvl="0" algn="l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6" name="Shape 86"/>
          <p:cNvSpPr txBox="1"/>
          <p:nvPr/>
        </p:nvSpPr>
        <p:spPr>
          <a:xfrm>
            <a:off x="570225" y="4249625"/>
            <a:ext cx="8379899" cy="5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600"/>
              <a:t>Get out of Jail Free card can only be used if you have a get out of jail free card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600"/>
              <a:t>Can only buy houses if you own an entire property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this mean?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6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Thank goodness for Object Oriented Programming!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90525" y="2104600"/>
            <a:ext cx="7896300" cy="259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We had ~22 classes in order to complete our project.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In most cases, each class created a specific object and implemented its’ methods. 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>
              <a:spcBef>
                <a:spcPts val="0"/>
              </a:spcBef>
              <a:buNone/>
            </a:pPr>
            <a:r>
              <a:rPr lang="en" sz="2000"/>
              <a:t>All had to work in conjunction to function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Player.java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247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This object needs to play the game.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Buy properties, houses, hotels, payBank, move etc.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601" y="897424"/>
            <a:ext cx="4135198" cy="40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PropertySpace.java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5702325" y="1200150"/>
            <a:ext cx="3341699" cy="369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Represents a PropertySpace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Should be buyable. 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/>
              <a:t>Must keep track of houses/hotels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1067187"/>
            <a:ext cx="5162249" cy="399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Macintosh PowerPoint</Application>
  <PresentationFormat>On-screen Show (16:9)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simple-light</vt:lpstr>
      <vt:lpstr>Monopoly.java</vt:lpstr>
      <vt:lpstr>Outline</vt:lpstr>
      <vt:lpstr>Welcome to Monopoly!</vt:lpstr>
      <vt:lpstr>What we had to do</vt:lpstr>
      <vt:lpstr>PowerPoint Presentation</vt:lpstr>
      <vt:lpstr>What we had to do (cont)</vt:lpstr>
      <vt:lpstr>What does this mean?</vt:lpstr>
      <vt:lpstr>Player.java</vt:lpstr>
      <vt:lpstr>PropertySpace.java</vt:lpstr>
      <vt:lpstr>Chance.java</vt:lpstr>
      <vt:lpstr>Jail.java</vt:lpstr>
      <vt:lpstr>Algorithm for Checking Property Block</vt:lpstr>
      <vt:lpstr>Algorithm for checking bogus input</vt:lpstr>
      <vt:lpstr>Algorithm for specific activation</vt:lpstr>
      <vt:lpstr>What else we had to code</vt:lpstr>
      <vt:lpstr>Creating a Board</vt:lpstr>
      <vt:lpstr>Mortgaging</vt:lpstr>
      <vt:lpstr>The AI</vt:lpstr>
      <vt:lpstr>Data Structures Used</vt:lpstr>
      <vt:lpstr>Testing and Debugging (+ changes)</vt:lpstr>
      <vt:lpstr>Demo!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Monopoly.java</dc:title>
  <cp:lastModifiedBy>Aditya Kotak</cp:lastModifiedBy>
  <cp:revision>1</cp:revision>
  <dcterms:modified xsi:type="dcterms:W3CDTF">2015-05-26T07:54:09Z</dcterms:modified>
</cp:coreProperties>
</file>