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4"/>
  </p:notesMasterIdLst>
  <p:sldIdLst>
    <p:sldId id="256" r:id="rId2"/>
    <p:sldId id="259" r:id="rId3"/>
    <p:sldId id="287" r:id="rId4"/>
    <p:sldId id="288" r:id="rId5"/>
    <p:sldId id="262" r:id="rId6"/>
    <p:sldId id="289" r:id="rId7"/>
    <p:sldId id="293" r:id="rId8"/>
    <p:sldId id="295" r:id="rId9"/>
    <p:sldId id="290" r:id="rId10"/>
    <p:sldId id="291" r:id="rId11"/>
    <p:sldId id="292" r:id="rId12"/>
    <p:sldId id="286" r:id="rId13"/>
  </p:sldIdLst>
  <p:sldSz cx="9144000" cy="5143500" type="screen16x9"/>
  <p:notesSz cx="6858000" cy="9144000"/>
  <p:embeddedFontLst>
    <p:embeddedFont>
      <p:font typeface="Nunito" pitchFamily="2" charset="77"/>
      <p:regular r:id="rId15"/>
      <p:bold r:id="rId16"/>
      <p:italic r:id="rId17"/>
      <p:boldItalic r:id="rId18"/>
    </p:embeddedFont>
    <p:embeddedFont>
      <p:font typeface="Roboto" panose="02000000000000000000" pitchFamily="2" charset="0"/>
      <p:regular r:id="rId19"/>
      <p:bold r:id="rId20"/>
      <p:italic r:id="rId21"/>
      <p:boldItalic r:id="rId22"/>
    </p:embeddedFont>
    <p:embeddedFont>
      <p:font typeface="Saira" pitchFamily="2" charset="77"/>
      <p:regular r:id="rId23"/>
      <p:bold r:id="rId24"/>
      <p:italic r:id="rId25"/>
      <p:boldItalic r:id="rId26"/>
    </p:embeddedFont>
    <p:embeddedFont>
      <p:font typeface="Source Sans Pro" panose="020B0503030403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7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CFD884-9B89-41BD-8EE5-49D0EB358683}">
  <a:tblStyle styleId="{9FCFD884-9B89-41BD-8EE5-49D0EB35868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80"/>
    <p:restoredTop sz="94694"/>
  </p:normalViewPr>
  <p:slideViewPr>
    <p:cSldViewPr snapToGrid="0">
      <p:cViewPr>
        <p:scale>
          <a:sx n="171" d="100"/>
          <a:sy n="171" d="100"/>
        </p:scale>
        <p:origin x="680"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8a46fb0627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8a46fb0627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92dc520636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 name="Google Shape;973;g92dc520636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92dc520636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 name="Google Shape;973;g92dc520636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5396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4"/>
        <p:cNvGrpSpPr/>
        <p:nvPr/>
      </p:nvGrpSpPr>
      <p:grpSpPr>
        <a:xfrm>
          <a:off x="0" y="0"/>
          <a:ext cx="0" cy="0"/>
          <a:chOff x="0" y="0"/>
          <a:chExt cx="0" cy="0"/>
        </a:xfrm>
      </p:grpSpPr>
      <p:sp>
        <p:nvSpPr>
          <p:cNvPr id="1785" name="Google Shape;1785;g8bfc7a41d7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6" name="Google Shape;1786;g8bfc7a41d7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2642575" y="3244200"/>
            <a:ext cx="3858900" cy="74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1300"/>
              <a:buFont typeface="Roboto"/>
              <a:buNone/>
              <a:defRPr>
                <a:solidFill>
                  <a:schemeClr val="accent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0" name="Google Shape;10;p2"/>
          <p:cNvSpPr txBox="1">
            <a:spLocks noGrp="1"/>
          </p:cNvSpPr>
          <p:nvPr>
            <p:ph type="ctrTitle"/>
          </p:nvPr>
        </p:nvSpPr>
        <p:spPr>
          <a:xfrm>
            <a:off x="1586900" y="1450800"/>
            <a:ext cx="5970300" cy="17934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3800"/>
              <a:buNone/>
              <a:defRPr sz="4400">
                <a:solidFill>
                  <a:schemeClr val="lt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145"/>
        <p:cNvGrpSpPr/>
        <p:nvPr/>
      </p:nvGrpSpPr>
      <p:grpSpPr>
        <a:xfrm>
          <a:off x="0" y="0"/>
          <a:ext cx="0" cy="0"/>
          <a:chOff x="0" y="0"/>
          <a:chExt cx="0" cy="0"/>
        </a:xfrm>
      </p:grpSpPr>
      <p:sp>
        <p:nvSpPr>
          <p:cNvPr id="146" name="Google Shape;146;p8"/>
          <p:cNvSpPr txBox="1">
            <a:spLocks noGrp="1"/>
          </p:cNvSpPr>
          <p:nvPr>
            <p:ph type="subTitle" idx="1"/>
          </p:nvPr>
        </p:nvSpPr>
        <p:spPr>
          <a:xfrm>
            <a:off x="2884400" y="3128075"/>
            <a:ext cx="3375300" cy="65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1400"/>
              <a:buNone/>
              <a:defRPr>
                <a:solidFill>
                  <a:schemeClr val="accent5"/>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cxnSp>
        <p:nvCxnSpPr>
          <p:cNvPr id="147" name="Google Shape;147;p8"/>
          <p:cNvCxnSpPr/>
          <p:nvPr/>
        </p:nvCxnSpPr>
        <p:spPr>
          <a:xfrm>
            <a:off x="3949650" y="2921550"/>
            <a:ext cx="1244700" cy="0"/>
          </a:xfrm>
          <a:prstGeom prst="straightConnector1">
            <a:avLst/>
          </a:prstGeom>
          <a:noFill/>
          <a:ln w="9525" cap="flat" cmpd="sng">
            <a:solidFill>
              <a:schemeClr val="lt1"/>
            </a:solidFill>
            <a:prstDash val="solid"/>
            <a:round/>
            <a:headEnd type="oval" w="med" len="med"/>
            <a:tailEnd type="oval" w="med" len="med"/>
          </a:ln>
        </p:spPr>
      </p:cxnSp>
      <p:sp>
        <p:nvSpPr>
          <p:cNvPr id="148" name="Google Shape;148;p8"/>
          <p:cNvSpPr txBox="1">
            <a:spLocks noGrp="1"/>
          </p:cNvSpPr>
          <p:nvPr>
            <p:ph type="title"/>
          </p:nvPr>
        </p:nvSpPr>
        <p:spPr>
          <a:xfrm>
            <a:off x="1146650" y="2101375"/>
            <a:ext cx="6850800" cy="5595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3600"/>
              <a:buNone/>
              <a:defRPr>
                <a:solidFill>
                  <a:schemeClr val="lt2"/>
                </a:solidFill>
              </a:defRPr>
            </a:lvl1pPr>
            <a:lvl2pPr lvl="1">
              <a:spcBef>
                <a:spcPts val="0"/>
              </a:spcBef>
              <a:spcAft>
                <a:spcPts val="0"/>
              </a:spcAft>
              <a:buSzPts val="2800"/>
              <a:buNone/>
              <a:defRPr>
                <a:latin typeface="Nunito"/>
                <a:ea typeface="Nunito"/>
                <a:cs typeface="Nunito"/>
                <a:sym typeface="Nunito"/>
              </a:defRPr>
            </a:lvl2pPr>
            <a:lvl3pPr lvl="2">
              <a:spcBef>
                <a:spcPts val="0"/>
              </a:spcBef>
              <a:spcAft>
                <a:spcPts val="0"/>
              </a:spcAft>
              <a:buSzPts val="2800"/>
              <a:buNone/>
              <a:defRPr>
                <a:latin typeface="Nunito"/>
                <a:ea typeface="Nunito"/>
                <a:cs typeface="Nunito"/>
                <a:sym typeface="Nunito"/>
              </a:defRPr>
            </a:lvl3pPr>
            <a:lvl4pPr lvl="3">
              <a:spcBef>
                <a:spcPts val="0"/>
              </a:spcBef>
              <a:spcAft>
                <a:spcPts val="0"/>
              </a:spcAft>
              <a:buSzPts val="2800"/>
              <a:buNone/>
              <a:defRPr>
                <a:latin typeface="Nunito"/>
                <a:ea typeface="Nunito"/>
                <a:cs typeface="Nunito"/>
                <a:sym typeface="Nunito"/>
              </a:defRPr>
            </a:lvl4pPr>
            <a:lvl5pPr lvl="4">
              <a:spcBef>
                <a:spcPts val="0"/>
              </a:spcBef>
              <a:spcAft>
                <a:spcPts val="0"/>
              </a:spcAft>
              <a:buSzPts val="2800"/>
              <a:buNone/>
              <a:defRPr>
                <a:latin typeface="Nunito"/>
                <a:ea typeface="Nunito"/>
                <a:cs typeface="Nunito"/>
                <a:sym typeface="Nunito"/>
              </a:defRPr>
            </a:lvl5pPr>
            <a:lvl6pPr lvl="5">
              <a:spcBef>
                <a:spcPts val="0"/>
              </a:spcBef>
              <a:spcAft>
                <a:spcPts val="0"/>
              </a:spcAft>
              <a:buSzPts val="2800"/>
              <a:buNone/>
              <a:defRPr>
                <a:latin typeface="Nunito"/>
                <a:ea typeface="Nunito"/>
                <a:cs typeface="Nunito"/>
                <a:sym typeface="Nunito"/>
              </a:defRPr>
            </a:lvl6pPr>
            <a:lvl7pPr lvl="6">
              <a:spcBef>
                <a:spcPts val="0"/>
              </a:spcBef>
              <a:spcAft>
                <a:spcPts val="0"/>
              </a:spcAft>
              <a:buSzPts val="2800"/>
              <a:buNone/>
              <a:defRPr>
                <a:latin typeface="Nunito"/>
                <a:ea typeface="Nunito"/>
                <a:cs typeface="Nunito"/>
                <a:sym typeface="Nunito"/>
              </a:defRPr>
            </a:lvl7pPr>
            <a:lvl8pPr lvl="7">
              <a:spcBef>
                <a:spcPts val="0"/>
              </a:spcBef>
              <a:spcAft>
                <a:spcPts val="0"/>
              </a:spcAft>
              <a:buSzPts val="2800"/>
              <a:buNone/>
              <a:defRPr>
                <a:latin typeface="Nunito"/>
                <a:ea typeface="Nunito"/>
                <a:cs typeface="Nunito"/>
                <a:sym typeface="Nunito"/>
              </a:defRPr>
            </a:lvl8pPr>
            <a:lvl9pPr lvl="8">
              <a:spcBef>
                <a:spcPts val="0"/>
              </a:spcBef>
              <a:spcAft>
                <a:spcPts val="0"/>
              </a:spcAft>
              <a:buSzPts val="2800"/>
              <a:buNone/>
              <a:defRPr>
                <a:latin typeface="Nunito"/>
                <a:ea typeface="Nunito"/>
                <a:cs typeface="Nunito"/>
                <a:sym typeface="Nunito"/>
              </a:defRPr>
            </a:lvl9pPr>
          </a:lstStyle>
          <a:p>
            <a:endParaRPr/>
          </a:p>
        </p:txBody>
      </p:sp>
    </p:spTree>
    <p:extLst>
      <p:ext uri="{BB962C8B-B14F-4D97-AF65-F5344CB8AC3E}">
        <p14:creationId xmlns:p14="http://schemas.microsoft.com/office/powerpoint/2010/main" val="1314409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2"/>
        </a:solidFill>
        <a:effectLst/>
      </p:bgPr>
    </p:bg>
    <p:spTree>
      <p:nvGrpSpPr>
        <p:cNvPr id="1" name="Shape 142"/>
        <p:cNvGrpSpPr/>
        <p:nvPr/>
      </p:nvGrpSpPr>
      <p:grpSpPr>
        <a:xfrm>
          <a:off x="0" y="0"/>
          <a:ext cx="0" cy="0"/>
          <a:chOff x="0" y="0"/>
          <a:chExt cx="0" cy="0"/>
        </a:xfrm>
      </p:grpSpPr>
      <p:sp>
        <p:nvSpPr>
          <p:cNvPr id="143" name="Google Shape;143;p7"/>
          <p:cNvSpPr txBox="1">
            <a:spLocks noGrp="1"/>
          </p:cNvSpPr>
          <p:nvPr>
            <p:ph type="subTitle" idx="1"/>
          </p:nvPr>
        </p:nvSpPr>
        <p:spPr>
          <a:xfrm>
            <a:off x="724100" y="1625075"/>
            <a:ext cx="5353500" cy="273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400" b="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44" name="Google Shape;144;p7"/>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9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1">
  <p:cSld name="CUSTOM_7">
    <p:spTree>
      <p:nvGrpSpPr>
        <p:cNvPr id="1" name="Shape 218"/>
        <p:cNvGrpSpPr/>
        <p:nvPr/>
      </p:nvGrpSpPr>
      <p:grpSpPr>
        <a:xfrm>
          <a:off x="0" y="0"/>
          <a:ext cx="0" cy="0"/>
          <a:chOff x="0" y="0"/>
          <a:chExt cx="0" cy="0"/>
        </a:xfrm>
      </p:grpSpPr>
      <p:sp>
        <p:nvSpPr>
          <p:cNvPr id="219" name="Google Shape;219;p14"/>
          <p:cNvSpPr txBox="1">
            <a:spLocks noGrp="1"/>
          </p:cNvSpPr>
          <p:nvPr>
            <p:ph type="title"/>
          </p:nvPr>
        </p:nvSpPr>
        <p:spPr>
          <a:xfrm>
            <a:off x="713225" y="1470113"/>
            <a:ext cx="3879600" cy="8538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sz="4000">
                <a:solidFill>
                  <a:schemeClr val="accent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220" name="Google Shape;220;p14"/>
          <p:cNvSpPr txBox="1">
            <a:spLocks noGrp="1"/>
          </p:cNvSpPr>
          <p:nvPr>
            <p:ph type="subTitle" idx="1"/>
          </p:nvPr>
        </p:nvSpPr>
        <p:spPr>
          <a:xfrm>
            <a:off x="724175" y="2533375"/>
            <a:ext cx="3600000" cy="11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5"/>
              </a:buClr>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221" name="Google Shape;221;p14"/>
          <p:cNvGrpSpPr/>
          <p:nvPr/>
        </p:nvGrpSpPr>
        <p:grpSpPr>
          <a:xfrm>
            <a:off x="713225" y="539500"/>
            <a:ext cx="784258" cy="385347"/>
            <a:chOff x="1545800" y="3494150"/>
            <a:chExt cx="784258" cy="385347"/>
          </a:xfrm>
        </p:grpSpPr>
        <p:sp>
          <p:nvSpPr>
            <p:cNvPr id="222" name="Google Shape;222;p14"/>
            <p:cNvSpPr/>
            <p:nvPr/>
          </p:nvSpPr>
          <p:spPr>
            <a:xfrm>
              <a:off x="1545800" y="3494150"/>
              <a:ext cx="28769" cy="385347"/>
            </a:xfrm>
            <a:custGeom>
              <a:avLst/>
              <a:gdLst/>
              <a:ahLst/>
              <a:cxnLst/>
              <a:rect l="l" t="t" r="r" b="b"/>
              <a:pathLst>
                <a:path w="261" h="3496" extrusionOk="0">
                  <a:moveTo>
                    <a:pt x="1" y="1"/>
                  </a:moveTo>
                  <a:lnTo>
                    <a:pt x="1" y="3496"/>
                  </a:lnTo>
                  <a:lnTo>
                    <a:pt x="260" y="3496"/>
                  </a:lnTo>
                  <a:lnTo>
                    <a:pt x="260"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1697361" y="3494150"/>
              <a:ext cx="28548" cy="385347"/>
            </a:xfrm>
            <a:custGeom>
              <a:avLst/>
              <a:gdLst/>
              <a:ahLst/>
              <a:cxnLst/>
              <a:rect l="l" t="t" r="r" b="b"/>
              <a:pathLst>
                <a:path w="259" h="3496" extrusionOk="0">
                  <a:moveTo>
                    <a:pt x="0" y="1"/>
                  </a:moveTo>
                  <a:lnTo>
                    <a:pt x="0"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1772535" y="3494150"/>
              <a:ext cx="28658" cy="385347"/>
            </a:xfrm>
            <a:custGeom>
              <a:avLst/>
              <a:gdLst/>
              <a:ahLst/>
              <a:cxnLst/>
              <a:rect l="l" t="t" r="r" b="b"/>
              <a:pathLst>
                <a:path w="260" h="3496" extrusionOk="0">
                  <a:moveTo>
                    <a:pt x="0" y="1"/>
                  </a:moveTo>
                  <a:lnTo>
                    <a:pt x="0" y="3496"/>
                  </a:lnTo>
                  <a:lnTo>
                    <a:pt x="260" y="3496"/>
                  </a:lnTo>
                  <a:lnTo>
                    <a:pt x="260"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1847819" y="3494150"/>
              <a:ext cx="28658" cy="385347"/>
            </a:xfrm>
            <a:custGeom>
              <a:avLst/>
              <a:gdLst/>
              <a:ahLst/>
              <a:cxnLst/>
              <a:rect l="l" t="t" r="r" b="b"/>
              <a:pathLst>
                <a:path w="260" h="3496" extrusionOk="0">
                  <a:moveTo>
                    <a:pt x="1" y="1"/>
                  </a:moveTo>
                  <a:lnTo>
                    <a:pt x="1"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1928174" y="3494150"/>
              <a:ext cx="28658" cy="385347"/>
            </a:xfrm>
            <a:custGeom>
              <a:avLst/>
              <a:gdLst/>
              <a:ahLst/>
              <a:cxnLst/>
              <a:rect l="l" t="t" r="r" b="b"/>
              <a:pathLst>
                <a:path w="260" h="3496" extrusionOk="0">
                  <a:moveTo>
                    <a:pt x="1" y="1"/>
                  </a:moveTo>
                  <a:lnTo>
                    <a:pt x="1"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1988247" y="3494150"/>
              <a:ext cx="28658" cy="385347"/>
            </a:xfrm>
            <a:custGeom>
              <a:avLst/>
              <a:gdLst/>
              <a:ahLst/>
              <a:cxnLst/>
              <a:rect l="l" t="t" r="r" b="b"/>
              <a:pathLst>
                <a:path w="260" h="3496" extrusionOk="0">
                  <a:moveTo>
                    <a:pt x="1" y="1"/>
                  </a:moveTo>
                  <a:lnTo>
                    <a:pt x="1"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2231406" y="3494150"/>
              <a:ext cx="28658" cy="385347"/>
            </a:xfrm>
            <a:custGeom>
              <a:avLst/>
              <a:gdLst/>
              <a:ahLst/>
              <a:cxnLst/>
              <a:rect l="l" t="t" r="r" b="b"/>
              <a:pathLst>
                <a:path w="260" h="3496" extrusionOk="0">
                  <a:moveTo>
                    <a:pt x="0" y="1"/>
                  </a:moveTo>
                  <a:lnTo>
                    <a:pt x="0" y="3496"/>
                  </a:lnTo>
                  <a:lnTo>
                    <a:pt x="260" y="3496"/>
                  </a:lnTo>
                  <a:lnTo>
                    <a:pt x="260"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2088222" y="3494150"/>
              <a:ext cx="28769" cy="385347"/>
            </a:xfrm>
            <a:custGeom>
              <a:avLst/>
              <a:gdLst/>
              <a:ahLst/>
              <a:cxnLst/>
              <a:rect l="l" t="t" r="r" b="b"/>
              <a:pathLst>
                <a:path w="261" h="3496" extrusionOk="0">
                  <a:moveTo>
                    <a:pt x="1" y="1"/>
                  </a:moveTo>
                  <a:lnTo>
                    <a:pt x="1" y="3496"/>
                  </a:lnTo>
                  <a:lnTo>
                    <a:pt x="260" y="3496"/>
                  </a:lnTo>
                  <a:lnTo>
                    <a:pt x="260"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2301399" y="3494150"/>
              <a:ext cx="28658" cy="385347"/>
            </a:xfrm>
            <a:custGeom>
              <a:avLst/>
              <a:gdLst/>
              <a:ahLst/>
              <a:cxnLst/>
              <a:rect l="l" t="t" r="r" b="b"/>
              <a:pathLst>
                <a:path w="260" h="3496" extrusionOk="0">
                  <a:moveTo>
                    <a:pt x="0" y="1"/>
                  </a:moveTo>
                  <a:lnTo>
                    <a:pt x="0"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231;p14"/>
          <p:cNvGrpSpPr/>
          <p:nvPr/>
        </p:nvGrpSpPr>
        <p:grpSpPr>
          <a:xfrm>
            <a:off x="-828210" y="4445877"/>
            <a:ext cx="5715425" cy="385346"/>
            <a:chOff x="377500" y="4371675"/>
            <a:chExt cx="8388999" cy="565603"/>
          </a:xfrm>
        </p:grpSpPr>
        <p:sp>
          <p:nvSpPr>
            <p:cNvPr id="232" name="Google Shape;232;p14"/>
            <p:cNvSpPr/>
            <p:nvPr/>
          </p:nvSpPr>
          <p:spPr>
            <a:xfrm>
              <a:off x="494280" y="4637709"/>
              <a:ext cx="8234884" cy="299569"/>
            </a:xfrm>
            <a:custGeom>
              <a:avLst/>
              <a:gdLst/>
              <a:ahLst/>
              <a:cxnLst/>
              <a:rect l="l" t="t" r="r" b="b"/>
              <a:pathLst>
                <a:path w="77851" h="2832" extrusionOk="0">
                  <a:moveTo>
                    <a:pt x="73102" y="1"/>
                  </a:moveTo>
                  <a:lnTo>
                    <a:pt x="70389" y="2713"/>
                  </a:lnTo>
                  <a:lnTo>
                    <a:pt x="1" y="2713"/>
                  </a:lnTo>
                  <a:lnTo>
                    <a:pt x="1" y="2831"/>
                  </a:lnTo>
                  <a:lnTo>
                    <a:pt x="70438" y="2831"/>
                  </a:lnTo>
                  <a:lnTo>
                    <a:pt x="73152" y="118"/>
                  </a:lnTo>
                  <a:lnTo>
                    <a:pt x="77850" y="118"/>
                  </a:lnTo>
                  <a:lnTo>
                    <a:pt x="778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8691926" y="4606716"/>
              <a:ext cx="74573" cy="74469"/>
            </a:xfrm>
            <a:custGeom>
              <a:avLst/>
              <a:gdLst/>
              <a:ahLst/>
              <a:cxnLst/>
              <a:rect l="l" t="t" r="r" b="b"/>
              <a:pathLst>
                <a:path w="705" h="704" extrusionOk="0">
                  <a:moveTo>
                    <a:pt x="352" y="0"/>
                  </a:moveTo>
                  <a:cubicBezTo>
                    <a:pt x="158" y="0"/>
                    <a:pt x="0" y="158"/>
                    <a:pt x="0" y="352"/>
                  </a:cubicBezTo>
                  <a:cubicBezTo>
                    <a:pt x="0" y="547"/>
                    <a:pt x="158" y="704"/>
                    <a:pt x="352" y="704"/>
                  </a:cubicBezTo>
                  <a:cubicBezTo>
                    <a:pt x="547" y="704"/>
                    <a:pt x="704" y="547"/>
                    <a:pt x="704" y="352"/>
                  </a:cubicBezTo>
                  <a:cubicBezTo>
                    <a:pt x="704" y="158"/>
                    <a:pt x="547" y="0"/>
                    <a:pt x="3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a:off x="377500" y="4404467"/>
              <a:ext cx="7868788" cy="389376"/>
            </a:xfrm>
            <a:custGeom>
              <a:avLst/>
              <a:gdLst/>
              <a:ahLst/>
              <a:cxnLst/>
              <a:rect l="l" t="t" r="r" b="b"/>
              <a:pathLst>
                <a:path w="74390" h="3681" extrusionOk="0">
                  <a:moveTo>
                    <a:pt x="74306" y="1"/>
                  </a:moveTo>
                  <a:lnTo>
                    <a:pt x="70745" y="3562"/>
                  </a:lnTo>
                  <a:lnTo>
                    <a:pt x="0" y="3562"/>
                  </a:lnTo>
                  <a:lnTo>
                    <a:pt x="0" y="3680"/>
                  </a:lnTo>
                  <a:lnTo>
                    <a:pt x="70794" y="3680"/>
                  </a:lnTo>
                  <a:lnTo>
                    <a:pt x="74390" y="85"/>
                  </a:lnTo>
                  <a:lnTo>
                    <a:pt x="743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8204603" y="4371675"/>
              <a:ext cx="74573" cy="74575"/>
            </a:xfrm>
            <a:custGeom>
              <a:avLst/>
              <a:gdLst/>
              <a:ahLst/>
              <a:cxnLst/>
              <a:rect l="l" t="t" r="r" b="b"/>
              <a:pathLst>
                <a:path w="705" h="705" extrusionOk="0">
                  <a:moveTo>
                    <a:pt x="353" y="1"/>
                  </a:moveTo>
                  <a:cubicBezTo>
                    <a:pt x="159" y="1"/>
                    <a:pt x="1" y="159"/>
                    <a:pt x="1" y="353"/>
                  </a:cubicBezTo>
                  <a:cubicBezTo>
                    <a:pt x="1" y="548"/>
                    <a:pt x="159" y="705"/>
                    <a:pt x="353" y="705"/>
                  </a:cubicBezTo>
                  <a:cubicBezTo>
                    <a:pt x="547" y="705"/>
                    <a:pt x="705" y="548"/>
                    <a:pt x="705" y="353"/>
                  </a:cubicBezTo>
                  <a:cubicBezTo>
                    <a:pt x="705" y="159"/>
                    <a:pt x="547" y="1"/>
                    <a:pt x="353" y="1"/>
                  </a:cubicBezTo>
                  <a:close/>
                </a:path>
              </a:pathLst>
            </a:custGeom>
            <a:solidFill>
              <a:srgbClr val="E6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3_1">
    <p:bg>
      <p:bgPr>
        <a:solidFill>
          <a:schemeClr val="dk1"/>
        </a:solidFill>
        <a:effectLst/>
      </p:bgPr>
    </p:bg>
    <p:spTree>
      <p:nvGrpSpPr>
        <p:cNvPr id="1" name="Shape 412"/>
        <p:cNvGrpSpPr/>
        <p:nvPr/>
      </p:nvGrpSpPr>
      <p:grpSpPr>
        <a:xfrm>
          <a:off x="0" y="0"/>
          <a:ext cx="0" cy="0"/>
          <a:chOff x="0" y="0"/>
          <a:chExt cx="0" cy="0"/>
        </a:xfrm>
      </p:grpSpPr>
      <p:sp>
        <p:nvSpPr>
          <p:cNvPr id="413" name="Google Shape;413;p25"/>
          <p:cNvSpPr txBox="1">
            <a:spLocks noGrp="1"/>
          </p:cNvSpPr>
          <p:nvPr>
            <p:ph type="subTitle" idx="1"/>
          </p:nvPr>
        </p:nvSpPr>
        <p:spPr>
          <a:xfrm>
            <a:off x="713225" y="1743950"/>
            <a:ext cx="3207900" cy="354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1">
                <a:solidFill>
                  <a:schemeClr val="accent5"/>
                </a:solidFill>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14" name="Google Shape;414;p25"/>
          <p:cNvSpPr txBox="1">
            <a:spLocks noGrp="1"/>
          </p:cNvSpPr>
          <p:nvPr>
            <p:ph type="title"/>
          </p:nvPr>
        </p:nvSpPr>
        <p:spPr>
          <a:xfrm>
            <a:off x="713225" y="1082625"/>
            <a:ext cx="3207900" cy="589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5"/>
              </a:buClr>
              <a:buSzPts val="3600"/>
              <a:buNone/>
              <a:defRPr sz="4800">
                <a:solidFill>
                  <a:schemeClr val="accent5"/>
                </a:solidFill>
              </a:defRPr>
            </a:lvl1pPr>
            <a:lvl2pPr lvl="1">
              <a:spcBef>
                <a:spcPts val="0"/>
              </a:spcBef>
              <a:spcAft>
                <a:spcPts val="0"/>
              </a:spcAft>
              <a:buClr>
                <a:schemeClr val="accent5"/>
              </a:buClr>
              <a:buSzPts val="2800"/>
              <a:buNone/>
              <a:defRPr>
                <a:solidFill>
                  <a:schemeClr val="accent5"/>
                </a:solidFill>
                <a:latin typeface="Roboto"/>
                <a:ea typeface="Roboto"/>
                <a:cs typeface="Roboto"/>
                <a:sym typeface="Roboto"/>
              </a:defRPr>
            </a:lvl2pPr>
            <a:lvl3pPr lvl="2">
              <a:spcBef>
                <a:spcPts val="0"/>
              </a:spcBef>
              <a:spcAft>
                <a:spcPts val="0"/>
              </a:spcAft>
              <a:buClr>
                <a:schemeClr val="accent5"/>
              </a:buClr>
              <a:buSzPts val="2800"/>
              <a:buNone/>
              <a:defRPr>
                <a:solidFill>
                  <a:schemeClr val="accent5"/>
                </a:solidFill>
                <a:latin typeface="Roboto"/>
                <a:ea typeface="Roboto"/>
                <a:cs typeface="Roboto"/>
                <a:sym typeface="Roboto"/>
              </a:defRPr>
            </a:lvl3pPr>
            <a:lvl4pPr lvl="3">
              <a:spcBef>
                <a:spcPts val="0"/>
              </a:spcBef>
              <a:spcAft>
                <a:spcPts val="0"/>
              </a:spcAft>
              <a:buClr>
                <a:schemeClr val="accent5"/>
              </a:buClr>
              <a:buSzPts val="2800"/>
              <a:buNone/>
              <a:defRPr>
                <a:solidFill>
                  <a:schemeClr val="accent5"/>
                </a:solidFill>
                <a:latin typeface="Roboto"/>
                <a:ea typeface="Roboto"/>
                <a:cs typeface="Roboto"/>
                <a:sym typeface="Roboto"/>
              </a:defRPr>
            </a:lvl4pPr>
            <a:lvl5pPr lvl="4">
              <a:spcBef>
                <a:spcPts val="0"/>
              </a:spcBef>
              <a:spcAft>
                <a:spcPts val="0"/>
              </a:spcAft>
              <a:buClr>
                <a:schemeClr val="accent5"/>
              </a:buClr>
              <a:buSzPts val="2800"/>
              <a:buNone/>
              <a:defRPr>
                <a:solidFill>
                  <a:schemeClr val="accent5"/>
                </a:solidFill>
                <a:latin typeface="Roboto"/>
                <a:ea typeface="Roboto"/>
                <a:cs typeface="Roboto"/>
                <a:sym typeface="Roboto"/>
              </a:defRPr>
            </a:lvl5pPr>
            <a:lvl6pPr lvl="5">
              <a:spcBef>
                <a:spcPts val="0"/>
              </a:spcBef>
              <a:spcAft>
                <a:spcPts val="0"/>
              </a:spcAft>
              <a:buClr>
                <a:schemeClr val="accent5"/>
              </a:buClr>
              <a:buSzPts val="2800"/>
              <a:buNone/>
              <a:defRPr>
                <a:solidFill>
                  <a:schemeClr val="accent5"/>
                </a:solidFill>
                <a:latin typeface="Roboto"/>
                <a:ea typeface="Roboto"/>
                <a:cs typeface="Roboto"/>
                <a:sym typeface="Roboto"/>
              </a:defRPr>
            </a:lvl6pPr>
            <a:lvl7pPr lvl="6">
              <a:spcBef>
                <a:spcPts val="0"/>
              </a:spcBef>
              <a:spcAft>
                <a:spcPts val="0"/>
              </a:spcAft>
              <a:buClr>
                <a:schemeClr val="accent5"/>
              </a:buClr>
              <a:buSzPts val="2800"/>
              <a:buNone/>
              <a:defRPr>
                <a:solidFill>
                  <a:schemeClr val="accent5"/>
                </a:solidFill>
                <a:latin typeface="Roboto"/>
                <a:ea typeface="Roboto"/>
                <a:cs typeface="Roboto"/>
                <a:sym typeface="Roboto"/>
              </a:defRPr>
            </a:lvl7pPr>
            <a:lvl8pPr lvl="7">
              <a:spcBef>
                <a:spcPts val="0"/>
              </a:spcBef>
              <a:spcAft>
                <a:spcPts val="0"/>
              </a:spcAft>
              <a:buClr>
                <a:schemeClr val="accent5"/>
              </a:buClr>
              <a:buSzPts val="2800"/>
              <a:buNone/>
              <a:defRPr>
                <a:solidFill>
                  <a:schemeClr val="accent5"/>
                </a:solidFill>
                <a:latin typeface="Roboto"/>
                <a:ea typeface="Roboto"/>
                <a:cs typeface="Roboto"/>
                <a:sym typeface="Roboto"/>
              </a:defRPr>
            </a:lvl8pPr>
            <a:lvl9pPr lvl="8">
              <a:spcBef>
                <a:spcPts val="0"/>
              </a:spcBef>
              <a:spcAft>
                <a:spcPts val="0"/>
              </a:spcAft>
              <a:buClr>
                <a:schemeClr val="accent5"/>
              </a:buClr>
              <a:buSzPts val="2800"/>
              <a:buNone/>
              <a:defRPr>
                <a:solidFill>
                  <a:schemeClr val="accent5"/>
                </a:solidFill>
                <a:latin typeface="Roboto"/>
                <a:ea typeface="Roboto"/>
                <a:cs typeface="Roboto"/>
                <a:sym typeface="Roboto"/>
              </a:defRPr>
            </a:lvl9pPr>
          </a:lstStyle>
          <a:p>
            <a:endParaRPr/>
          </a:p>
        </p:txBody>
      </p:sp>
      <p:sp>
        <p:nvSpPr>
          <p:cNvPr id="415" name="Google Shape;415;p25"/>
          <p:cNvSpPr txBox="1"/>
          <p:nvPr/>
        </p:nvSpPr>
        <p:spPr>
          <a:xfrm>
            <a:off x="3547475" y="4089800"/>
            <a:ext cx="4925100" cy="5895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200">
                <a:solidFill>
                  <a:schemeClr val="accent5"/>
                </a:solidFill>
                <a:latin typeface="Nunito"/>
                <a:ea typeface="Nunito"/>
                <a:cs typeface="Nunito"/>
                <a:sym typeface="Nunito"/>
              </a:rPr>
              <a:t>CREDITS: This presentation template was created by </a:t>
            </a:r>
            <a:r>
              <a:rPr lang="en" sz="1200">
                <a:solidFill>
                  <a:schemeClr val="accent5"/>
                </a:solidFill>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200">
                <a:solidFill>
                  <a:schemeClr val="accent5"/>
                </a:solidFill>
                <a:latin typeface="Nunito"/>
                <a:ea typeface="Nunito"/>
                <a:cs typeface="Nunito"/>
                <a:sym typeface="Nunito"/>
              </a:rPr>
              <a:t>, including icons by </a:t>
            </a:r>
            <a:r>
              <a:rPr lang="en" sz="1200">
                <a:solidFill>
                  <a:schemeClr val="accent5"/>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200">
                <a:solidFill>
                  <a:schemeClr val="accent5"/>
                </a:solidFill>
                <a:latin typeface="Nunito"/>
                <a:ea typeface="Nunito"/>
                <a:cs typeface="Nunito"/>
                <a:sym typeface="Nunito"/>
              </a:rPr>
              <a:t>, and infographics &amp; images by </a:t>
            </a:r>
            <a:r>
              <a:rPr lang="en" sz="1200">
                <a:solidFill>
                  <a:schemeClr val="accent5"/>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r>
              <a:rPr lang="en" sz="1200">
                <a:solidFill>
                  <a:schemeClr val="accent5"/>
                </a:solidFill>
                <a:latin typeface="Nunito"/>
                <a:ea typeface="Nunito"/>
                <a:cs typeface="Nunito"/>
                <a:sym typeface="Nunito"/>
              </a:rPr>
              <a:t>.</a:t>
            </a:r>
            <a:endParaRPr sz="1200">
              <a:solidFill>
                <a:schemeClr val="accent5"/>
              </a:solidFill>
              <a:latin typeface="Nunito"/>
              <a:ea typeface="Nunito"/>
              <a:cs typeface="Nunito"/>
              <a:sym typeface="Nunito"/>
            </a:endParaRPr>
          </a:p>
        </p:txBody>
      </p:sp>
      <p:sp>
        <p:nvSpPr>
          <p:cNvPr id="416" name="Google Shape;416;p25"/>
          <p:cNvSpPr txBox="1">
            <a:spLocks noGrp="1"/>
          </p:cNvSpPr>
          <p:nvPr>
            <p:ph type="subTitle" idx="2"/>
          </p:nvPr>
        </p:nvSpPr>
        <p:spPr>
          <a:xfrm>
            <a:off x="1221875" y="2467450"/>
            <a:ext cx="2325600" cy="1332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grpSp>
        <p:nvGrpSpPr>
          <p:cNvPr id="417" name="Google Shape;417;p25"/>
          <p:cNvGrpSpPr/>
          <p:nvPr/>
        </p:nvGrpSpPr>
        <p:grpSpPr>
          <a:xfrm>
            <a:off x="7324982" y="3559570"/>
            <a:ext cx="1001486" cy="107122"/>
            <a:chOff x="6308362" y="2194519"/>
            <a:chExt cx="1268185" cy="135666"/>
          </a:xfrm>
        </p:grpSpPr>
        <p:sp>
          <p:nvSpPr>
            <p:cNvPr id="418" name="Google Shape;418;p25"/>
            <p:cNvSpPr/>
            <p:nvPr/>
          </p:nvSpPr>
          <p:spPr>
            <a:xfrm flipH="1">
              <a:off x="7530297"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5"/>
            <p:cNvSpPr/>
            <p:nvPr/>
          </p:nvSpPr>
          <p:spPr>
            <a:xfrm flipH="1">
              <a:off x="7285294"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5"/>
            <p:cNvSpPr/>
            <p:nvPr/>
          </p:nvSpPr>
          <p:spPr>
            <a:xfrm flipH="1">
              <a:off x="716362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5"/>
            <p:cNvSpPr/>
            <p:nvPr/>
          </p:nvSpPr>
          <p:spPr>
            <a:xfrm flipH="1">
              <a:off x="7041950"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5"/>
            <p:cNvSpPr/>
            <p:nvPr/>
          </p:nvSpPr>
          <p:spPr>
            <a:xfrm flipH="1">
              <a:off x="6911740" y="2194519"/>
              <a:ext cx="46487" cy="135666"/>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5"/>
            <p:cNvSpPr/>
            <p:nvPr/>
          </p:nvSpPr>
          <p:spPr>
            <a:xfrm flipH="1">
              <a:off x="6814735"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5"/>
            <p:cNvSpPr/>
            <p:nvPr/>
          </p:nvSpPr>
          <p:spPr>
            <a:xfrm flipH="1">
              <a:off x="6421733" y="2194519"/>
              <a:ext cx="46012" cy="135666"/>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p:nvPr/>
          </p:nvSpPr>
          <p:spPr>
            <a:xfrm flipH="1">
              <a:off x="6652980"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5"/>
            <p:cNvSpPr/>
            <p:nvPr/>
          </p:nvSpPr>
          <p:spPr>
            <a:xfrm flipH="1">
              <a:off x="630836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25"/>
          <p:cNvGrpSpPr/>
          <p:nvPr/>
        </p:nvGrpSpPr>
        <p:grpSpPr>
          <a:xfrm flipH="1">
            <a:off x="5669562" y="658842"/>
            <a:ext cx="2802891" cy="1883694"/>
            <a:chOff x="4583450" y="1118650"/>
            <a:chExt cx="844575" cy="567600"/>
          </a:xfrm>
        </p:grpSpPr>
        <p:sp>
          <p:nvSpPr>
            <p:cNvPr id="428" name="Google Shape;428;p25"/>
            <p:cNvSpPr/>
            <p:nvPr/>
          </p:nvSpPr>
          <p:spPr>
            <a:xfrm>
              <a:off x="4648675" y="1183350"/>
              <a:ext cx="565225" cy="302300"/>
            </a:xfrm>
            <a:custGeom>
              <a:avLst/>
              <a:gdLst/>
              <a:ahLst/>
              <a:cxnLst/>
              <a:rect l="l" t="t" r="r" b="b"/>
              <a:pathLst>
                <a:path w="22609" h="12092" extrusionOk="0">
                  <a:moveTo>
                    <a:pt x="21237" y="0"/>
                  </a:moveTo>
                  <a:lnTo>
                    <a:pt x="16774" y="4464"/>
                  </a:lnTo>
                  <a:lnTo>
                    <a:pt x="13175" y="4464"/>
                  </a:lnTo>
                  <a:lnTo>
                    <a:pt x="5786" y="11852"/>
                  </a:lnTo>
                  <a:lnTo>
                    <a:pt x="3809" y="11852"/>
                  </a:lnTo>
                  <a:lnTo>
                    <a:pt x="2291" y="10335"/>
                  </a:lnTo>
                  <a:lnTo>
                    <a:pt x="1" y="10335"/>
                  </a:lnTo>
                  <a:lnTo>
                    <a:pt x="1" y="10574"/>
                  </a:lnTo>
                  <a:lnTo>
                    <a:pt x="2192" y="10574"/>
                  </a:lnTo>
                  <a:lnTo>
                    <a:pt x="3710" y="12092"/>
                  </a:lnTo>
                  <a:lnTo>
                    <a:pt x="5886" y="12092"/>
                  </a:lnTo>
                  <a:lnTo>
                    <a:pt x="13273" y="4703"/>
                  </a:lnTo>
                  <a:lnTo>
                    <a:pt x="16873" y="4703"/>
                  </a:lnTo>
                  <a:lnTo>
                    <a:pt x="21336" y="241"/>
                  </a:lnTo>
                  <a:lnTo>
                    <a:pt x="22609" y="241"/>
                  </a:lnTo>
                  <a:lnTo>
                    <a:pt x="226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5"/>
            <p:cNvSpPr/>
            <p:nvPr/>
          </p:nvSpPr>
          <p:spPr>
            <a:xfrm>
              <a:off x="4648675" y="1425725"/>
              <a:ext cx="529925" cy="187725"/>
            </a:xfrm>
            <a:custGeom>
              <a:avLst/>
              <a:gdLst/>
              <a:ahLst/>
              <a:cxnLst/>
              <a:rect l="l" t="t" r="r" b="b"/>
              <a:pathLst>
                <a:path w="21197" h="7509" extrusionOk="0">
                  <a:moveTo>
                    <a:pt x="16250" y="1"/>
                  </a:moveTo>
                  <a:lnTo>
                    <a:pt x="14812" y="1439"/>
                  </a:lnTo>
                  <a:lnTo>
                    <a:pt x="11617" y="1439"/>
                  </a:lnTo>
                  <a:lnTo>
                    <a:pt x="5786" y="7270"/>
                  </a:lnTo>
                  <a:lnTo>
                    <a:pt x="1" y="7270"/>
                  </a:lnTo>
                  <a:lnTo>
                    <a:pt x="1" y="7509"/>
                  </a:lnTo>
                  <a:lnTo>
                    <a:pt x="5886" y="7509"/>
                  </a:lnTo>
                  <a:lnTo>
                    <a:pt x="11717" y="1678"/>
                  </a:lnTo>
                  <a:lnTo>
                    <a:pt x="14911" y="1678"/>
                  </a:lnTo>
                  <a:lnTo>
                    <a:pt x="16349" y="240"/>
                  </a:lnTo>
                  <a:lnTo>
                    <a:pt x="19524" y="240"/>
                  </a:lnTo>
                  <a:lnTo>
                    <a:pt x="21027" y="1743"/>
                  </a:lnTo>
                  <a:lnTo>
                    <a:pt x="21196" y="1573"/>
                  </a:lnTo>
                  <a:lnTo>
                    <a:pt x="196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5"/>
            <p:cNvSpPr/>
            <p:nvPr/>
          </p:nvSpPr>
          <p:spPr>
            <a:xfrm>
              <a:off x="5169475" y="1461825"/>
              <a:ext cx="29350" cy="29375"/>
            </a:xfrm>
            <a:custGeom>
              <a:avLst/>
              <a:gdLst/>
              <a:ahLst/>
              <a:cxnLst/>
              <a:rect l="l" t="t" r="r" b="b"/>
              <a:pathLst>
                <a:path w="1174" h="1175" extrusionOk="0">
                  <a:moveTo>
                    <a:pt x="587" y="240"/>
                  </a:moveTo>
                  <a:cubicBezTo>
                    <a:pt x="778" y="240"/>
                    <a:pt x="934" y="396"/>
                    <a:pt x="934" y="588"/>
                  </a:cubicBezTo>
                  <a:cubicBezTo>
                    <a:pt x="934" y="779"/>
                    <a:pt x="778" y="935"/>
                    <a:pt x="587" y="935"/>
                  </a:cubicBezTo>
                  <a:cubicBezTo>
                    <a:pt x="396" y="935"/>
                    <a:pt x="239" y="779"/>
                    <a:pt x="239" y="588"/>
                  </a:cubicBezTo>
                  <a:cubicBezTo>
                    <a:pt x="239" y="396"/>
                    <a:pt x="396" y="240"/>
                    <a:pt x="587" y="240"/>
                  </a:cubicBezTo>
                  <a:close/>
                  <a:moveTo>
                    <a:pt x="587" y="1"/>
                  </a:moveTo>
                  <a:cubicBezTo>
                    <a:pt x="263" y="1"/>
                    <a:pt x="0" y="264"/>
                    <a:pt x="0" y="588"/>
                  </a:cubicBezTo>
                  <a:cubicBezTo>
                    <a:pt x="0" y="912"/>
                    <a:pt x="263" y="1174"/>
                    <a:pt x="587" y="1174"/>
                  </a:cubicBezTo>
                  <a:cubicBezTo>
                    <a:pt x="910" y="1174"/>
                    <a:pt x="1174" y="912"/>
                    <a:pt x="1174" y="588"/>
                  </a:cubicBezTo>
                  <a:cubicBezTo>
                    <a:pt x="1174" y="264"/>
                    <a:pt x="910"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5"/>
            <p:cNvSpPr/>
            <p:nvPr/>
          </p:nvSpPr>
          <p:spPr>
            <a:xfrm>
              <a:off x="4648675" y="1310925"/>
              <a:ext cx="770650" cy="346450"/>
            </a:xfrm>
            <a:custGeom>
              <a:avLst/>
              <a:gdLst/>
              <a:ahLst/>
              <a:cxnLst/>
              <a:rect l="l" t="t" r="r" b="b"/>
              <a:pathLst>
                <a:path w="30826" h="13858" extrusionOk="0">
                  <a:moveTo>
                    <a:pt x="30587" y="0"/>
                  </a:moveTo>
                  <a:lnTo>
                    <a:pt x="30587" y="2296"/>
                  </a:lnTo>
                  <a:lnTo>
                    <a:pt x="28550" y="4333"/>
                  </a:lnTo>
                  <a:lnTo>
                    <a:pt x="26453" y="4333"/>
                  </a:lnTo>
                  <a:lnTo>
                    <a:pt x="23038" y="7747"/>
                  </a:lnTo>
                  <a:lnTo>
                    <a:pt x="12615" y="7747"/>
                  </a:lnTo>
                  <a:lnTo>
                    <a:pt x="6745" y="13618"/>
                  </a:lnTo>
                  <a:lnTo>
                    <a:pt x="1" y="13618"/>
                  </a:lnTo>
                  <a:lnTo>
                    <a:pt x="1" y="13858"/>
                  </a:lnTo>
                  <a:lnTo>
                    <a:pt x="6844" y="13858"/>
                  </a:lnTo>
                  <a:lnTo>
                    <a:pt x="12715" y="7987"/>
                  </a:lnTo>
                  <a:lnTo>
                    <a:pt x="23138" y="7987"/>
                  </a:lnTo>
                  <a:lnTo>
                    <a:pt x="26553" y="4573"/>
                  </a:lnTo>
                  <a:lnTo>
                    <a:pt x="28649" y="4573"/>
                  </a:lnTo>
                  <a:lnTo>
                    <a:pt x="30826" y="2396"/>
                  </a:lnTo>
                  <a:lnTo>
                    <a:pt x="308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5"/>
            <p:cNvSpPr/>
            <p:nvPr/>
          </p:nvSpPr>
          <p:spPr>
            <a:xfrm>
              <a:off x="4648675" y="1272475"/>
              <a:ext cx="579225" cy="299050"/>
            </a:xfrm>
            <a:custGeom>
              <a:avLst/>
              <a:gdLst/>
              <a:ahLst/>
              <a:cxnLst/>
              <a:rect l="l" t="t" r="r" b="b"/>
              <a:pathLst>
                <a:path w="23169" h="11962" extrusionOk="0">
                  <a:moveTo>
                    <a:pt x="20264" y="0"/>
                  </a:moveTo>
                  <a:lnTo>
                    <a:pt x="17367" y="2896"/>
                  </a:lnTo>
                  <a:lnTo>
                    <a:pt x="13733" y="2896"/>
                  </a:lnTo>
                  <a:lnTo>
                    <a:pt x="4908" y="11721"/>
                  </a:lnTo>
                  <a:lnTo>
                    <a:pt x="1" y="11721"/>
                  </a:lnTo>
                  <a:lnTo>
                    <a:pt x="1" y="11962"/>
                  </a:lnTo>
                  <a:lnTo>
                    <a:pt x="5007" y="11962"/>
                  </a:lnTo>
                  <a:lnTo>
                    <a:pt x="13833" y="3135"/>
                  </a:lnTo>
                  <a:lnTo>
                    <a:pt x="17467" y="3135"/>
                  </a:lnTo>
                  <a:lnTo>
                    <a:pt x="20362" y="240"/>
                  </a:lnTo>
                  <a:lnTo>
                    <a:pt x="23169" y="240"/>
                  </a:lnTo>
                  <a:lnTo>
                    <a:pt x="23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5"/>
            <p:cNvSpPr/>
            <p:nvPr/>
          </p:nvSpPr>
          <p:spPr>
            <a:xfrm>
              <a:off x="5072275" y="1334475"/>
              <a:ext cx="23375" cy="23400"/>
            </a:xfrm>
            <a:custGeom>
              <a:avLst/>
              <a:gdLst/>
              <a:ahLst/>
              <a:cxnLst/>
              <a:rect l="l" t="t" r="r" b="b"/>
              <a:pathLst>
                <a:path w="935" h="936" extrusionOk="0">
                  <a:moveTo>
                    <a:pt x="467" y="1"/>
                  </a:moveTo>
                  <a:cubicBezTo>
                    <a:pt x="210" y="1"/>
                    <a:pt x="0" y="211"/>
                    <a:pt x="0" y="468"/>
                  </a:cubicBezTo>
                  <a:cubicBezTo>
                    <a:pt x="0" y="727"/>
                    <a:pt x="210" y="935"/>
                    <a:pt x="467" y="935"/>
                  </a:cubicBezTo>
                  <a:cubicBezTo>
                    <a:pt x="725" y="935"/>
                    <a:pt x="934" y="727"/>
                    <a:pt x="934" y="468"/>
                  </a:cubicBezTo>
                  <a:cubicBezTo>
                    <a:pt x="934" y="211"/>
                    <a:pt x="725"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5"/>
            <p:cNvSpPr/>
            <p:nvPr/>
          </p:nvSpPr>
          <p:spPr>
            <a:xfrm>
              <a:off x="5404650" y="1299225"/>
              <a:ext cx="23375" cy="23400"/>
            </a:xfrm>
            <a:custGeom>
              <a:avLst/>
              <a:gdLst/>
              <a:ahLst/>
              <a:cxnLst/>
              <a:rect l="l" t="t" r="r" b="b"/>
              <a:pathLst>
                <a:path w="935" h="936" extrusionOk="0">
                  <a:moveTo>
                    <a:pt x="467" y="1"/>
                  </a:moveTo>
                  <a:cubicBezTo>
                    <a:pt x="210" y="1"/>
                    <a:pt x="0" y="210"/>
                    <a:pt x="0" y="468"/>
                  </a:cubicBezTo>
                  <a:cubicBezTo>
                    <a:pt x="0" y="726"/>
                    <a:pt x="210" y="935"/>
                    <a:pt x="467" y="935"/>
                  </a:cubicBezTo>
                  <a:cubicBezTo>
                    <a:pt x="726" y="935"/>
                    <a:pt x="934" y="726"/>
                    <a:pt x="934" y="468"/>
                  </a:cubicBezTo>
                  <a:cubicBezTo>
                    <a:pt x="934" y="210"/>
                    <a:pt x="726" y="1"/>
                    <a:pt x="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5"/>
            <p:cNvSpPr/>
            <p:nvPr/>
          </p:nvSpPr>
          <p:spPr>
            <a:xfrm>
              <a:off x="4912575" y="1640025"/>
              <a:ext cx="19675" cy="19675"/>
            </a:xfrm>
            <a:custGeom>
              <a:avLst/>
              <a:gdLst/>
              <a:ahLst/>
              <a:cxnLst/>
              <a:rect l="l" t="t" r="r" b="b"/>
              <a:pathLst>
                <a:path w="787"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5"/>
            <p:cNvSpPr/>
            <p:nvPr/>
          </p:nvSpPr>
          <p:spPr>
            <a:xfrm>
              <a:off x="4941500" y="1640025"/>
              <a:ext cx="19725" cy="19675"/>
            </a:xfrm>
            <a:custGeom>
              <a:avLst/>
              <a:gdLst/>
              <a:ahLst/>
              <a:cxnLst/>
              <a:rect l="l" t="t" r="r" b="b"/>
              <a:pathLst>
                <a:path w="789" h="787" extrusionOk="0">
                  <a:moveTo>
                    <a:pt x="1" y="0"/>
                  </a:moveTo>
                  <a:lnTo>
                    <a:pt x="1" y="787"/>
                  </a:lnTo>
                  <a:lnTo>
                    <a:pt x="789" y="787"/>
                  </a:lnTo>
                  <a:lnTo>
                    <a:pt x="7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4970475" y="1640025"/>
              <a:ext cx="19700" cy="19675"/>
            </a:xfrm>
            <a:custGeom>
              <a:avLst/>
              <a:gdLst/>
              <a:ahLst/>
              <a:cxnLst/>
              <a:rect l="l" t="t" r="r" b="b"/>
              <a:pathLst>
                <a:path w="788" h="787" extrusionOk="0">
                  <a:moveTo>
                    <a:pt x="1" y="0"/>
                  </a:moveTo>
                  <a:lnTo>
                    <a:pt x="1"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4999425" y="1640025"/>
              <a:ext cx="19700" cy="19675"/>
            </a:xfrm>
            <a:custGeom>
              <a:avLst/>
              <a:gdLst/>
              <a:ahLst/>
              <a:cxnLst/>
              <a:rect l="l" t="t" r="r" b="b"/>
              <a:pathLst>
                <a:path w="788"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5028400" y="1640025"/>
              <a:ext cx="19675" cy="19675"/>
            </a:xfrm>
            <a:custGeom>
              <a:avLst/>
              <a:gdLst/>
              <a:ahLst/>
              <a:cxnLst/>
              <a:rect l="l" t="t" r="r" b="b"/>
              <a:pathLst>
                <a:path w="787"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4677900" y="1396850"/>
              <a:ext cx="19675" cy="19725"/>
            </a:xfrm>
            <a:custGeom>
              <a:avLst/>
              <a:gdLst/>
              <a:ahLst/>
              <a:cxnLst/>
              <a:rect l="l" t="t" r="r" b="b"/>
              <a:pathLst>
                <a:path w="787" h="789" extrusionOk="0">
                  <a:moveTo>
                    <a:pt x="0" y="1"/>
                  </a:moveTo>
                  <a:lnTo>
                    <a:pt x="0" y="788"/>
                  </a:lnTo>
                  <a:lnTo>
                    <a:pt x="787" y="788"/>
                  </a:lnTo>
                  <a:lnTo>
                    <a:pt x="7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4706825" y="1396850"/>
              <a:ext cx="19725" cy="19725"/>
            </a:xfrm>
            <a:custGeom>
              <a:avLst/>
              <a:gdLst/>
              <a:ahLst/>
              <a:cxnLst/>
              <a:rect l="l" t="t" r="r" b="b"/>
              <a:pathLst>
                <a:path w="789" h="789" extrusionOk="0">
                  <a:moveTo>
                    <a:pt x="1" y="1"/>
                  </a:moveTo>
                  <a:lnTo>
                    <a:pt x="1" y="788"/>
                  </a:lnTo>
                  <a:lnTo>
                    <a:pt x="788" y="788"/>
                  </a:lnTo>
                  <a:lnTo>
                    <a:pt x="7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4735800" y="1396850"/>
              <a:ext cx="19700" cy="19725"/>
            </a:xfrm>
            <a:custGeom>
              <a:avLst/>
              <a:gdLst/>
              <a:ahLst/>
              <a:cxnLst/>
              <a:rect l="l" t="t" r="r" b="b"/>
              <a:pathLst>
                <a:path w="788" h="789" extrusionOk="0">
                  <a:moveTo>
                    <a:pt x="1" y="1"/>
                  </a:moveTo>
                  <a:lnTo>
                    <a:pt x="1" y="788"/>
                  </a:lnTo>
                  <a:lnTo>
                    <a:pt x="787" y="788"/>
                  </a:lnTo>
                  <a:lnTo>
                    <a:pt x="7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5"/>
            <p:cNvSpPr/>
            <p:nvPr/>
          </p:nvSpPr>
          <p:spPr>
            <a:xfrm>
              <a:off x="4764750" y="1396850"/>
              <a:ext cx="19700" cy="19725"/>
            </a:xfrm>
            <a:custGeom>
              <a:avLst/>
              <a:gdLst/>
              <a:ahLst/>
              <a:cxnLst/>
              <a:rect l="l" t="t" r="r" b="b"/>
              <a:pathLst>
                <a:path w="788" h="789" extrusionOk="0">
                  <a:moveTo>
                    <a:pt x="0" y="1"/>
                  </a:moveTo>
                  <a:lnTo>
                    <a:pt x="0" y="788"/>
                  </a:lnTo>
                  <a:lnTo>
                    <a:pt x="788" y="788"/>
                  </a:lnTo>
                  <a:lnTo>
                    <a:pt x="7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4793700" y="1396850"/>
              <a:ext cx="19700" cy="19725"/>
            </a:xfrm>
            <a:custGeom>
              <a:avLst/>
              <a:gdLst/>
              <a:ahLst/>
              <a:cxnLst/>
              <a:rect l="l" t="t" r="r" b="b"/>
              <a:pathLst>
                <a:path w="788" h="789" extrusionOk="0">
                  <a:moveTo>
                    <a:pt x="1" y="1"/>
                  </a:moveTo>
                  <a:lnTo>
                    <a:pt x="1" y="788"/>
                  </a:lnTo>
                  <a:lnTo>
                    <a:pt x="788" y="788"/>
                  </a:lnTo>
                  <a:lnTo>
                    <a:pt x="7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4665025"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5"/>
            <p:cNvSpPr/>
            <p:nvPr/>
          </p:nvSpPr>
          <p:spPr>
            <a:xfrm>
              <a:off x="4684975"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4694900"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4704825" y="1500600"/>
              <a:ext cx="3775" cy="50775"/>
            </a:xfrm>
            <a:custGeom>
              <a:avLst/>
              <a:gdLst/>
              <a:ahLst/>
              <a:cxnLst/>
              <a:rect l="l" t="t" r="r" b="b"/>
              <a:pathLst>
                <a:path w="151"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5"/>
            <p:cNvSpPr/>
            <p:nvPr/>
          </p:nvSpPr>
          <p:spPr>
            <a:xfrm>
              <a:off x="4715425"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4723325"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4755350"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4736500" y="1500600"/>
              <a:ext cx="3775" cy="50775"/>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4764575" y="1500600"/>
              <a:ext cx="3775" cy="50775"/>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5"/>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5"/>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5"/>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5"/>
            <p:cNvSpPr/>
            <p:nvPr/>
          </p:nvSpPr>
          <p:spPr>
            <a:xfrm>
              <a:off x="4633550" y="1118650"/>
              <a:ext cx="370425" cy="88825"/>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5"/>
            <p:cNvSpPr/>
            <p:nvPr/>
          </p:nvSpPr>
          <p:spPr>
            <a:xfrm>
              <a:off x="4998925" y="1201400"/>
              <a:ext cx="10125" cy="10125"/>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5"/>
            <p:cNvSpPr/>
            <p:nvPr/>
          </p:nvSpPr>
          <p:spPr>
            <a:xfrm>
              <a:off x="4616850" y="1136950"/>
              <a:ext cx="370450" cy="88825"/>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5"/>
            <p:cNvSpPr/>
            <p:nvPr/>
          </p:nvSpPr>
          <p:spPr>
            <a:xfrm>
              <a:off x="4982225" y="1219700"/>
              <a:ext cx="10125" cy="10125"/>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5"/>
            <p:cNvSpPr/>
            <p:nvPr/>
          </p:nvSpPr>
          <p:spPr>
            <a:xfrm>
              <a:off x="4600150" y="1155225"/>
              <a:ext cx="370450" cy="88825"/>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5"/>
            <p:cNvSpPr/>
            <p:nvPr/>
          </p:nvSpPr>
          <p:spPr>
            <a:xfrm>
              <a:off x="4967700" y="1237975"/>
              <a:ext cx="10125" cy="10150"/>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5"/>
            <p:cNvSpPr/>
            <p:nvPr/>
          </p:nvSpPr>
          <p:spPr>
            <a:xfrm>
              <a:off x="4583450" y="1173525"/>
              <a:ext cx="370450" cy="88825"/>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5"/>
            <p:cNvSpPr/>
            <p:nvPr/>
          </p:nvSpPr>
          <p:spPr>
            <a:xfrm>
              <a:off x="4948825" y="1256275"/>
              <a:ext cx="10100" cy="10125"/>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5"/>
            <p:cNvSpPr/>
            <p:nvPr/>
          </p:nvSpPr>
          <p:spPr>
            <a:xfrm>
              <a:off x="4679950" y="1284400"/>
              <a:ext cx="10125" cy="10125"/>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5"/>
            <p:cNvSpPr/>
            <p:nvPr/>
          </p:nvSpPr>
          <p:spPr>
            <a:xfrm>
              <a:off x="4698775" y="1283375"/>
              <a:ext cx="12125" cy="12150"/>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5"/>
            <p:cNvSpPr/>
            <p:nvPr/>
          </p:nvSpPr>
          <p:spPr>
            <a:xfrm>
              <a:off x="4719600" y="1284400"/>
              <a:ext cx="10125" cy="10125"/>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5"/>
            <p:cNvSpPr/>
            <p:nvPr/>
          </p:nvSpPr>
          <p:spPr>
            <a:xfrm>
              <a:off x="4739425" y="1284400"/>
              <a:ext cx="10125" cy="10125"/>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5"/>
            <p:cNvSpPr/>
            <p:nvPr/>
          </p:nvSpPr>
          <p:spPr>
            <a:xfrm>
              <a:off x="4759275" y="1284400"/>
              <a:ext cx="10125" cy="10125"/>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5"/>
            <p:cNvSpPr/>
            <p:nvPr/>
          </p:nvSpPr>
          <p:spPr>
            <a:xfrm>
              <a:off x="4779075" y="1284400"/>
              <a:ext cx="10150" cy="10125"/>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5"/>
            <p:cNvSpPr/>
            <p:nvPr/>
          </p:nvSpPr>
          <p:spPr>
            <a:xfrm>
              <a:off x="4964475" y="1401650"/>
              <a:ext cx="10125" cy="10125"/>
            </a:xfrm>
            <a:custGeom>
              <a:avLst/>
              <a:gdLst/>
              <a:ahLst/>
              <a:cxnLst/>
              <a:rect l="l" t="t" r="r" b="b"/>
              <a:pathLst>
                <a:path w="405" h="405" extrusionOk="0">
                  <a:moveTo>
                    <a:pt x="202" y="1"/>
                  </a:moveTo>
                  <a:cubicBezTo>
                    <a:pt x="90" y="1"/>
                    <a:pt x="0" y="91"/>
                    <a:pt x="0" y="202"/>
                  </a:cubicBezTo>
                  <a:cubicBezTo>
                    <a:pt x="0" y="314"/>
                    <a:pt x="90" y="405"/>
                    <a:pt x="202" y="405"/>
                  </a:cubicBezTo>
                  <a:cubicBezTo>
                    <a:pt x="314" y="405"/>
                    <a:pt x="405" y="314"/>
                    <a:pt x="405" y="202"/>
                  </a:cubicBezTo>
                  <a:cubicBezTo>
                    <a:pt x="405"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5"/>
            <p:cNvSpPr/>
            <p:nvPr/>
          </p:nvSpPr>
          <p:spPr>
            <a:xfrm>
              <a:off x="4983300" y="1400650"/>
              <a:ext cx="12125" cy="12125"/>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5"/>
            <p:cNvSpPr/>
            <p:nvPr/>
          </p:nvSpPr>
          <p:spPr>
            <a:xfrm>
              <a:off x="5004125" y="1401650"/>
              <a:ext cx="10150" cy="10125"/>
            </a:xfrm>
            <a:custGeom>
              <a:avLst/>
              <a:gdLst/>
              <a:ahLst/>
              <a:cxnLst/>
              <a:rect l="l" t="t" r="r" b="b"/>
              <a:pathLst>
                <a:path w="406" h="405" extrusionOk="0">
                  <a:moveTo>
                    <a:pt x="203" y="1"/>
                  </a:moveTo>
                  <a:cubicBezTo>
                    <a:pt x="91" y="1"/>
                    <a:pt x="1" y="91"/>
                    <a:pt x="1" y="202"/>
                  </a:cubicBezTo>
                  <a:cubicBezTo>
                    <a:pt x="1" y="314"/>
                    <a:pt x="91" y="405"/>
                    <a:pt x="203" y="405"/>
                  </a:cubicBezTo>
                  <a:cubicBezTo>
                    <a:pt x="314" y="405"/>
                    <a:pt x="405" y="314"/>
                    <a:pt x="405" y="202"/>
                  </a:cubicBezTo>
                  <a:cubicBezTo>
                    <a:pt x="405" y="91"/>
                    <a:pt x="314"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5"/>
            <p:cNvSpPr/>
            <p:nvPr/>
          </p:nvSpPr>
          <p:spPr>
            <a:xfrm>
              <a:off x="5023950" y="1401650"/>
              <a:ext cx="10150" cy="10125"/>
            </a:xfrm>
            <a:custGeom>
              <a:avLst/>
              <a:gdLst/>
              <a:ahLst/>
              <a:cxnLst/>
              <a:rect l="l" t="t" r="r" b="b"/>
              <a:pathLst>
                <a:path w="406" h="405" extrusionOk="0">
                  <a:moveTo>
                    <a:pt x="203" y="1"/>
                  </a:moveTo>
                  <a:cubicBezTo>
                    <a:pt x="92" y="1"/>
                    <a:pt x="1" y="91"/>
                    <a:pt x="1" y="202"/>
                  </a:cubicBezTo>
                  <a:cubicBezTo>
                    <a:pt x="1" y="314"/>
                    <a:pt x="92" y="405"/>
                    <a:pt x="203" y="405"/>
                  </a:cubicBezTo>
                  <a:cubicBezTo>
                    <a:pt x="315" y="405"/>
                    <a:pt x="405" y="314"/>
                    <a:pt x="405" y="202"/>
                  </a:cubicBezTo>
                  <a:cubicBezTo>
                    <a:pt x="405" y="91"/>
                    <a:pt x="315"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5"/>
            <p:cNvSpPr/>
            <p:nvPr/>
          </p:nvSpPr>
          <p:spPr>
            <a:xfrm>
              <a:off x="5042800" y="1400650"/>
              <a:ext cx="12100" cy="12125"/>
            </a:xfrm>
            <a:custGeom>
              <a:avLst/>
              <a:gdLst/>
              <a:ahLst/>
              <a:cxnLst/>
              <a:rect l="l" t="t" r="r" b="b"/>
              <a:pathLst>
                <a:path w="484" h="485" extrusionOk="0">
                  <a:moveTo>
                    <a:pt x="242" y="81"/>
                  </a:moveTo>
                  <a:cubicBezTo>
                    <a:pt x="332" y="81"/>
                    <a:pt x="405" y="153"/>
                    <a:pt x="405" y="242"/>
                  </a:cubicBezTo>
                  <a:cubicBezTo>
                    <a:pt x="405" y="332"/>
                    <a:pt x="332" y="405"/>
                    <a:pt x="242" y="405"/>
                  </a:cubicBezTo>
                  <a:cubicBezTo>
                    <a:pt x="153" y="405"/>
                    <a:pt x="81" y="332"/>
                    <a:pt x="81" y="242"/>
                  </a:cubicBezTo>
                  <a:cubicBezTo>
                    <a:pt x="81" y="153"/>
                    <a:pt x="153" y="81"/>
                    <a:pt x="242" y="81"/>
                  </a:cubicBezTo>
                  <a:close/>
                  <a:moveTo>
                    <a:pt x="242" y="0"/>
                  </a:moveTo>
                  <a:cubicBezTo>
                    <a:pt x="109" y="0"/>
                    <a:pt x="0" y="109"/>
                    <a:pt x="0" y="242"/>
                  </a:cubicBezTo>
                  <a:cubicBezTo>
                    <a:pt x="0" y="376"/>
                    <a:pt x="109" y="484"/>
                    <a:pt x="242" y="484"/>
                  </a:cubicBezTo>
                  <a:cubicBezTo>
                    <a:pt x="376" y="484"/>
                    <a:pt x="484" y="376"/>
                    <a:pt x="484" y="242"/>
                  </a:cubicBezTo>
                  <a:cubicBezTo>
                    <a:pt x="484" y="109"/>
                    <a:pt x="376" y="0"/>
                    <a:pt x="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5"/>
            <p:cNvSpPr/>
            <p:nvPr/>
          </p:nvSpPr>
          <p:spPr>
            <a:xfrm>
              <a:off x="5062625" y="1400650"/>
              <a:ext cx="12125" cy="12125"/>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5"/>
            <p:cNvSpPr/>
            <p:nvPr/>
          </p:nvSpPr>
          <p:spPr>
            <a:xfrm>
              <a:off x="4739075" y="1675150"/>
              <a:ext cx="10125" cy="10100"/>
            </a:xfrm>
            <a:custGeom>
              <a:avLst/>
              <a:gdLst/>
              <a:ahLst/>
              <a:cxnLst/>
              <a:rect l="l" t="t" r="r" b="b"/>
              <a:pathLst>
                <a:path w="405"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5"/>
            <p:cNvSpPr/>
            <p:nvPr/>
          </p:nvSpPr>
          <p:spPr>
            <a:xfrm>
              <a:off x="4757925" y="1674125"/>
              <a:ext cx="12100" cy="12125"/>
            </a:xfrm>
            <a:custGeom>
              <a:avLst/>
              <a:gdLst/>
              <a:ahLst/>
              <a:cxnLst/>
              <a:rect l="l" t="t" r="r" b="b"/>
              <a:pathLst>
                <a:path w="484" h="485" extrusionOk="0">
                  <a:moveTo>
                    <a:pt x="242" y="80"/>
                  </a:moveTo>
                  <a:cubicBezTo>
                    <a:pt x="331" y="80"/>
                    <a:pt x="404" y="154"/>
                    <a:pt x="404" y="243"/>
                  </a:cubicBezTo>
                  <a:cubicBezTo>
                    <a:pt x="404" y="332"/>
                    <a:pt x="331" y="405"/>
                    <a:pt x="242" y="405"/>
                  </a:cubicBezTo>
                  <a:cubicBezTo>
                    <a:pt x="153" y="405"/>
                    <a:pt x="79" y="332"/>
                    <a:pt x="79" y="243"/>
                  </a:cubicBezTo>
                  <a:cubicBezTo>
                    <a:pt x="79" y="154"/>
                    <a:pt x="153" y="80"/>
                    <a:pt x="242" y="80"/>
                  </a:cubicBezTo>
                  <a:close/>
                  <a:moveTo>
                    <a:pt x="242" y="1"/>
                  </a:moveTo>
                  <a:cubicBezTo>
                    <a:pt x="108" y="1"/>
                    <a:pt x="0" y="109"/>
                    <a:pt x="0" y="243"/>
                  </a:cubicBezTo>
                  <a:cubicBezTo>
                    <a:pt x="0" y="376"/>
                    <a:pt x="108" y="485"/>
                    <a:pt x="242" y="485"/>
                  </a:cubicBezTo>
                  <a:cubicBezTo>
                    <a:pt x="375" y="485"/>
                    <a:pt x="484" y="376"/>
                    <a:pt x="484" y="243"/>
                  </a:cubicBezTo>
                  <a:cubicBezTo>
                    <a:pt x="484" y="109"/>
                    <a:pt x="375"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5"/>
            <p:cNvSpPr/>
            <p:nvPr/>
          </p:nvSpPr>
          <p:spPr>
            <a:xfrm>
              <a:off x="4777725" y="1674125"/>
              <a:ext cx="12150" cy="12125"/>
            </a:xfrm>
            <a:custGeom>
              <a:avLst/>
              <a:gdLst/>
              <a:ahLst/>
              <a:cxnLst/>
              <a:rect l="l" t="t" r="r" b="b"/>
              <a:pathLst>
                <a:path w="486" h="485" extrusionOk="0">
                  <a:moveTo>
                    <a:pt x="244" y="80"/>
                  </a:moveTo>
                  <a:cubicBezTo>
                    <a:pt x="333" y="80"/>
                    <a:pt x="405" y="154"/>
                    <a:pt x="405" y="243"/>
                  </a:cubicBezTo>
                  <a:cubicBezTo>
                    <a:pt x="405" y="332"/>
                    <a:pt x="333" y="405"/>
                    <a:pt x="244" y="405"/>
                  </a:cubicBezTo>
                  <a:cubicBezTo>
                    <a:pt x="154" y="405"/>
                    <a:pt x="81" y="332"/>
                    <a:pt x="81" y="243"/>
                  </a:cubicBezTo>
                  <a:cubicBezTo>
                    <a:pt x="81" y="154"/>
                    <a:pt x="154" y="80"/>
                    <a:pt x="244" y="80"/>
                  </a:cubicBezTo>
                  <a:close/>
                  <a:moveTo>
                    <a:pt x="244" y="1"/>
                  </a:moveTo>
                  <a:cubicBezTo>
                    <a:pt x="110" y="1"/>
                    <a:pt x="1" y="109"/>
                    <a:pt x="1" y="243"/>
                  </a:cubicBezTo>
                  <a:cubicBezTo>
                    <a:pt x="1" y="376"/>
                    <a:pt x="110" y="485"/>
                    <a:pt x="244" y="485"/>
                  </a:cubicBezTo>
                  <a:cubicBezTo>
                    <a:pt x="376" y="485"/>
                    <a:pt x="485" y="376"/>
                    <a:pt x="485" y="243"/>
                  </a:cubicBezTo>
                  <a:cubicBezTo>
                    <a:pt x="485" y="109"/>
                    <a:pt x="376" y="1"/>
                    <a:pt x="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5"/>
            <p:cNvSpPr/>
            <p:nvPr/>
          </p:nvSpPr>
          <p:spPr>
            <a:xfrm>
              <a:off x="4798575" y="1675150"/>
              <a:ext cx="10125" cy="10100"/>
            </a:xfrm>
            <a:custGeom>
              <a:avLst/>
              <a:gdLst/>
              <a:ahLst/>
              <a:cxnLst/>
              <a:rect l="l" t="t" r="r" b="b"/>
              <a:pathLst>
                <a:path w="405" h="404" extrusionOk="0">
                  <a:moveTo>
                    <a:pt x="202" y="0"/>
                  </a:moveTo>
                  <a:cubicBezTo>
                    <a:pt x="91" y="0"/>
                    <a:pt x="1" y="90"/>
                    <a:pt x="1" y="202"/>
                  </a:cubicBezTo>
                  <a:cubicBezTo>
                    <a:pt x="1"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5"/>
            <p:cNvSpPr/>
            <p:nvPr/>
          </p:nvSpPr>
          <p:spPr>
            <a:xfrm>
              <a:off x="4817400" y="1674125"/>
              <a:ext cx="12125" cy="12125"/>
            </a:xfrm>
            <a:custGeom>
              <a:avLst/>
              <a:gdLst/>
              <a:ahLst/>
              <a:cxnLst/>
              <a:rect l="l" t="t" r="r" b="b"/>
              <a:pathLst>
                <a:path w="485" h="485" extrusionOk="0">
                  <a:moveTo>
                    <a:pt x="243" y="80"/>
                  </a:moveTo>
                  <a:cubicBezTo>
                    <a:pt x="332" y="80"/>
                    <a:pt x="405" y="154"/>
                    <a:pt x="405" y="243"/>
                  </a:cubicBezTo>
                  <a:cubicBezTo>
                    <a:pt x="405" y="332"/>
                    <a:pt x="332" y="405"/>
                    <a:pt x="243" y="405"/>
                  </a:cubicBezTo>
                  <a:cubicBezTo>
                    <a:pt x="153" y="405"/>
                    <a:pt x="81" y="332"/>
                    <a:pt x="81" y="243"/>
                  </a:cubicBezTo>
                  <a:cubicBezTo>
                    <a:pt x="81" y="154"/>
                    <a:pt x="153" y="80"/>
                    <a:pt x="243" y="80"/>
                  </a:cubicBezTo>
                  <a:close/>
                  <a:moveTo>
                    <a:pt x="243" y="1"/>
                  </a:moveTo>
                  <a:cubicBezTo>
                    <a:pt x="109" y="1"/>
                    <a:pt x="0" y="109"/>
                    <a:pt x="0" y="243"/>
                  </a:cubicBezTo>
                  <a:cubicBezTo>
                    <a:pt x="0" y="376"/>
                    <a:pt x="109" y="485"/>
                    <a:pt x="243" y="485"/>
                  </a:cubicBezTo>
                  <a:cubicBezTo>
                    <a:pt x="376" y="485"/>
                    <a:pt x="485" y="376"/>
                    <a:pt x="485" y="243"/>
                  </a:cubicBezTo>
                  <a:cubicBezTo>
                    <a:pt x="485" y="109"/>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5"/>
            <p:cNvSpPr/>
            <p:nvPr/>
          </p:nvSpPr>
          <p:spPr>
            <a:xfrm>
              <a:off x="4838250" y="1675150"/>
              <a:ext cx="10125" cy="101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5"/>
            <p:cNvSpPr/>
            <p:nvPr/>
          </p:nvSpPr>
          <p:spPr>
            <a:xfrm>
              <a:off x="4648675" y="1343400"/>
              <a:ext cx="720050" cy="40975"/>
            </a:xfrm>
            <a:custGeom>
              <a:avLst/>
              <a:gdLst/>
              <a:ahLst/>
              <a:cxnLst/>
              <a:rect l="l" t="t" r="r" b="b"/>
              <a:pathLst>
                <a:path w="28802" h="1639" extrusionOk="0">
                  <a:moveTo>
                    <a:pt x="26073" y="0"/>
                  </a:moveTo>
                  <a:lnTo>
                    <a:pt x="24516" y="1558"/>
                  </a:lnTo>
                  <a:lnTo>
                    <a:pt x="1" y="1558"/>
                  </a:lnTo>
                  <a:lnTo>
                    <a:pt x="1" y="1638"/>
                  </a:lnTo>
                  <a:lnTo>
                    <a:pt x="24549" y="1638"/>
                  </a:lnTo>
                  <a:lnTo>
                    <a:pt x="26107" y="81"/>
                  </a:lnTo>
                  <a:lnTo>
                    <a:pt x="28802" y="81"/>
                  </a:lnTo>
                  <a:lnTo>
                    <a:pt x="288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5"/>
            <p:cNvSpPr/>
            <p:nvPr/>
          </p:nvSpPr>
          <p:spPr>
            <a:xfrm>
              <a:off x="4632825" y="1311800"/>
              <a:ext cx="670500" cy="53100"/>
            </a:xfrm>
            <a:custGeom>
              <a:avLst/>
              <a:gdLst/>
              <a:ahLst/>
              <a:cxnLst/>
              <a:rect l="l" t="t" r="r" b="b"/>
              <a:pathLst>
                <a:path w="26820" h="2124" extrusionOk="0">
                  <a:moveTo>
                    <a:pt x="26762" y="1"/>
                  </a:moveTo>
                  <a:lnTo>
                    <a:pt x="24720" y="2043"/>
                  </a:lnTo>
                  <a:lnTo>
                    <a:pt x="0" y="2043"/>
                  </a:lnTo>
                  <a:lnTo>
                    <a:pt x="0" y="2123"/>
                  </a:lnTo>
                  <a:lnTo>
                    <a:pt x="24753" y="2123"/>
                  </a:lnTo>
                  <a:lnTo>
                    <a:pt x="26819" y="58"/>
                  </a:lnTo>
                  <a:lnTo>
                    <a:pt x="267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6_1">
    <p:spTree>
      <p:nvGrpSpPr>
        <p:cNvPr id="1" name="Shape 560"/>
        <p:cNvGrpSpPr/>
        <p:nvPr/>
      </p:nvGrpSpPr>
      <p:grpSpPr>
        <a:xfrm>
          <a:off x="0" y="0"/>
          <a:ext cx="0" cy="0"/>
          <a:chOff x="0" y="0"/>
          <a:chExt cx="0" cy="0"/>
        </a:xfrm>
      </p:grpSpPr>
      <p:grpSp>
        <p:nvGrpSpPr>
          <p:cNvPr id="561" name="Google Shape;561;p29"/>
          <p:cNvGrpSpPr/>
          <p:nvPr/>
        </p:nvGrpSpPr>
        <p:grpSpPr>
          <a:xfrm flipH="1">
            <a:off x="7405325" y="262700"/>
            <a:ext cx="1997650" cy="693500"/>
            <a:chOff x="6541275" y="2323925"/>
            <a:chExt cx="1997650" cy="693500"/>
          </a:xfrm>
        </p:grpSpPr>
        <p:sp>
          <p:nvSpPr>
            <p:cNvPr id="562" name="Google Shape;562;p29"/>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9"/>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9"/>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9"/>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9"/>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9"/>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9"/>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29"/>
          <p:cNvGrpSpPr/>
          <p:nvPr/>
        </p:nvGrpSpPr>
        <p:grpSpPr>
          <a:xfrm>
            <a:off x="-285600" y="4222125"/>
            <a:ext cx="1997650" cy="693500"/>
            <a:chOff x="6541275" y="2323925"/>
            <a:chExt cx="1997650" cy="693500"/>
          </a:xfrm>
        </p:grpSpPr>
        <p:sp>
          <p:nvSpPr>
            <p:cNvPr id="580" name="Google Shape;580;p29"/>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9"/>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9"/>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9"/>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9"/>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6_1_3">
    <p:spTree>
      <p:nvGrpSpPr>
        <p:cNvPr id="1" name="Shape 597"/>
        <p:cNvGrpSpPr/>
        <p:nvPr/>
      </p:nvGrpSpPr>
      <p:grpSpPr>
        <a:xfrm>
          <a:off x="0" y="0"/>
          <a:ext cx="0" cy="0"/>
          <a:chOff x="0" y="0"/>
          <a:chExt cx="0" cy="0"/>
        </a:xfrm>
      </p:grpSpPr>
      <p:grpSp>
        <p:nvGrpSpPr>
          <p:cNvPr id="598" name="Google Shape;598;p30"/>
          <p:cNvGrpSpPr/>
          <p:nvPr/>
        </p:nvGrpSpPr>
        <p:grpSpPr>
          <a:xfrm rot="10800000">
            <a:off x="5444100" y="4363825"/>
            <a:ext cx="5002471" cy="518150"/>
            <a:chOff x="4612950" y="1991350"/>
            <a:chExt cx="5002471" cy="518150"/>
          </a:xfrm>
        </p:grpSpPr>
        <p:sp>
          <p:nvSpPr>
            <p:cNvPr id="599" name="Google Shape;599;p30"/>
            <p:cNvSpPr/>
            <p:nvPr/>
          </p:nvSpPr>
          <p:spPr>
            <a:xfrm>
              <a:off x="4720109" y="2234932"/>
              <a:ext cx="4861318" cy="274568"/>
            </a:xfrm>
            <a:custGeom>
              <a:avLst/>
              <a:gdLst/>
              <a:ahLst/>
              <a:cxnLst/>
              <a:rect l="l" t="t" r="r" b="b"/>
              <a:pathLst>
                <a:path w="33888" h="1914" extrusionOk="0">
                  <a:moveTo>
                    <a:pt x="30679" y="1"/>
                  </a:moveTo>
                  <a:lnTo>
                    <a:pt x="28847" y="1834"/>
                  </a:lnTo>
                  <a:lnTo>
                    <a:pt x="0" y="1834"/>
                  </a:lnTo>
                  <a:lnTo>
                    <a:pt x="0" y="1914"/>
                  </a:lnTo>
                  <a:lnTo>
                    <a:pt x="28880" y="1914"/>
                  </a:lnTo>
                  <a:lnTo>
                    <a:pt x="30713" y="81"/>
                  </a:lnTo>
                  <a:lnTo>
                    <a:pt x="33887" y="81"/>
                  </a:lnTo>
                  <a:lnTo>
                    <a:pt x="338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0"/>
            <p:cNvSpPr/>
            <p:nvPr/>
          </p:nvSpPr>
          <p:spPr>
            <a:xfrm>
              <a:off x="9547138" y="2206672"/>
              <a:ext cx="68283" cy="68283"/>
            </a:xfrm>
            <a:custGeom>
              <a:avLst/>
              <a:gdLst/>
              <a:ahLst/>
              <a:cxnLst/>
              <a:rect l="l" t="t" r="r" b="b"/>
              <a:pathLst>
                <a:path w="476" h="476" extrusionOk="0">
                  <a:moveTo>
                    <a:pt x="238" y="0"/>
                  </a:moveTo>
                  <a:cubicBezTo>
                    <a:pt x="107" y="0"/>
                    <a:pt x="1" y="107"/>
                    <a:pt x="1" y="238"/>
                  </a:cubicBezTo>
                  <a:cubicBezTo>
                    <a:pt x="1" y="370"/>
                    <a:pt x="107" y="475"/>
                    <a:pt x="238" y="475"/>
                  </a:cubicBezTo>
                  <a:cubicBezTo>
                    <a:pt x="369" y="475"/>
                    <a:pt x="476" y="370"/>
                    <a:pt x="476" y="238"/>
                  </a:cubicBezTo>
                  <a:cubicBezTo>
                    <a:pt x="476" y="107"/>
                    <a:pt x="369"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0"/>
            <p:cNvSpPr/>
            <p:nvPr/>
          </p:nvSpPr>
          <p:spPr>
            <a:xfrm>
              <a:off x="4612950" y="2021332"/>
              <a:ext cx="4526070" cy="356623"/>
            </a:xfrm>
            <a:custGeom>
              <a:avLst/>
              <a:gdLst/>
              <a:ahLst/>
              <a:cxnLst/>
              <a:rect l="l" t="t" r="r" b="b"/>
              <a:pathLst>
                <a:path w="31551" h="2486" extrusionOk="0">
                  <a:moveTo>
                    <a:pt x="31494" y="1"/>
                  </a:moveTo>
                  <a:lnTo>
                    <a:pt x="29088" y="2406"/>
                  </a:lnTo>
                  <a:lnTo>
                    <a:pt x="1" y="2406"/>
                  </a:lnTo>
                  <a:lnTo>
                    <a:pt x="1" y="2486"/>
                  </a:lnTo>
                  <a:lnTo>
                    <a:pt x="29121" y="2486"/>
                  </a:lnTo>
                  <a:lnTo>
                    <a:pt x="31550" y="58"/>
                  </a:lnTo>
                  <a:lnTo>
                    <a:pt x="314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0"/>
            <p:cNvSpPr/>
            <p:nvPr/>
          </p:nvSpPr>
          <p:spPr>
            <a:xfrm>
              <a:off x="9100714" y="1991350"/>
              <a:ext cx="68283" cy="68427"/>
            </a:xfrm>
            <a:custGeom>
              <a:avLst/>
              <a:gdLst/>
              <a:ahLst/>
              <a:cxnLst/>
              <a:rect l="l" t="t" r="r" b="b"/>
              <a:pathLst>
                <a:path w="476" h="477" extrusionOk="0">
                  <a:moveTo>
                    <a:pt x="238" y="0"/>
                  </a:moveTo>
                  <a:cubicBezTo>
                    <a:pt x="107" y="0"/>
                    <a:pt x="0" y="107"/>
                    <a:pt x="0" y="238"/>
                  </a:cubicBezTo>
                  <a:cubicBezTo>
                    <a:pt x="0" y="370"/>
                    <a:pt x="107" y="476"/>
                    <a:pt x="238" y="476"/>
                  </a:cubicBezTo>
                  <a:cubicBezTo>
                    <a:pt x="369" y="476"/>
                    <a:pt x="476" y="370"/>
                    <a:pt x="476" y="238"/>
                  </a:cubicBezTo>
                  <a:cubicBezTo>
                    <a:pt x="476" y="107"/>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6_1_2">
    <p:spTree>
      <p:nvGrpSpPr>
        <p:cNvPr id="1" name="Shape 603"/>
        <p:cNvGrpSpPr/>
        <p:nvPr/>
      </p:nvGrpSpPr>
      <p:grpSpPr>
        <a:xfrm>
          <a:off x="0" y="0"/>
          <a:ext cx="0" cy="0"/>
          <a:chOff x="0" y="0"/>
          <a:chExt cx="0" cy="0"/>
        </a:xfrm>
      </p:grpSpPr>
      <p:grpSp>
        <p:nvGrpSpPr>
          <p:cNvPr id="604" name="Google Shape;604;p31"/>
          <p:cNvGrpSpPr/>
          <p:nvPr/>
        </p:nvGrpSpPr>
        <p:grpSpPr>
          <a:xfrm>
            <a:off x="-247440" y="4303633"/>
            <a:ext cx="2346768" cy="661569"/>
            <a:chOff x="4583450" y="1155225"/>
            <a:chExt cx="394375" cy="111175"/>
          </a:xfrm>
        </p:grpSpPr>
        <p:sp>
          <p:nvSpPr>
            <p:cNvPr id="605" name="Google Shape;605;p31"/>
            <p:cNvSpPr/>
            <p:nvPr/>
          </p:nvSpPr>
          <p:spPr>
            <a:xfrm>
              <a:off x="4600150" y="1155225"/>
              <a:ext cx="370450" cy="88825"/>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4967700" y="1237975"/>
              <a:ext cx="10125" cy="10150"/>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4583450" y="1173525"/>
              <a:ext cx="370450" cy="88825"/>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4948825" y="1256275"/>
              <a:ext cx="10100" cy="10125"/>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6_1_1">
    <p:bg>
      <p:bgPr>
        <a:solidFill>
          <a:schemeClr val="dk1"/>
        </a:solidFill>
        <a:effectLst/>
      </p:bgPr>
    </p:bg>
    <p:spTree>
      <p:nvGrpSpPr>
        <p:cNvPr id="1" name="Shape 609"/>
        <p:cNvGrpSpPr/>
        <p:nvPr/>
      </p:nvGrpSpPr>
      <p:grpSpPr>
        <a:xfrm>
          <a:off x="0" y="0"/>
          <a:ext cx="0" cy="0"/>
          <a:chOff x="0" y="0"/>
          <a:chExt cx="0" cy="0"/>
        </a:xfrm>
      </p:grpSpPr>
      <p:grpSp>
        <p:nvGrpSpPr>
          <p:cNvPr id="610" name="Google Shape;610;p32"/>
          <p:cNvGrpSpPr/>
          <p:nvPr/>
        </p:nvGrpSpPr>
        <p:grpSpPr>
          <a:xfrm rot="10800000" flipH="1">
            <a:off x="-199863" y="449842"/>
            <a:ext cx="2802891" cy="1883694"/>
            <a:chOff x="4583450" y="1118650"/>
            <a:chExt cx="844575" cy="567600"/>
          </a:xfrm>
        </p:grpSpPr>
        <p:sp>
          <p:nvSpPr>
            <p:cNvPr id="611" name="Google Shape;611;p32"/>
            <p:cNvSpPr/>
            <p:nvPr/>
          </p:nvSpPr>
          <p:spPr>
            <a:xfrm>
              <a:off x="4648675" y="1183350"/>
              <a:ext cx="565225" cy="302300"/>
            </a:xfrm>
            <a:custGeom>
              <a:avLst/>
              <a:gdLst/>
              <a:ahLst/>
              <a:cxnLst/>
              <a:rect l="l" t="t" r="r" b="b"/>
              <a:pathLst>
                <a:path w="22609" h="12092" extrusionOk="0">
                  <a:moveTo>
                    <a:pt x="21237" y="0"/>
                  </a:moveTo>
                  <a:lnTo>
                    <a:pt x="16774" y="4464"/>
                  </a:lnTo>
                  <a:lnTo>
                    <a:pt x="13175" y="4464"/>
                  </a:lnTo>
                  <a:lnTo>
                    <a:pt x="5786" y="11852"/>
                  </a:lnTo>
                  <a:lnTo>
                    <a:pt x="3809" y="11852"/>
                  </a:lnTo>
                  <a:lnTo>
                    <a:pt x="2291" y="10335"/>
                  </a:lnTo>
                  <a:lnTo>
                    <a:pt x="1" y="10335"/>
                  </a:lnTo>
                  <a:lnTo>
                    <a:pt x="1" y="10574"/>
                  </a:lnTo>
                  <a:lnTo>
                    <a:pt x="2192" y="10574"/>
                  </a:lnTo>
                  <a:lnTo>
                    <a:pt x="3710" y="12092"/>
                  </a:lnTo>
                  <a:lnTo>
                    <a:pt x="5886" y="12092"/>
                  </a:lnTo>
                  <a:lnTo>
                    <a:pt x="13273" y="4703"/>
                  </a:lnTo>
                  <a:lnTo>
                    <a:pt x="16873" y="4703"/>
                  </a:lnTo>
                  <a:lnTo>
                    <a:pt x="21336" y="241"/>
                  </a:lnTo>
                  <a:lnTo>
                    <a:pt x="22609" y="241"/>
                  </a:lnTo>
                  <a:lnTo>
                    <a:pt x="226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4648675" y="1425725"/>
              <a:ext cx="529925" cy="187725"/>
            </a:xfrm>
            <a:custGeom>
              <a:avLst/>
              <a:gdLst/>
              <a:ahLst/>
              <a:cxnLst/>
              <a:rect l="l" t="t" r="r" b="b"/>
              <a:pathLst>
                <a:path w="21197" h="7509" extrusionOk="0">
                  <a:moveTo>
                    <a:pt x="16250" y="1"/>
                  </a:moveTo>
                  <a:lnTo>
                    <a:pt x="14812" y="1439"/>
                  </a:lnTo>
                  <a:lnTo>
                    <a:pt x="11617" y="1439"/>
                  </a:lnTo>
                  <a:lnTo>
                    <a:pt x="5786" y="7270"/>
                  </a:lnTo>
                  <a:lnTo>
                    <a:pt x="1" y="7270"/>
                  </a:lnTo>
                  <a:lnTo>
                    <a:pt x="1" y="7509"/>
                  </a:lnTo>
                  <a:lnTo>
                    <a:pt x="5886" y="7509"/>
                  </a:lnTo>
                  <a:lnTo>
                    <a:pt x="11717" y="1678"/>
                  </a:lnTo>
                  <a:lnTo>
                    <a:pt x="14911" y="1678"/>
                  </a:lnTo>
                  <a:lnTo>
                    <a:pt x="16349" y="240"/>
                  </a:lnTo>
                  <a:lnTo>
                    <a:pt x="19524" y="240"/>
                  </a:lnTo>
                  <a:lnTo>
                    <a:pt x="21027" y="1743"/>
                  </a:lnTo>
                  <a:lnTo>
                    <a:pt x="21196" y="1573"/>
                  </a:lnTo>
                  <a:lnTo>
                    <a:pt x="196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p:nvPr/>
          </p:nvSpPr>
          <p:spPr>
            <a:xfrm>
              <a:off x="5169475" y="1461825"/>
              <a:ext cx="29350" cy="29375"/>
            </a:xfrm>
            <a:custGeom>
              <a:avLst/>
              <a:gdLst/>
              <a:ahLst/>
              <a:cxnLst/>
              <a:rect l="l" t="t" r="r" b="b"/>
              <a:pathLst>
                <a:path w="1174" h="1175" extrusionOk="0">
                  <a:moveTo>
                    <a:pt x="587" y="240"/>
                  </a:moveTo>
                  <a:cubicBezTo>
                    <a:pt x="778" y="240"/>
                    <a:pt x="934" y="396"/>
                    <a:pt x="934" y="588"/>
                  </a:cubicBezTo>
                  <a:cubicBezTo>
                    <a:pt x="934" y="779"/>
                    <a:pt x="778" y="935"/>
                    <a:pt x="587" y="935"/>
                  </a:cubicBezTo>
                  <a:cubicBezTo>
                    <a:pt x="396" y="935"/>
                    <a:pt x="239" y="779"/>
                    <a:pt x="239" y="588"/>
                  </a:cubicBezTo>
                  <a:cubicBezTo>
                    <a:pt x="239" y="396"/>
                    <a:pt x="396" y="240"/>
                    <a:pt x="587" y="240"/>
                  </a:cubicBezTo>
                  <a:close/>
                  <a:moveTo>
                    <a:pt x="587" y="1"/>
                  </a:moveTo>
                  <a:cubicBezTo>
                    <a:pt x="263" y="1"/>
                    <a:pt x="0" y="264"/>
                    <a:pt x="0" y="588"/>
                  </a:cubicBezTo>
                  <a:cubicBezTo>
                    <a:pt x="0" y="912"/>
                    <a:pt x="263" y="1174"/>
                    <a:pt x="587" y="1174"/>
                  </a:cubicBezTo>
                  <a:cubicBezTo>
                    <a:pt x="910" y="1174"/>
                    <a:pt x="1174" y="912"/>
                    <a:pt x="1174" y="588"/>
                  </a:cubicBezTo>
                  <a:cubicBezTo>
                    <a:pt x="1174" y="264"/>
                    <a:pt x="910"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4648675" y="1310925"/>
              <a:ext cx="770650" cy="346450"/>
            </a:xfrm>
            <a:custGeom>
              <a:avLst/>
              <a:gdLst/>
              <a:ahLst/>
              <a:cxnLst/>
              <a:rect l="l" t="t" r="r" b="b"/>
              <a:pathLst>
                <a:path w="30826" h="13858" extrusionOk="0">
                  <a:moveTo>
                    <a:pt x="30587" y="0"/>
                  </a:moveTo>
                  <a:lnTo>
                    <a:pt x="30587" y="2296"/>
                  </a:lnTo>
                  <a:lnTo>
                    <a:pt x="28550" y="4333"/>
                  </a:lnTo>
                  <a:lnTo>
                    <a:pt x="26453" y="4333"/>
                  </a:lnTo>
                  <a:lnTo>
                    <a:pt x="23038" y="7747"/>
                  </a:lnTo>
                  <a:lnTo>
                    <a:pt x="12615" y="7747"/>
                  </a:lnTo>
                  <a:lnTo>
                    <a:pt x="6745" y="13618"/>
                  </a:lnTo>
                  <a:lnTo>
                    <a:pt x="1" y="13618"/>
                  </a:lnTo>
                  <a:lnTo>
                    <a:pt x="1" y="13858"/>
                  </a:lnTo>
                  <a:lnTo>
                    <a:pt x="6844" y="13858"/>
                  </a:lnTo>
                  <a:lnTo>
                    <a:pt x="12715" y="7987"/>
                  </a:lnTo>
                  <a:lnTo>
                    <a:pt x="23138" y="7987"/>
                  </a:lnTo>
                  <a:lnTo>
                    <a:pt x="26553" y="4573"/>
                  </a:lnTo>
                  <a:lnTo>
                    <a:pt x="28649" y="4573"/>
                  </a:lnTo>
                  <a:lnTo>
                    <a:pt x="30826" y="2396"/>
                  </a:lnTo>
                  <a:lnTo>
                    <a:pt x="308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4648675" y="1272475"/>
              <a:ext cx="579225" cy="299050"/>
            </a:xfrm>
            <a:custGeom>
              <a:avLst/>
              <a:gdLst/>
              <a:ahLst/>
              <a:cxnLst/>
              <a:rect l="l" t="t" r="r" b="b"/>
              <a:pathLst>
                <a:path w="23169" h="11962" extrusionOk="0">
                  <a:moveTo>
                    <a:pt x="20264" y="0"/>
                  </a:moveTo>
                  <a:lnTo>
                    <a:pt x="17367" y="2896"/>
                  </a:lnTo>
                  <a:lnTo>
                    <a:pt x="13733" y="2896"/>
                  </a:lnTo>
                  <a:lnTo>
                    <a:pt x="4908" y="11721"/>
                  </a:lnTo>
                  <a:lnTo>
                    <a:pt x="1" y="11721"/>
                  </a:lnTo>
                  <a:lnTo>
                    <a:pt x="1" y="11962"/>
                  </a:lnTo>
                  <a:lnTo>
                    <a:pt x="5007" y="11962"/>
                  </a:lnTo>
                  <a:lnTo>
                    <a:pt x="13833" y="3135"/>
                  </a:lnTo>
                  <a:lnTo>
                    <a:pt x="17467" y="3135"/>
                  </a:lnTo>
                  <a:lnTo>
                    <a:pt x="20362" y="240"/>
                  </a:lnTo>
                  <a:lnTo>
                    <a:pt x="23169" y="240"/>
                  </a:lnTo>
                  <a:lnTo>
                    <a:pt x="23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2"/>
            <p:cNvSpPr/>
            <p:nvPr/>
          </p:nvSpPr>
          <p:spPr>
            <a:xfrm>
              <a:off x="5072275" y="1334475"/>
              <a:ext cx="23375" cy="23400"/>
            </a:xfrm>
            <a:custGeom>
              <a:avLst/>
              <a:gdLst/>
              <a:ahLst/>
              <a:cxnLst/>
              <a:rect l="l" t="t" r="r" b="b"/>
              <a:pathLst>
                <a:path w="935" h="936" extrusionOk="0">
                  <a:moveTo>
                    <a:pt x="467" y="1"/>
                  </a:moveTo>
                  <a:cubicBezTo>
                    <a:pt x="210" y="1"/>
                    <a:pt x="0" y="211"/>
                    <a:pt x="0" y="468"/>
                  </a:cubicBezTo>
                  <a:cubicBezTo>
                    <a:pt x="0" y="727"/>
                    <a:pt x="210" y="935"/>
                    <a:pt x="467" y="935"/>
                  </a:cubicBezTo>
                  <a:cubicBezTo>
                    <a:pt x="725" y="935"/>
                    <a:pt x="934" y="727"/>
                    <a:pt x="934" y="468"/>
                  </a:cubicBezTo>
                  <a:cubicBezTo>
                    <a:pt x="934" y="211"/>
                    <a:pt x="725"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2"/>
            <p:cNvSpPr/>
            <p:nvPr/>
          </p:nvSpPr>
          <p:spPr>
            <a:xfrm>
              <a:off x="5404650" y="1299225"/>
              <a:ext cx="23375" cy="23400"/>
            </a:xfrm>
            <a:custGeom>
              <a:avLst/>
              <a:gdLst/>
              <a:ahLst/>
              <a:cxnLst/>
              <a:rect l="l" t="t" r="r" b="b"/>
              <a:pathLst>
                <a:path w="935" h="936" extrusionOk="0">
                  <a:moveTo>
                    <a:pt x="467" y="1"/>
                  </a:moveTo>
                  <a:cubicBezTo>
                    <a:pt x="210" y="1"/>
                    <a:pt x="0" y="210"/>
                    <a:pt x="0" y="468"/>
                  </a:cubicBezTo>
                  <a:cubicBezTo>
                    <a:pt x="0" y="726"/>
                    <a:pt x="210" y="935"/>
                    <a:pt x="467" y="935"/>
                  </a:cubicBezTo>
                  <a:cubicBezTo>
                    <a:pt x="726" y="935"/>
                    <a:pt x="934" y="726"/>
                    <a:pt x="934" y="468"/>
                  </a:cubicBezTo>
                  <a:cubicBezTo>
                    <a:pt x="934" y="210"/>
                    <a:pt x="726"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2"/>
            <p:cNvSpPr/>
            <p:nvPr/>
          </p:nvSpPr>
          <p:spPr>
            <a:xfrm>
              <a:off x="4912575" y="1640025"/>
              <a:ext cx="19675" cy="19675"/>
            </a:xfrm>
            <a:custGeom>
              <a:avLst/>
              <a:gdLst/>
              <a:ahLst/>
              <a:cxnLst/>
              <a:rect l="l" t="t" r="r" b="b"/>
              <a:pathLst>
                <a:path w="787" h="787" extrusionOk="0">
                  <a:moveTo>
                    <a:pt x="0" y="0"/>
                  </a:moveTo>
                  <a:lnTo>
                    <a:pt x="0"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4941500" y="1640025"/>
              <a:ext cx="19725" cy="19675"/>
            </a:xfrm>
            <a:custGeom>
              <a:avLst/>
              <a:gdLst/>
              <a:ahLst/>
              <a:cxnLst/>
              <a:rect l="l" t="t" r="r" b="b"/>
              <a:pathLst>
                <a:path w="789" h="787" extrusionOk="0">
                  <a:moveTo>
                    <a:pt x="1" y="0"/>
                  </a:moveTo>
                  <a:lnTo>
                    <a:pt x="1" y="787"/>
                  </a:lnTo>
                  <a:lnTo>
                    <a:pt x="789" y="787"/>
                  </a:lnTo>
                  <a:lnTo>
                    <a:pt x="7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4970475" y="1640025"/>
              <a:ext cx="19700" cy="19675"/>
            </a:xfrm>
            <a:custGeom>
              <a:avLst/>
              <a:gdLst/>
              <a:ahLst/>
              <a:cxnLst/>
              <a:rect l="l" t="t" r="r" b="b"/>
              <a:pathLst>
                <a:path w="788" h="787" extrusionOk="0">
                  <a:moveTo>
                    <a:pt x="1" y="0"/>
                  </a:moveTo>
                  <a:lnTo>
                    <a:pt x="1"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4999425" y="1640025"/>
              <a:ext cx="19700" cy="19675"/>
            </a:xfrm>
            <a:custGeom>
              <a:avLst/>
              <a:gdLst/>
              <a:ahLst/>
              <a:cxnLst/>
              <a:rect l="l" t="t" r="r" b="b"/>
              <a:pathLst>
                <a:path w="788" h="787" extrusionOk="0">
                  <a:moveTo>
                    <a:pt x="0" y="0"/>
                  </a:moveTo>
                  <a:lnTo>
                    <a:pt x="0"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5028400" y="1640025"/>
              <a:ext cx="19675" cy="19675"/>
            </a:xfrm>
            <a:custGeom>
              <a:avLst/>
              <a:gdLst/>
              <a:ahLst/>
              <a:cxnLst/>
              <a:rect l="l" t="t" r="r" b="b"/>
              <a:pathLst>
                <a:path w="787" h="787" extrusionOk="0">
                  <a:moveTo>
                    <a:pt x="0" y="0"/>
                  </a:moveTo>
                  <a:lnTo>
                    <a:pt x="0"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4677900" y="1396850"/>
              <a:ext cx="19675" cy="19725"/>
            </a:xfrm>
            <a:custGeom>
              <a:avLst/>
              <a:gdLst/>
              <a:ahLst/>
              <a:cxnLst/>
              <a:rect l="l" t="t" r="r" b="b"/>
              <a:pathLst>
                <a:path w="787" h="789" extrusionOk="0">
                  <a:moveTo>
                    <a:pt x="0" y="1"/>
                  </a:moveTo>
                  <a:lnTo>
                    <a:pt x="0"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4706825" y="1396850"/>
              <a:ext cx="19725" cy="19725"/>
            </a:xfrm>
            <a:custGeom>
              <a:avLst/>
              <a:gdLst/>
              <a:ahLst/>
              <a:cxnLst/>
              <a:rect l="l" t="t" r="r" b="b"/>
              <a:pathLst>
                <a:path w="789"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p:nvPr/>
          </p:nvSpPr>
          <p:spPr>
            <a:xfrm>
              <a:off x="4735800" y="1396850"/>
              <a:ext cx="19700" cy="19725"/>
            </a:xfrm>
            <a:custGeom>
              <a:avLst/>
              <a:gdLst/>
              <a:ahLst/>
              <a:cxnLst/>
              <a:rect l="l" t="t" r="r" b="b"/>
              <a:pathLst>
                <a:path w="788" h="789" extrusionOk="0">
                  <a:moveTo>
                    <a:pt x="1" y="1"/>
                  </a:moveTo>
                  <a:lnTo>
                    <a:pt x="1"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a:off x="4764750" y="1396850"/>
              <a:ext cx="19700" cy="19725"/>
            </a:xfrm>
            <a:custGeom>
              <a:avLst/>
              <a:gdLst/>
              <a:ahLst/>
              <a:cxnLst/>
              <a:rect l="l" t="t" r="r" b="b"/>
              <a:pathLst>
                <a:path w="788" h="789" extrusionOk="0">
                  <a:moveTo>
                    <a:pt x="0" y="1"/>
                  </a:moveTo>
                  <a:lnTo>
                    <a:pt x="0"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a:off x="4793700" y="1396850"/>
              <a:ext cx="19700" cy="19725"/>
            </a:xfrm>
            <a:custGeom>
              <a:avLst/>
              <a:gdLst/>
              <a:ahLst/>
              <a:cxnLst/>
              <a:rect l="l" t="t" r="r" b="b"/>
              <a:pathLst>
                <a:path w="788"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a:off x="4665025"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2"/>
            <p:cNvSpPr/>
            <p:nvPr/>
          </p:nvSpPr>
          <p:spPr>
            <a:xfrm>
              <a:off x="4684975"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4694900"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4704825" y="1500600"/>
              <a:ext cx="3775" cy="50775"/>
            </a:xfrm>
            <a:custGeom>
              <a:avLst/>
              <a:gdLst/>
              <a:ahLst/>
              <a:cxnLst/>
              <a:rect l="l" t="t" r="r" b="b"/>
              <a:pathLst>
                <a:path w="151"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4715425"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2"/>
            <p:cNvSpPr/>
            <p:nvPr/>
          </p:nvSpPr>
          <p:spPr>
            <a:xfrm>
              <a:off x="4723325"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2"/>
            <p:cNvSpPr/>
            <p:nvPr/>
          </p:nvSpPr>
          <p:spPr>
            <a:xfrm>
              <a:off x="4755350"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2"/>
            <p:cNvSpPr/>
            <p:nvPr/>
          </p:nvSpPr>
          <p:spPr>
            <a:xfrm>
              <a:off x="4736500" y="1500600"/>
              <a:ext cx="3775" cy="50775"/>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a:off x="4764575" y="1500600"/>
              <a:ext cx="3775" cy="50775"/>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2"/>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2"/>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2"/>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2"/>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4998925" y="1201400"/>
              <a:ext cx="10125" cy="10125"/>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4982225" y="1219700"/>
              <a:ext cx="10125" cy="10125"/>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4967700" y="1237975"/>
              <a:ext cx="10125" cy="10150"/>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4948825" y="1256275"/>
              <a:ext cx="10100" cy="10125"/>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4679950" y="1284400"/>
              <a:ext cx="10125" cy="10125"/>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4698775" y="1283375"/>
              <a:ext cx="12125" cy="12150"/>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4719600" y="1284400"/>
              <a:ext cx="10125" cy="10125"/>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4739425" y="1284400"/>
              <a:ext cx="10125" cy="10125"/>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4759275" y="1284400"/>
              <a:ext cx="10125" cy="10125"/>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4779075" y="1284400"/>
              <a:ext cx="10150" cy="10125"/>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4964475" y="1401650"/>
              <a:ext cx="10125" cy="10125"/>
            </a:xfrm>
            <a:custGeom>
              <a:avLst/>
              <a:gdLst/>
              <a:ahLst/>
              <a:cxnLst/>
              <a:rect l="l" t="t" r="r" b="b"/>
              <a:pathLst>
                <a:path w="405" h="405" extrusionOk="0">
                  <a:moveTo>
                    <a:pt x="202" y="1"/>
                  </a:moveTo>
                  <a:cubicBezTo>
                    <a:pt x="90" y="1"/>
                    <a:pt x="0" y="91"/>
                    <a:pt x="0" y="202"/>
                  </a:cubicBezTo>
                  <a:cubicBezTo>
                    <a:pt x="0" y="314"/>
                    <a:pt x="90" y="405"/>
                    <a:pt x="202" y="405"/>
                  </a:cubicBezTo>
                  <a:cubicBezTo>
                    <a:pt x="314" y="405"/>
                    <a:pt x="405" y="314"/>
                    <a:pt x="405" y="202"/>
                  </a:cubicBezTo>
                  <a:cubicBezTo>
                    <a:pt x="405"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4983300" y="1400650"/>
              <a:ext cx="12125" cy="12125"/>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5004125" y="1401650"/>
              <a:ext cx="10150" cy="10125"/>
            </a:xfrm>
            <a:custGeom>
              <a:avLst/>
              <a:gdLst/>
              <a:ahLst/>
              <a:cxnLst/>
              <a:rect l="l" t="t" r="r" b="b"/>
              <a:pathLst>
                <a:path w="406" h="405" extrusionOk="0">
                  <a:moveTo>
                    <a:pt x="203" y="1"/>
                  </a:moveTo>
                  <a:cubicBezTo>
                    <a:pt x="91" y="1"/>
                    <a:pt x="1" y="91"/>
                    <a:pt x="1" y="202"/>
                  </a:cubicBezTo>
                  <a:cubicBezTo>
                    <a:pt x="1" y="314"/>
                    <a:pt x="91" y="405"/>
                    <a:pt x="203" y="405"/>
                  </a:cubicBezTo>
                  <a:cubicBezTo>
                    <a:pt x="314" y="405"/>
                    <a:pt x="405" y="314"/>
                    <a:pt x="405" y="202"/>
                  </a:cubicBezTo>
                  <a:cubicBezTo>
                    <a:pt x="405" y="91"/>
                    <a:pt x="314"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a:off x="5023950" y="1401650"/>
              <a:ext cx="10150" cy="10125"/>
            </a:xfrm>
            <a:custGeom>
              <a:avLst/>
              <a:gdLst/>
              <a:ahLst/>
              <a:cxnLst/>
              <a:rect l="l" t="t" r="r" b="b"/>
              <a:pathLst>
                <a:path w="406" h="405" extrusionOk="0">
                  <a:moveTo>
                    <a:pt x="203" y="1"/>
                  </a:moveTo>
                  <a:cubicBezTo>
                    <a:pt x="92" y="1"/>
                    <a:pt x="1" y="91"/>
                    <a:pt x="1" y="202"/>
                  </a:cubicBezTo>
                  <a:cubicBezTo>
                    <a:pt x="1" y="314"/>
                    <a:pt x="92" y="405"/>
                    <a:pt x="203" y="405"/>
                  </a:cubicBezTo>
                  <a:cubicBezTo>
                    <a:pt x="315" y="405"/>
                    <a:pt x="405" y="314"/>
                    <a:pt x="405" y="202"/>
                  </a:cubicBezTo>
                  <a:cubicBezTo>
                    <a:pt x="405" y="91"/>
                    <a:pt x="315"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5042800" y="1400650"/>
              <a:ext cx="12100" cy="12125"/>
            </a:xfrm>
            <a:custGeom>
              <a:avLst/>
              <a:gdLst/>
              <a:ahLst/>
              <a:cxnLst/>
              <a:rect l="l" t="t" r="r" b="b"/>
              <a:pathLst>
                <a:path w="484" h="485" extrusionOk="0">
                  <a:moveTo>
                    <a:pt x="242" y="81"/>
                  </a:moveTo>
                  <a:cubicBezTo>
                    <a:pt x="332" y="81"/>
                    <a:pt x="405" y="153"/>
                    <a:pt x="405" y="242"/>
                  </a:cubicBezTo>
                  <a:cubicBezTo>
                    <a:pt x="405" y="332"/>
                    <a:pt x="332" y="405"/>
                    <a:pt x="242" y="405"/>
                  </a:cubicBezTo>
                  <a:cubicBezTo>
                    <a:pt x="153" y="405"/>
                    <a:pt x="81" y="332"/>
                    <a:pt x="81" y="242"/>
                  </a:cubicBezTo>
                  <a:cubicBezTo>
                    <a:pt x="81" y="153"/>
                    <a:pt x="153" y="81"/>
                    <a:pt x="242" y="81"/>
                  </a:cubicBezTo>
                  <a:close/>
                  <a:moveTo>
                    <a:pt x="242" y="0"/>
                  </a:moveTo>
                  <a:cubicBezTo>
                    <a:pt x="109" y="0"/>
                    <a:pt x="0" y="109"/>
                    <a:pt x="0" y="242"/>
                  </a:cubicBezTo>
                  <a:cubicBezTo>
                    <a:pt x="0" y="376"/>
                    <a:pt x="109" y="484"/>
                    <a:pt x="242" y="484"/>
                  </a:cubicBezTo>
                  <a:cubicBezTo>
                    <a:pt x="376" y="484"/>
                    <a:pt x="484" y="376"/>
                    <a:pt x="484" y="242"/>
                  </a:cubicBezTo>
                  <a:cubicBezTo>
                    <a:pt x="484" y="109"/>
                    <a:pt x="376" y="0"/>
                    <a:pt x="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5062625" y="1400650"/>
              <a:ext cx="12125" cy="12125"/>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2"/>
            <p:cNvSpPr/>
            <p:nvPr/>
          </p:nvSpPr>
          <p:spPr>
            <a:xfrm>
              <a:off x="4739075" y="1675150"/>
              <a:ext cx="10125" cy="10100"/>
            </a:xfrm>
            <a:custGeom>
              <a:avLst/>
              <a:gdLst/>
              <a:ahLst/>
              <a:cxnLst/>
              <a:rect l="l" t="t" r="r" b="b"/>
              <a:pathLst>
                <a:path w="405"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a:off x="4757925" y="1674125"/>
              <a:ext cx="12100" cy="12125"/>
            </a:xfrm>
            <a:custGeom>
              <a:avLst/>
              <a:gdLst/>
              <a:ahLst/>
              <a:cxnLst/>
              <a:rect l="l" t="t" r="r" b="b"/>
              <a:pathLst>
                <a:path w="484" h="485" extrusionOk="0">
                  <a:moveTo>
                    <a:pt x="242" y="80"/>
                  </a:moveTo>
                  <a:cubicBezTo>
                    <a:pt x="331" y="80"/>
                    <a:pt x="404" y="154"/>
                    <a:pt x="404" y="243"/>
                  </a:cubicBezTo>
                  <a:cubicBezTo>
                    <a:pt x="404" y="332"/>
                    <a:pt x="331" y="405"/>
                    <a:pt x="242" y="405"/>
                  </a:cubicBezTo>
                  <a:cubicBezTo>
                    <a:pt x="153" y="405"/>
                    <a:pt x="79" y="332"/>
                    <a:pt x="79" y="243"/>
                  </a:cubicBezTo>
                  <a:cubicBezTo>
                    <a:pt x="79" y="154"/>
                    <a:pt x="153" y="80"/>
                    <a:pt x="242" y="80"/>
                  </a:cubicBezTo>
                  <a:close/>
                  <a:moveTo>
                    <a:pt x="242" y="1"/>
                  </a:moveTo>
                  <a:cubicBezTo>
                    <a:pt x="108" y="1"/>
                    <a:pt x="0" y="109"/>
                    <a:pt x="0" y="243"/>
                  </a:cubicBezTo>
                  <a:cubicBezTo>
                    <a:pt x="0" y="376"/>
                    <a:pt x="108" y="485"/>
                    <a:pt x="242" y="485"/>
                  </a:cubicBezTo>
                  <a:cubicBezTo>
                    <a:pt x="375" y="485"/>
                    <a:pt x="484" y="376"/>
                    <a:pt x="484" y="243"/>
                  </a:cubicBezTo>
                  <a:cubicBezTo>
                    <a:pt x="484" y="109"/>
                    <a:pt x="375"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4777725" y="1674125"/>
              <a:ext cx="12150" cy="12125"/>
            </a:xfrm>
            <a:custGeom>
              <a:avLst/>
              <a:gdLst/>
              <a:ahLst/>
              <a:cxnLst/>
              <a:rect l="l" t="t" r="r" b="b"/>
              <a:pathLst>
                <a:path w="486" h="485" extrusionOk="0">
                  <a:moveTo>
                    <a:pt x="244" y="80"/>
                  </a:moveTo>
                  <a:cubicBezTo>
                    <a:pt x="333" y="80"/>
                    <a:pt x="405" y="154"/>
                    <a:pt x="405" y="243"/>
                  </a:cubicBezTo>
                  <a:cubicBezTo>
                    <a:pt x="405" y="332"/>
                    <a:pt x="333" y="405"/>
                    <a:pt x="244" y="405"/>
                  </a:cubicBezTo>
                  <a:cubicBezTo>
                    <a:pt x="154" y="405"/>
                    <a:pt x="81" y="332"/>
                    <a:pt x="81" y="243"/>
                  </a:cubicBezTo>
                  <a:cubicBezTo>
                    <a:pt x="81" y="154"/>
                    <a:pt x="154" y="80"/>
                    <a:pt x="244" y="80"/>
                  </a:cubicBezTo>
                  <a:close/>
                  <a:moveTo>
                    <a:pt x="244" y="1"/>
                  </a:moveTo>
                  <a:cubicBezTo>
                    <a:pt x="110" y="1"/>
                    <a:pt x="1" y="109"/>
                    <a:pt x="1" y="243"/>
                  </a:cubicBezTo>
                  <a:cubicBezTo>
                    <a:pt x="1" y="376"/>
                    <a:pt x="110" y="485"/>
                    <a:pt x="244" y="485"/>
                  </a:cubicBezTo>
                  <a:cubicBezTo>
                    <a:pt x="376" y="485"/>
                    <a:pt x="485" y="376"/>
                    <a:pt x="485" y="243"/>
                  </a:cubicBezTo>
                  <a:cubicBezTo>
                    <a:pt x="485" y="109"/>
                    <a:pt x="376" y="1"/>
                    <a:pt x="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4798575" y="1675150"/>
              <a:ext cx="10125" cy="10100"/>
            </a:xfrm>
            <a:custGeom>
              <a:avLst/>
              <a:gdLst/>
              <a:ahLst/>
              <a:cxnLst/>
              <a:rect l="l" t="t" r="r" b="b"/>
              <a:pathLst>
                <a:path w="405" h="404" extrusionOk="0">
                  <a:moveTo>
                    <a:pt x="202" y="0"/>
                  </a:moveTo>
                  <a:cubicBezTo>
                    <a:pt x="91" y="0"/>
                    <a:pt x="1" y="90"/>
                    <a:pt x="1" y="202"/>
                  </a:cubicBezTo>
                  <a:cubicBezTo>
                    <a:pt x="1"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4817400" y="1674125"/>
              <a:ext cx="12125" cy="12125"/>
            </a:xfrm>
            <a:custGeom>
              <a:avLst/>
              <a:gdLst/>
              <a:ahLst/>
              <a:cxnLst/>
              <a:rect l="l" t="t" r="r" b="b"/>
              <a:pathLst>
                <a:path w="485" h="485" extrusionOk="0">
                  <a:moveTo>
                    <a:pt x="243" y="80"/>
                  </a:moveTo>
                  <a:cubicBezTo>
                    <a:pt x="332" y="80"/>
                    <a:pt x="405" y="154"/>
                    <a:pt x="405" y="243"/>
                  </a:cubicBezTo>
                  <a:cubicBezTo>
                    <a:pt x="405" y="332"/>
                    <a:pt x="332" y="405"/>
                    <a:pt x="243" y="405"/>
                  </a:cubicBezTo>
                  <a:cubicBezTo>
                    <a:pt x="153" y="405"/>
                    <a:pt x="81" y="332"/>
                    <a:pt x="81" y="243"/>
                  </a:cubicBezTo>
                  <a:cubicBezTo>
                    <a:pt x="81" y="154"/>
                    <a:pt x="153" y="80"/>
                    <a:pt x="243" y="80"/>
                  </a:cubicBezTo>
                  <a:close/>
                  <a:moveTo>
                    <a:pt x="243" y="1"/>
                  </a:moveTo>
                  <a:cubicBezTo>
                    <a:pt x="109" y="1"/>
                    <a:pt x="0" y="109"/>
                    <a:pt x="0" y="243"/>
                  </a:cubicBezTo>
                  <a:cubicBezTo>
                    <a:pt x="0" y="376"/>
                    <a:pt x="109" y="485"/>
                    <a:pt x="243" y="485"/>
                  </a:cubicBezTo>
                  <a:cubicBezTo>
                    <a:pt x="376" y="485"/>
                    <a:pt x="485" y="376"/>
                    <a:pt x="485" y="243"/>
                  </a:cubicBezTo>
                  <a:cubicBezTo>
                    <a:pt x="485" y="109"/>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4838250" y="1675150"/>
              <a:ext cx="10125" cy="101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4648675" y="1343400"/>
              <a:ext cx="720050" cy="40975"/>
            </a:xfrm>
            <a:custGeom>
              <a:avLst/>
              <a:gdLst/>
              <a:ahLst/>
              <a:cxnLst/>
              <a:rect l="l" t="t" r="r" b="b"/>
              <a:pathLst>
                <a:path w="28802" h="1639" extrusionOk="0">
                  <a:moveTo>
                    <a:pt x="26073" y="0"/>
                  </a:moveTo>
                  <a:lnTo>
                    <a:pt x="24516" y="1558"/>
                  </a:lnTo>
                  <a:lnTo>
                    <a:pt x="1" y="1558"/>
                  </a:lnTo>
                  <a:lnTo>
                    <a:pt x="1" y="1638"/>
                  </a:lnTo>
                  <a:lnTo>
                    <a:pt x="24549" y="1638"/>
                  </a:lnTo>
                  <a:lnTo>
                    <a:pt x="26107" y="81"/>
                  </a:lnTo>
                  <a:lnTo>
                    <a:pt x="28802" y="81"/>
                  </a:lnTo>
                  <a:lnTo>
                    <a:pt x="288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4632825" y="1311800"/>
              <a:ext cx="670500" cy="53100"/>
            </a:xfrm>
            <a:custGeom>
              <a:avLst/>
              <a:gdLst/>
              <a:ahLst/>
              <a:cxnLst/>
              <a:rect l="l" t="t" r="r" b="b"/>
              <a:pathLst>
                <a:path w="26820" h="2124" extrusionOk="0">
                  <a:moveTo>
                    <a:pt x="26762" y="1"/>
                  </a:moveTo>
                  <a:lnTo>
                    <a:pt x="24720" y="2043"/>
                  </a:lnTo>
                  <a:lnTo>
                    <a:pt x="0" y="2043"/>
                  </a:lnTo>
                  <a:lnTo>
                    <a:pt x="0" y="2123"/>
                  </a:lnTo>
                  <a:lnTo>
                    <a:pt x="24753" y="2123"/>
                  </a:lnTo>
                  <a:lnTo>
                    <a:pt x="26819" y="58"/>
                  </a:lnTo>
                  <a:lnTo>
                    <a:pt x="267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4633550" y="1118650"/>
              <a:ext cx="370425" cy="88825"/>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2"/>
            <p:cNvSpPr/>
            <p:nvPr/>
          </p:nvSpPr>
          <p:spPr>
            <a:xfrm>
              <a:off x="4616850" y="1136950"/>
              <a:ext cx="370450" cy="88825"/>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2"/>
            <p:cNvSpPr/>
            <p:nvPr/>
          </p:nvSpPr>
          <p:spPr>
            <a:xfrm>
              <a:off x="4600150" y="1155225"/>
              <a:ext cx="370450" cy="88825"/>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2"/>
            <p:cNvSpPr/>
            <p:nvPr/>
          </p:nvSpPr>
          <p:spPr>
            <a:xfrm>
              <a:off x="4583450" y="1173525"/>
              <a:ext cx="370450" cy="88825"/>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59200" cy="612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600"/>
              <a:buFont typeface="Saira"/>
              <a:buNone/>
              <a:defRPr sz="3600" b="1">
                <a:solidFill>
                  <a:schemeClr val="lt1"/>
                </a:solidFill>
                <a:latin typeface="Saira"/>
                <a:ea typeface="Saira"/>
                <a:cs typeface="Saira"/>
                <a:sym typeface="Saira"/>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13225" y="1456650"/>
            <a:ext cx="7759200" cy="3112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60" r:id="rId4"/>
    <p:sldLayoutId id="2147483671" r:id="rId5"/>
    <p:sldLayoutId id="2147483675" r:id="rId6"/>
    <p:sldLayoutId id="2147483676" r:id="rId7"/>
    <p:sldLayoutId id="2147483677" r:id="rId8"/>
    <p:sldLayoutId id="2147483678" r:id="rId9"/>
    <p:sldLayoutId id="214748368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ctrTitle"/>
          </p:nvPr>
        </p:nvSpPr>
        <p:spPr>
          <a:xfrm>
            <a:off x="1574367" y="584191"/>
            <a:ext cx="5970300" cy="179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TEAM ACTA</a:t>
            </a:r>
            <a:endParaRPr dirty="0"/>
          </a:p>
        </p:txBody>
      </p:sp>
      <p:sp>
        <p:nvSpPr>
          <p:cNvPr id="683" name="Google Shape;683;p35"/>
          <p:cNvSpPr txBox="1">
            <a:spLocks noGrp="1"/>
          </p:cNvSpPr>
          <p:nvPr>
            <p:ph type="subTitle" idx="1"/>
          </p:nvPr>
        </p:nvSpPr>
        <p:spPr>
          <a:xfrm>
            <a:off x="2642575" y="3244200"/>
            <a:ext cx="3858900" cy="74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Review 2</a:t>
            </a:r>
          </a:p>
          <a:p>
            <a:pPr marL="0" lvl="0" indent="0" algn="ctr" rtl="0">
              <a:spcBef>
                <a:spcPts val="0"/>
              </a:spcBef>
              <a:spcAft>
                <a:spcPts val="0"/>
              </a:spcAft>
              <a:buNone/>
            </a:pPr>
            <a:endParaRPr lang="en" dirty="0"/>
          </a:p>
          <a:p>
            <a:pPr marL="0" lvl="0" indent="0" algn="ctr" rtl="0">
              <a:spcBef>
                <a:spcPts val="0"/>
              </a:spcBef>
              <a:spcAft>
                <a:spcPts val="0"/>
              </a:spcAft>
              <a:buNone/>
            </a:pPr>
            <a:r>
              <a:rPr lang="en" dirty="0" err="1"/>
              <a:t>RedBull</a:t>
            </a:r>
            <a:r>
              <a:rPr lang="en" dirty="0"/>
              <a:t> Basement Hackathon</a:t>
            </a:r>
          </a:p>
          <a:p>
            <a:pPr marL="0" lvl="0" indent="0" algn="ctr" rtl="0">
              <a:spcBef>
                <a:spcPts val="0"/>
              </a:spcBef>
              <a:spcAft>
                <a:spcPts val="0"/>
              </a:spcAft>
              <a:buNone/>
            </a:pPr>
            <a:r>
              <a:rPr lang="en" dirty="0"/>
              <a:t>29 August 2024</a:t>
            </a:r>
          </a:p>
        </p:txBody>
      </p:sp>
      <p:sp>
        <p:nvSpPr>
          <p:cNvPr id="684" name="Google Shape;684;p35"/>
          <p:cNvSpPr/>
          <p:nvPr/>
        </p:nvSpPr>
        <p:spPr>
          <a:xfrm>
            <a:off x="1731368" y="510873"/>
            <a:ext cx="106449" cy="106540"/>
          </a:xfrm>
          <a:custGeom>
            <a:avLst/>
            <a:gdLst/>
            <a:ahLst/>
            <a:cxnLst/>
            <a:rect l="l" t="t" r="r" b="b"/>
            <a:pathLst>
              <a:path w="1175" h="1176" extrusionOk="0">
                <a:moveTo>
                  <a:pt x="588" y="241"/>
                </a:moveTo>
                <a:cubicBezTo>
                  <a:pt x="779" y="241"/>
                  <a:pt x="935" y="396"/>
                  <a:pt x="935" y="588"/>
                </a:cubicBezTo>
                <a:cubicBezTo>
                  <a:pt x="935" y="780"/>
                  <a:pt x="779" y="935"/>
                  <a:pt x="588" y="935"/>
                </a:cubicBezTo>
                <a:cubicBezTo>
                  <a:pt x="397" y="935"/>
                  <a:pt x="240" y="780"/>
                  <a:pt x="240" y="588"/>
                </a:cubicBezTo>
                <a:cubicBezTo>
                  <a:pt x="240" y="396"/>
                  <a:pt x="397" y="241"/>
                  <a:pt x="588" y="241"/>
                </a:cubicBezTo>
                <a:close/>
                <a:moveTo>
                  <a:pt x="588" y="1"/>
                </a:moveTo>
                <a:cubicBezTo>
                  <a:pt x="265" y="1"/>
                  <a:pt x="1" y="264"/>
                  <a:pt x="1" y="588"/>
                </a:cubicBezTo>
                <a:cubicBezTo>
                  <a:pt x="1" y="911"/>
                  <a:pt x="265" y="1175"/>
                  <a:pt x="588" y="1175"/>
                </a:cubicBezTo>
                <a:cubicBezTo>
                  <a:pt x="912" y="1175"/>
                  <a:pt x="1174" y="911"/>
                  <a:pt x="1174" y="588"/>
                </a:cubicBezTo>
                <a:cubicBezTo>
                  <a:pt x="1174" y="264"/>
                  <a:pt x="912" y="1"/>
                  <a:pt x="5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5"/>
          <p:cNvSpPr/>
          <p:nvPr/>
        </p:nvSpPr>
        <p:spPr>
          <a:xfrm>
            <a:off x="7" y="248419"/>
            <a:ext cx="2322856" cy="779298"/>
          </a:xfrm>
          <a:custGeom>
            <a:avLst/>
            <a:gdLst/>
            <a:ahLst/>
            <a:cxnLst/>
            <a:rect l="l" t="t" r="r" b="b"/>
            <a:pathLst>
              <a:path w="25640" h="8602" extrusionOk="0">
                <a:moveTo>
                  <a:pt x="1" y="1"/>
                </a:moveTo>
                <a:lnTo>
                  <a:pt x="1" y="240"/>
                </a:lnTo>
                <a:lnTo>
                  <a:pt x="11937" y="240"/>
                </a:lnTo>
                <a:lnTo>
                  <a:pt x="13374" y="1678"/>
                </a:lnTo>
                <a:lnTo>
                  <a:pt x="15052" y="1678"/>
                </a:lnTo>
                <a:lnTo>
                  <a:pt x="18376" y="5002"/>
                </a:lnTo>
                <a:lnTo>
                  <a:pt x="18376" y="6400"/>
                </a:lnTo>
                <a:lnTo>
                  <a:pt x="19504" y="7529"/>
                </a:lnTo>
                <a:lnTo>
                  <a:pt x="24397" y="7529"/>
                </a:lnTo>
                <a:lnTo>
                  <a:pt x="25470" y="8602"/>
                </a:lnTo>
                <a:lnTo>
                  <a:pt x="25640" y="8433"/>
                </a:lnTo>
                <a:lnTo>
                  <a:pt x="24496" y="7289"/>
                </a:lnTo>
                <a:lnTo>
                  <a:pt x="19604" y="7289"/>
                </a:lnTo>
                <a:lnTo>
                  <a:pt x="18615" y="6301"/>
                </a:lnTo>
                <a:lnTo>
                  <a:pt x="18615" y="4903"/>
                </a:lnTo>
                <a:lnTo>
                  <a:pt x="15151" y="1439"/>
                </a:lnTo>
                <a:lnTo>
                  <a:pt x="13473" y="1439"/>
                </a:lnTo>
                <a:lnTo>
                  <a:pt x="12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5"/>
          <p:cNvSpPr/>
          <p:nvPr/>
        </p:nvSpPr>
        <p:spPr>
          <a:xfrm>
            <a:off x="7" y="356952"/>
            <a:ext cx="2822578" cy="812547"/>
          </a:xfrm>
          <a:custGeom>
            <a:avLst/>
            <a:gdLst/>
            <a:ahLst/>
            <a:cxnLst/>
            <a:rect l="l" t="t" r="r" b="b"/>
            <a:pathLst>
              <a:path w="31156" h="8969" extrusionOk="0">
                <a:moveTo>
                  <a:pt x="1" y="1"/>
                </a:moveTo>
                <a:lnTo>
                  <a:pt x="1" y="241"/>
                </a:lnTo>
                <a:lnTo>
                  <a:pt x="11537" y="241"/>
                </a:lnTo>
                <a:lnTo>
                  <a:pt x="18771" y="7474"/>
                </a:lnTo>
                <a:lnTo>
                  <a:pt x="23837" y="7474"/>
                </a:lnTo>
                <a:lnTo>
                  <a:pt x="25333" y="8969"/>
                </a:lnTo>
                <a:lnTo>
                  <a:pt x="31156" y="8969"/>
                </a:lnTo>
                <a:lnTo>
                  <a:pt x="31156" y="8729"/>
                </a:lnTo>
                <a:lnTo>
                  <a:pt x="25432" y="8729"/>
                </a:lnTo>
                <a:lnTo>
                  <a:pt x="23937" y="7235"/>
                </a:lnTo>
                <a:lnTo>
                  <a:pt x="18870" y="7235"/>
                </a:lnTo>
                <a:lnTo>
                  <a:pt x="11671" y="36"/>
                </a:lnTo>
                <a:lnTo>
                  <a:pt x="11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5"/>
          <p:cNvSpPr/>
          <p:nvPr/>
        </p:nvSpPr>
        <p:spPr>
          <a:xfrm>
            <a:off x="7" y="472732"/>
            <a:ext cx="1929311" cy="1013667"/>
          </a:xfrm>
          <a:custGeom>
            <a:avLst/>
            <a:gdLst/>
            <a:ahLst/>
            <a:cxnLst/>
            <a:rect l="l" t="t" r="r" b="b"/>
            <a:pathLst>
              <a:path w="21296" h="11189" extrusionOk="0">
                <a:moveTo>
                  <a:pt x="1" y="1"/>
                </a:moveTo>
                <a:lnTo>
                  <a:pt x="1" y="240"/>
                </a:lnTo>
                <a:lnTo>
                  <a:pt x="10579" y="240"/>
                </a:lnTo>
                <a:lnTo>
                  <a:pt x="15619" y="5281"/>
                </a:lnTo>
                <a:lnTo>
                  <a:pt x="15619" y="6800"/>
                </a:lnTo>
                <a:lnTo>
                  <a:pt x="17527" y="8708"/>
                </a:lnTo>
                <a:lnTo>
                  <a:pt x="18646" y="8708"/>
                </a:lnTo>
                <a:lnTo>
                  <a:pt x="21126" y="11188"/>
                </a:lnTo>
                <a:lnTo>
                  <a:pt x="21296" y="11019"/>
                </a:lnTo>
                <a:lnTo>
                  <a:pt x="18745" y="8468"/>
                </a:lnTo>
                <a:lnTo>
                  <a:pt x="17626" y="8468"/>
                </a:lnTo>
                <a:lnTo>
                  <a:pt x="15859" y="6700"/>
                </a:lnTo>
                <a:lnTo>
                  <a:pt x="15859" y="5182"/>
                </a:lnTo>
                <a:lnTo>
                  <a:pt x="106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5"/>
          <p:cNvSpPr/>
          <p:nvPr/>
        </p:nvSpPr>
        <p:spPr>
          <a:xfrm>
            <a:off x="7" y="798330"/>
            <a:ext cx="1531871" cy="669497"/>
          </a:xfrm>
          <a:custGeom>
            <a:avLst/>
            <a:gdLst/>
            <a:ahLst/>
            <a:cxnLst/>
            <a:rect l="l" t="t" r="r" b="b"/>
            <a:pathLst>
              <a:path w="16909" h="7390" extrusionOk="0">
                <a:moveTo>
                  <a:pt x="1" y="1"/>
                </a:moveTo>
                <a:lnTo>
                  <a:pt x="1" y="241"/>
                </a:lnTo>
                <a:lnTo>
                  <a:pt x="3789" y="241"/>
                </a:lnTo>
                <a:lnTo>
                  <a:pt x="5417" y="1868"/>
                </a:lnTo>
                <a:lnTo>
                  <a:pt x="11218" y="1868"/>
                </a:lnTo>
                <a:lnTo>
                  <a:pt x="16739" y="7389"/>
                </a:lnTo>
                <a:lnTo>
                  <a:pt x="16908" y="7220"/>
                </a:lnTo>
                <a:lnTo>
                  <a:pt x="11317" y="1628"/>
                </a:lnTo>
                <a:lnTo>
                  <a:pt x="5516" y="1628"/>
                </a:lnTo>
                <a:lnTo>
                  <a:pt x="3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5"/>
          <p:cNvSpPr/>
          <p:nvPr/>
        </p:nvSpPr>
        <p:spPr>
          <a:xfrm>
            <a:off x="1496365" y="1437297"/>
            <a:ext cx="106449" cy="106359"/>
          </a:xfrm>
          <a:custGeom>
            <a:avLst/>
            <a:gdLst/>
            <a:ahLst/>
            <a:cxnLst/>
            <a:rect l="l" t="t" r="r" b="b"/>
            <a:pathLst>
              <a:path w="1175" h="1174" extrusionOk="0">
                <a:moveTo>
                  <a:pt x="588" y="240"/>
                </a:moveTo>
                <a:cubicBezTo>
                  <a:pt x="779" y="240"/>
                  <a:pt x="935" y="396"/>
                  <a:pt x="935" y="587"/>
                </a:cubicBezTo>
                <a:cubicBezTo>
                  <a:pt x="935" y="779"/>
                  <a:pt x="779" y="934"/>
                  <a:pt x="588" y="934"/>
                </a:cubicBezTo>
                <a:cubicBezTo>
                  <a:pt x="396" y="934"/>
                  <a:pt x="240" y="779"/>
                  <a:pt x="240" y="587"/>
                </a:cubicBezTo>
                <a:cubicBezTo>
                  <a:pt x="240" y="396"/>
                  <a:pt x="396" y="240"/>
                  <a:pt x="588" y="240"/>
                </a:cubicBezTo>
                <a:close/>
                <a:moveTo>
                  <a:pt x="588" y="0"/>
                </a:moveTo>
                <a:cubicBezTo>
                  <a:pt x="264" y="0"/>
                  <a:pt x="1" y="264"/>
                  <a:pt x="1" y="587"/>
                </a:cubicBezTo>
                <a:cubicBezTo>
                  <a:pt x="1" y="911"/>
                  <a:pt x="264" y="1174"/>
                  <a:pt x="588" y="1174"/>
                </a:cubicBezTo>
                <a:cubicBezTo>
                  <a:pt x="912" y="1174"/>
                  <a:pt x="1174" y="911"/>
                  <a:pt x="1174" y="587"/>
                </a:cubicBezTo>
                <a:cubicBezTo>
                  <a:pt x="1174" y="264"/>
                  <a:pt x="912" y="0"/>
                  <a:pt x="5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5"/>
          <p:cNvSpPr/>
          <p:nvPr/>
        </p:nvSpPr>
        <p:spPr>
          <a:xfrm>
            <a:off x="2805281" y="1116228"/>
            <a:ext cx="84706" cy="84797"/>
          </a:xfrm>
          <a:custGeom>
            <a:avLst/>
            <a:gdLst/>
            <a:ahLst/>
            <a:cxnLst/>
            <a:rect l="l" t="t" r="r" b="b"/>
            <a:pathLst>
              <a:path w="935" h="936" extrusionOk="0">
                <a:moveTo>
                  <a:pt x="468" y="1"/>
                </a:moveTo>
                <a:cubicBezTo>
                  <a:pt x="210" y="1"/>
                  <a:pt x="1" y="210"/>
                  <a:pt x="1" y="468"/>
                </a:cubicBezTo>
                <a:cubicBezTo>
                  <a:pt x="1" y="726"/>
                  <a:pt x="210" y="935"/>
                  <a:pt x="468" y="935"/>
                </a:cubicBezTo>
                <a:cubicBezTo>
                  <a:pt x="726" y="935"/>
                  <a:pt x="935" y="726"/>
                  <a:pt x="935" y="468"/>
                </a:cubicBezTo>
                <a:cubicBezTo>
                  <a:pt x="935" y="210"/>
                  <a:pt x="726" y="1"/>
                  <a:pt x="4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5"/>
          <p:cNvSpPr/>
          <p:nvPr/>
        </p:nvSpPr>
        <p:spPr>
          <a:xfrm>
            <a:off x="210731" y="563508"/>
            <a:ext cx="71479" cy="71389"/>
          </a:xfrm>
          <a:custGeom>
            <a:avLst/>
            <a:gdLst/>
            <a:ahLst/>
            <a:cxnLst/>
            <a:rect l="l" t="t" r="r" b="b"/>
            <a:pathLst>
              <a:path w="789" h="788" extrusionOk="0">
                <a:moveTo>
                  <a:pt x="1" y="0"/>
                </a:moveTo>
                <a:lnTo>
                  <a:pt x="1"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5"/>
          <p:cNvSpPr/>
          <p:nvPr/>
        </p:nvSpPr>
        <p:spPr>
          <a:xfrm>
            <a:off x="315731" y="563508"/>
            <a:ext cx="71389" cy="71389"/>
          </a:xfrm>
          <a:custGeom>
            <a:avLst/>
            <a:gdLst/>
            <a:ahLst/>
            <a:cxnLst/>
            <a:rect l="l" t="t" r="r" b="b"/>
            <a:pathLst>
              <a:path w="788" h="788" extrusionOk="0">
                <a:moveTo>
                  <a:pt x="1" y="0"/>
                </a:moveTo>
                <a:lnTo>
                  <a:pt x="1" y="788"/>
                </a:lnTo>
                <a:lnTo>
                  <a:pt x="787" y="788"/>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5"/>
          <p:cNvSpPr/>
          <p:nvPr/>
        </p:nvSpPr>
        <p:spPr>
          <a:xfrm>
            <a:off x="420640" y="563508"/>
            <a:ext cx="71389" cy="71389"/>
          </a:xfrm>
          <a:custGeom>
            <a:avLst/>
            <a:gdLst/>
            <a:ahLst/>
            <a:cxnLst/>
            <a:rect l="l" t="t" r="r" b="b"/>
            <a:pathLst>
              <a:path w="788" h="788" extrusionOk="0">
                <a:moveTo>
                  <a:pt x="0" y="0"/>
                </a:moveTo>
                <a:lnTo>
                  <a:pt x="0"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5"/>
          <p:cNvSpPr/>
          <p:nvPr/>
        </p:nvSpPr>
        <p:spPr>
          <a:xfrm>
            <a:off x="525549" y="563508"/>
            <a:ext cx="71389" cy="71389"/>
          </a:xfrm>
          <a:custGeom>
            <a:avLst/>
            <a:gdLst/>
            <a:ahLst/>
            <a:cxnLst/>
            <a:rect l="l" t="t" r="r" b="b"/>
            <a:pathLst>
              <a:path w="788" h="788" extrusionOk="0">
                <a:moveTo>
                  <a:pt x="1" y="0"/>
                </a:moveTo>
                <a:lnTo>
                  <a:pt x="1"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5"/>
          <p:cNvSpPr/>
          <p:nvPr/>
        </p:nvSpPr>
        <p:spPr>
          <a:xfrm>
            <a:off x="630458" y="563508"/>
            <a:ext cx="71479" cy="71389"/>
          </a:xfrm>
          <a:custGeom>
            <a:avLst/>
            <a:gdLst/>
            <a:ahLst/>
            <a:cxnLst/>
            <a:rect l="l" t="t" r="r" b="b"/>
            <a:pathLst>
              <a:path w="789" h="788" extrusionOk="0">
                <a:moveTo>
                  <a:pt x="1" y="0"/>
                </a:moveTo>
                <a:lnTo>
                  <a:pt x="1"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5"/>
          <p:cNvSpPr/>
          <p:nvPr/>
        </p:nvSpPr>
        <p:spPr>
          <a:xfrm>
            <a:off x="96944" y="1236629"/>
            <a:ext cx="13770" cy="183998"/>
          </a:xfrm>
          <a:custGeom>
            <a:avLst/>
            <a:gdLst/>
            <a:ahLst/>
            <a:cxnLst/>
            <a:rect l="l" t="t" r="r" b="b"/>
            <a:pathLst>
              <a:path w="152" h="2031" extrusionOk="0">
                <a:moveTo>
                  <a:pt x="0" y="1"/>
                </a:moveTo>
                <a:lnTo>
                  <a:pt x="0"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5"/>
          <p:cNvSpPr/>
          <p:nvPr/>
        </p:nvSpPr>
        <p:spPr>
          <a:xfrm>
            <a:off x="169239" y="1236629"/>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5"/>
          <p:cNvSpPr/>
          <p:nvPr/>
        </p:nvSpPr>
        <p:spPr>
          <a:xfrm>
            <a:off x="205114" y="1236629"/>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5"/>
          <p:cNvSpPr/>
          <p:nvPr/>
        </p:nvSpPr>
        <p:spPr>
          <a:xfrm>
            <a:off x="241171" y="1236629"/>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a:off x="279493" y="1236629"/>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a:off x="308121" y="1236629"/>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5"/>
          <p:cNvSpPr/>
          <p:nvPr/>
        </p:nvSpPr>
        <p:spPr>
          <a:xfrm>
            <a:off x="424263" y="1236629"/>
            <a:ext cx="13680" cy="183998"/>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5"/>
          <p:cNvSpPr/>
          <p:nvPr/>
        </p:nvSpPr>
        <p:spPr>
          <a:xfrm>
            <a:off x="355955" y="1236629"/>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5"/>
          <p:cNvSpPr/>
          <p:nvPr/>
        </p:nvSpPr>
        <p:spPr>
          <a:xfrm>
            <a:off x="457602" y="1236629"/>
            <a:ext cx="13770" cy="183998"/>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a:off x="603823" y="1011501"/>
            <a:ext cx="13770" cy="183998"/>
          </a:xfrm>
          <a:custGeom>
            <a:avLst/>
            <a:gdLst/>
            <a:ahLst/>
            <a:cxnLst/>
            <a:rect l="l" t="t" r="r" b="b"/>
            <a:pathLst>
              <a:path w="152" h="2031" extrusionOk="0">
                <a:moveTo>
                  <a:pt x="0" y="1"/>
                </a:moveTo>
                <a:lnTo>
                  <a:pt x="0" y="2031"/>
                </a:lnTo>
                <a:lnTo>
                  <a:pt x="152" y="2031"/>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5"/>
          <p:cNvSpPr/>
          <p:nvPr/>
        </p:nvSpPr>
        <p:spPr>
          <a:xfrm>
            <a:off x="676118" y="1011501"/>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5"/>
          <p:cNvSpPr/>
          <p:nvPr/>
        </p:nvSpPr>
        <p:spPr>
          <a:xfrm>
            <a:off x="711993" y="1011501"/>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5"/>
          <p:cNvSpPr/>
          <p:nvPr/>
        </p:nvSpPr>
        <p:spPr>
          <a:xfrm>
            <a:off x="748050" y="1011501"/>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5"/>
          <p:cNvSpPr/>
          <p:nvPr/>
        </p:nvSpPr>
        <p:spPr>
          <a:xfrm>
            <a:off x="786372" y="1011501"/>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5"/>
          <p:cNvSpPr/>
          <p:nvPr/>
        </p:nvSpPr>
        <p:spPr>
          <a:xfrm>
            <a:off x="815000" y="1011501"/>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5"/>
          <p:cNvSpPr/>
          <p:nvPr/>
        </p:nvSpPr>
        <p:spPr>
          <a:xfrm>
            <a:off x="931142" y="1011501"/>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5"/>
          <p:cNvSpPr/>
          <p:nvPr/>
        </p:nvSpPr>
        <p:spPr>
          <a:xfrm>
            <a:off x="862834" y="1011501"/>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5"/>
          <p:cNvSpPr/>
          <p:nvPr/>
        </p:nvSpPr>
        <p:spPr>
          <a:xfrm>
            <a:off x="964481" y="1011501"/>
            <a:ext cx="13770" cy="183998"/>
          </a:xfrm>
          <a:custGeom>
            <a:avLst/>
            <a:gdLst/>
            <a:ahLst/>
            <a:cxnLst/>
            <a:rect l="l" t="t" r="r" b="b"/>
            <a:pathLst>
              <a:path w="152"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5"/>
          <p:cNvSpPr/>
          <p:nvPr/>
        </p:nvSpPr>
        <p:spPr>
          <a:xfrm>
            <a:off x="59075" y="295528"/>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4" y="314"/>
                  <a:pt x="404" y="202"/>
                </a:cubicBezTo>
                <a:cubicBezTo>
                  <a:pt x="404"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5"/>
          <p:cNvSpPr/>
          <p:nvPr/>
        </p:nvSpPr>
        <p:spPr>
          <a:xfrm>
            <a:off x="127293" y="291904"/>
            <a:ext cx="43939" cy="43848"/>
          </a:xfrm>
          <a:custGeom>
            <a:avLst/>
            <a:gdLst/>
            <a:ahLst/>
            <a:cxnLst/>
            <a:rect l="l" t="t" r="r" b="b"/>
            <a:pathLst>
              <a:path w="485" h="484" extrusionOk="0">
                <a:moveTo>
                  <a:pt x="243" y="80"/>
                </a:moveTo>
                <a:cubicBezTo>
                  <a:pt x="332" y="80"/>
                  <a:pt x="405" y="153"/>
                  <a:pt x="405" y="242"/>
                </a:cubicBezTo>
                <a:cubicBezTo>
                  <a:pt x="405" y="331"/>
                  <a:pt x="332" y="404"/>
                  <a:pt x="243" y="404"/>
                </a:cubicBezTo>
                <a:cubicBezTo>
                  <a:pt x="154" y="404"/>
                  <a:pt x="80" y="331"/>
                  <a:pt x="80" y="242"/>
                </a:cubicBezTo>
                <a:cubicBezTo>
                  <a:pt x="80" y="153"/>
                  <a:pt x="154" y="80"/>
                  <a:pt x="243" y="80"/>
                </a:cubicBezTo>
                <a:close/>
                <a:moveTo>
                  <a:pt x="243" y="0"/>
                </a:moveTo>
                <a:cubicBezTo>
                  <a:pt x="109" y="0"/>
                  <a:pt x="1" y="108"/>
                  <a:pt x="1" y="242"/>
                </a:cubicBezTo>
                <a:cubicBezTo>
                  <a:pt x="1" y="375"/>
                  <a:pt x="109" y="484"/>
                  <a:pt x="243" y="484"/>
                </a:cubicBezTo>
                <a:cubicBezTo>
                  <a:pt x="376" y="484"/>
                  <a:pt x="484" y="375"/>
                  <a:pt x="484" y="242"/>
                </a:cubicBezTo>
                <a:cubicBezTo>
                  <a:pt x="484" y="108"/>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5"/>
          <p:cNvSpPr/>
          <p:nvPr/>
        </p:nvSpPr>
        <p:spPr>
          <a:xfrm>
            <a:off x="202759" y="295528"/>
            <a:ext cx="36691" cy="36600"/>
          </a:xfrm>
          <a:custGeom>
            <a:avLst/>
            <a:gdLst/>
            <a:ahLst/>
            <a:cxnLst/>
            <a:rect l="l" t="t" r="r" b="b"/>
            <a:pathLst>
              <a:path w="405" h="404" extrusionOk="0">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5"/>
          <p:cNvSpPr/>
          <p:nvPr/>
        </p:nvSpPr>
        <p:spPr>
          <a:xfrm>
            <a:off x="274691" y="295528"/>
            <a:ext cx="36691" cy="366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5"/>
          <p:cNvSpPr/>
          <p:nvPr/>
        </p:nvSpPr>
        <p:spPr>
          <a:xfrm>
            <a:off x="346533" y="295528"/>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4" y="314"/>
                  <a:pt x="404" y="202"/>
                </a:cubicBezTo>
                <a:cubicBezTo>
                  <a:pt x="404"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5"/>
          <p:cNvSpPr/>
          <p:nvPr/>
        </p:nvSpPr>
        <p:spPr>
          <a:xfrm>
            <a:off x="418375" y="295528"/>
            <a:ext cx="36782" cy="36600"/>
          </a:xfrm>
          <a:custGeom>
            <a:avLst/>
            <a:gdLst/>
            <a:ahLst/>
            <a:cxnLst/>
            <a:rect l="l" t="t" r="r" b="b"/>
            <a:pathLst>
              <a:path w="406"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5"/>
          <p:cNvSpPr/>
          <p:nvPr/>
        </p:nvSpPr>
        <p:spPr>
          <a:xfrm>
            <a:off x="1393902" y="146952"/>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5"/>
          <p:cNvSpPr/>
          <p:nvPr/>
        </p:nvSpPr>
        <p:spPr>
          <a:xfrm>
            <a:off x="1462120" y="143329"/>
            <a:ext cx="43939" cy="43939"/>
          </a:xfrm>
          <a:custGeom>
            <a:avLst/>
            <a:gdLst/>
            <a:ahLst/>
            <a:cxnLst/>
            <a:rect l="l" t="t" r="r" b="b"/>
            <a:pathLst>
              <a:path w="485" h="485" extrusionOk="0">
                <a:moveTo>
                  <a:pt x="243" y="80"/>
                </a:moveTo>
                <a:cubicBezTo>
                  <a:pt x="332" y="80"/>
                  <a:pt x="405" y="153"/>
                  <a:pt x="405" y="242"/>
                </a:cubicBezTo>
                <a:cubicBezTo>
                  <a:pt x="405" y="331"/>
                  <a:pt x="332" y="405"/>
                  <a:pt x="243" y="405"/>
                </a:cubicBezTo>
                <a:cubicBezTo>
                  <a:pt x="154" y="405"/>
                  <a:pt x="80" y="331"/>
                  <a:pt x="80" y="242"/>
                </a:cubicBezTo>
                <a:cubicBezTo>
                  <a:pt x="80" y="153"/>
                  <a:pt x="154" y="80"/>
                  <a:pt x="243" y="80"/>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5"/>
          <p:cNvSpPr/>
          <p:nvPr/>
        </p:nvSpPr>
        <p:spPr>
          <a:xfrm>
            <a:off x="1537585" y="146952"/>
            <a:ext cx="36782" cy="36600"/>
          </a:xfrm>
          <a:custGeom>
            <a:avLst/>
            <a:gdLst/>
            <a:ahLst/>
            <a:cxnLst/>
            <a:rect l="l" t="t" r="r" b="b"/>
            <a:pathLst>
              <a:path w="406" h="404" extrusionOk="0">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5"/>
          <p:cNvSpPr/>
          <p:nvPr/>
        </p:nvSpPr>
        <p:spPr>
          <a:xfrm>
            <a:off x="1609518" y="146952"/>
            <a:ext cx="36691" cy="366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5"/>
          <p:cNvSpPr/>
          <p:nvPr/>
        </p:nvSpPr>
        <p:spPr>
          <a:xfrm>
            <a:off x="1681360" y="146952"/>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5"/>
          <p:cNvSpPr/>
          <p:nvPr/>
        </p:nvSpPr>
        <p:spPr>
          <a:xfrm>
            <a:off x="1753202" y="146952"/>
            <a:ext cx="36782" cy="36600"/>
          </a:xfrm>
          <a:custGeom>
            <a:avLst/>
            <a:gdLst/>
            <a:ahLst/>
            <a:cxnLst/>
            <a:rect l="l" t="t" r="r" b="b"/>
            <a:pathLst>
              <a:path w="406"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5"/>
          <p:cNvSpPr/>
          <p:nvPr/>
        </p:nvSpPr>
        <p:spPr>
          <a:xfrm>
            <a:off x="1859198" y="146952"/>
            <a:ext cx="36691" cy="36600"/>
          </a:xfrm>
          <a:custGeom>
            <a:avLst/>
            <a:gdLst/>
            <a:ahLst/>
            <a:cxnLst/>
            <a:rect l="l" t="t" r="r" b="b"/>
            <a:pathLst>
              <a:path w="405" h="404" extrusionOk="0">
                <a:moveTo>
                  <a:pt x="202" y="0"/>
                </a:moveTo>
                <a:cubicBezTo>
                  <a:pt x="91" y="0"/>
                  <a:pt x="0" y="90"/>
                  <a:pt x="0" y="202"/>
                </a:cubicBezTo>
                <a:cubicBezTo>
                  <a:pt x="0"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5"/>
          <p:cNvSpPr/>
          <p:nvPr/>
        </p:nvSpPr>
        <p:spPr>
          <a:xfrm>
            <a:off x="7" y="717248"/>
            <a:ext cx="2635499" cy="656814"/>
          </a:xfrm>
          <a:custGeom>
            <a:avLst/>
            <a:gdLst/>
            <a:ahLst/>
            <a:cxnLst/>
            <a:rect l="l" t="t" r="r" b="b"/>
            <a:pathLst>
              <a:path w="29091" h="7250" extrusionOk="0">
                <a:moveTo>
                  <a:pt x="1" y="1"/>
                </a:moveTo>
                <a:lnTo>
                  <a:pt x="1" y="81"/>
                </a:lnTo>
                <a:lnTo>
                  <a:pt x="10781" y="81"/>
                </a:lnTo>
                <a:lnTo>
                  <a:pt x="17938" y="7237"/>
                </a:lnTo>
                <a:lnTo>
                  <a:pt x="17949" y="7250"/>
                </a:lnTo>
                <a:lnTo>
                  <a:pt x="29090" y="7250"/>
                </a:lnTo>
                <a:lnTo>
                  <a:pt x="29090" y="7169"/>
                </a:lnTo>
                <a:lnTo>
                  <a:pt x="17982" y="7169"/>
                </a:lnTo>
                <a:lnTo>
                  <a:pt x="108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5"/>
          <p:cNvSpPr/>
          <p:nvPr/>
        </p:nvSpPr>
        <p:spPr>
          <a:xfrm>
            <a:off x="7" y="161538"/>
            <a:ext cx="2222567" cy="635977"/>
          </a:xfrm>
          <a:custGeom>
            <a:avLst/>
            <a:gdLst/>
            <a:ahLst/>
            <a:cxnLst/>
            <a:rect l="l" t="t" r="r" b="b"/>
            <a:pathLst>
              <a:path w="24533" h="7020" extrusionOk="0">
                <a:moveTo>
                  <a:pt x="1" y="1"/>
                </a:moveTo>
                <a:lnTo>
                  <a:pt x="1" y="81"/>
                </a:lnTo>
                <a:lnTo>
                  <a:pt x="13460" y="81"/>
                </a:lnTo>
                <a:lnTo>
                  <a:pt x="20399" y="7019"/>
                </a:lnTo>
                <a:lnTo>
                  <a:pt x="24532" y="7019"/>
                </a:lnTo>
                <a:lnTo>
                  <a:pt x="24532" y="6940"/>
                </a:lnTo>
                <a:lnTo>
                  <a:pt x="20432" y="6940"/>
                </a:lnTo>
                <a:lnTo>
                  <a:pt x="134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5"/>
          <p:cNvSpPr/>
          <p:nvPr/>
        </p:nvSpPr>
        <p:spPr>
          <a:xfrm>
            <a:off x="7" y="911665"/>
            <a:ext cx="494830" cy="212264"/>
          </a:xfrm>
          <a:custGeom>
            <a:avLst/>
            <a:gdLst/>
            <a:ahLst/>
            <a:cxnLst/>
            <a:rect l="l" t="t" r="r" b="b"/>
            <a:pathLst>
              <a:path w="5462" h="2343" extrusionOk="0">
                <a:moveTo>
                  <a:pt x="1" y="1"/>
                </a:moveTo>
                <a:lnTo>
                  <a:pt x="1" y="81"/>
                </a:lnTo>
                <a:lnTo>
                  <a:pt x="3144" y="81"/>
                </a:lnTo>
                <a:lnTo>
                  <a:pt x="5406" y="2343"/>
                </a:lnTo>
                <a:lnTo>
                  <a:pt x="5461" y="2286"/>
                </a:lnTo>
                <a:lnTo>
                  <a:pt x="31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a:off x="473910" y="1103092"/>
            <a:ext cx="36782" cy="36691"/>
          </a:xfrm>
          <a:custGeom>
            <a:avLst/>
            <a:gdLst/>
            <a:ahLst/>
            <a:cxnLst/>
            <a:rect l="l" t="t" r="r" b="b"/>
            <a:pathLst>
              <a:path w="406" h="405" extrusionOk="0">
                <a:moveTo>
                  <a:pt x="203" y="0"/>
                </a:moveTo>
                <a:cubicBezTo>
                  <a:pt x="91" y="0"/>
                  <a:pt x="1" y="91"/>
                  <a:pt x="1" y="203"/>
                </a:cubicBezTo>
                <a:cubicBezTo>
                  <a:pt x="1" y="314"/>
                  <a:pt x="91" y="404"/>
                  <a:pt x="203" y="404"/>
                </a:cubicBezTo>
                <a:cubicBezTo>
                  <a:pt x="314" y="404"/>
                  <a:pt x="405" y="314"/>
                  <a:pt x="405" y="203"/>
                </a:cubicBezTo>
                <a:cubicBezTo>
                  <a:pt x="405" y="91"/>
                  <a:pt x="314"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5"/>
          <p:cNvSpPr/>
          <p:nvPr/>
        </p:nvSpPr>
        <p:spPr>
          <a:xfrm flipH="1">
            <a:off x="7304929" y="3243037"/>
            <a:ext cx="1875812" cy="1003243"/>
          </a:xfrm>
          <a:custGeom>
            <a:avLst/>
            <a:gdLst/>
            <a:ahLst/>
            <a:cxnLst/>
            <a:rect l="l" t="t" r="r" b="b"/>
            <a:pathLst>
              <a:path w="22609" h="12092" extrusionOk="0">
                <a:moveTo>
                  <a:pt x="21237" y="0"/>
                </a:moveTo>
                <a:lnTo>
                  <a:pt x="16774" y="4464"/>
                </a:lnTo>
                <a:lnTo>
                  <a:pt x="13175" y="4464"/>
                </a:lnTo>
                <a:lnTo>
                  <a:pt x="5786" y="11852"/>
                </a:lnTo>
                <a:lnTo>
                  <a:pt x="3809" y="11852"/>
                </a:lnTo>
                <a:lnTo>
                  <a:pt x="2291" y="10335"/>
                </a:lnTo>
                <a:lnTo>
                  <a:pt x="1" y="10335"/>
                </a:lnTo>
                <a:lnTo>
                  <a:pt x="1" y="10574"/>
                </a:lnTo>
                <a:lnTo>
                  <a:pt x="2192" y="10574"/>
                </a:lnTo>
                <a:lnTo>
                  <a:pt x="3710" y="12092"/>
                </a:lnTo>
                <a:lnTo>
                  <a:pt x="5886" y="12092"/>
                </a:lnTo>
                <a:lnTo>
                  <a:pt x="13273" y="4703"/>
                </a:lnTo>
                <a:lnTo>
                  <a:pt x="16873" y="4703"/>
                </a:lnTo>
                <a:lnTo>
                  <a:pt x="21336" y="241"/>
                </a:lnTo>
                <a:lnTo>
                  <a:pt x="22609" y="241"/>
                </a:lnTo>
                <a:lnTo>
                  <a:pt x="226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5"/>
          <p:cNvSpPr/>
          <p:nvPr/>
        </p:nvSpPr>
        <p:spPr>
          <a:xfrm flipH="1">
            <a:off x="7422079" y="4047407"/>
            <a:ext cx="1758662" cy="623003"/>
          </a:xfrm>
          <a:custGeom>
            <a:avLst/>
            <a:gdLst/>
            <a:ahLst/>
            <a:cxnLst/>
            <a:rect l="l" t="t" r="r" b="b"/>
            <a:pathLst>
              <a:path w="21197" h="7509" extrusionOk="0">
                <a:moveTo>
                  <a:pt x="16250" y="1"/>
                </a:moveTo>
                <a:lnTo>
                  <a:pt x="14812" y="1439"/>
                </a:lnTo>
                <a:lnTo>
                  <a:pt x="11617" y="1439"/>
                </a:lnTo>
                <a:lnTo>
                  <a:pt x="5786" y="7270"/>
                </a:lnTo>
                <a:lnTo>
                  <a:pt x="1" y="7270"/>
                </a:lnTo>
                <a:lnTo>
                  <a:pt x="1" y="7509"/>
                </a:lnTo>
                <a:lnTo>
                  <a:pt x="5886" y="7509"/>
                </a:lnTo>
                <a:lnTo>
                  <a:pt x="11717" y="1678"/>
                </a:lnTo>
                <a:lnTo>
                  <a:pt x="14911" y="1678"/>
                </a:lnTo>
                <a:lnTo>
                  <a:pt x="16349" y="240"/>
                </a:lnTo>
                <a:lnTo>
                  <a:pt x="19524" y="240"/>
                </a:lnTo>
                <a:lnTo>
                  <a:pt x="21027" y="1743"/>
                </a:lnTo>
                <a:lnTo>
                  <a:pt x="21196" y="1573"/>
                </a:lnTo>
                <a:lnTo>
                  <a:pt x="19624" y="1"/>
                </a:ln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5"/>
          <p:cNvSpPr/>
          <p:nvPr/>
        </p:nvSpPr>
        <p:spPr>
          <a:xfrm flipH="1">
            <a:off x="7354958" y="4167212"/>
            <a:ext cx="97404" cy="97487"/>
          </a:xfrm>
          <a:custGeom>
            <a:avLst/>
            <a:gdLst/>
            <a:ahLst/>
            <a:cxnLst/>
            <a:rect l="l" t="t" r="r" b="b"/>
            <a:pathLst>
              <a:path w="1174" h="1175" extrusionOk="0">
                <a:moveTo>
                  <a:pt x="587" y="240"/>
                </a:moveTo>
                <a:cubicBezTo>
                  <a:pt x="778" y="240"/>
                  <a:pt x="934" y="396"/>
                  <a:pt x="934" y="588"/>
                </a:cubicBezTo>
                <a:cubicBezTo>
                  <a:pt x="934" y="779"/>
                  <a:pt x="778" y="935"/>
                  <a:pt x="587" y="935"/>
                </a:cubicBezTo>
                <a:cubicBezTo>
                  <a:pt x="396" y="935"/>
                  <a:pt x="239" y="779"/>
                  <a:pt x="239" y="588"/>
                </a:cubicBezTo>
                <a:cubicBezTo>
                  <a:pt x="239" y="396"/>
                  <a:pt x="396" y="240"/>
                  <a:pt x="587" y="240"/>
                </a:cubicBezTo>
                <a:close/>
                <a:moveTo>
                  <a:pt x="587" y="1"/>
                </a:moveTo>
                <a:cubicBezTo>
                  <a:pt x="263" y="1"/>
                  <a:pt x="0" y="264"/>
                  <a:pt x="0" y="588"/>
                </a:cubicBezTo>
                <a:cubicBezTo>
                  <a:pt x="0" y="912"/>
                  <a:pt x="263" y="1174"/>
                  <a:pt x="587" y="1174"/>
                </a:cubicBezTo>
                <a:cubicBezTo>
                  <a:pt x="910" y="1174"/>
                  <a:pt x="1174" y="912"/>
                  <a:pt x="1174" y="588"/>
                </a:cubicBezTo>
                <a:cubicBezTo>
                  <a:pt x="1174" y="264"/>
                  <a:pt x="910" y="1"/>
                  <a:pt x="587" y="1"/>
                </a:cubicBez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5"/>
          <p:cNvSpPr/>
          <p:nvPr/>
        </p:nvSpPr>
        <p:spPr>
          <a:xfrm flipH="1">
            <a:off x="6623185" y="3666420"/>
            <a:ext cx="2557556" cy="1149764"/>
          </a:xfrm>
          <a:custGeom>
            <a:avLst/>
            <a:gdLst/>
            <a:ahLst/>
            <a:cxnLst/>
            <a:rect l="l" t="t" r="r" b="b"/>
            <a:pathLst>
              <a:path w="30826" h="13858" extrusionOk="0">
                <a:moveTo>
                  <a:pt x="30587" y="0"/>
                </a:moveTo>
                <a:lnTo>
                  <a:pt x="30587" y="2296"/>
                </a:lnTo>
                <a:lnTo>
                  <a:pt x="28550" y="4333"/>
                </a:lnTo>
                <a:lnTo>
                  <a:pt x="26453" y="4333"/>
                </a:lnTo>
                <a:lnTo>
                  <a:pt x="23038" y="7747"/>
                </a:lnTo>
                <a:lnTo>
                  <a:pt x="12615" y="7747"/>
                </a:lnTo>
                <a:lnTo>
                  <a:pt x="6745" y="13618"/>
                </a:lnTo>
                <a:lnTo>
                  <a:pt x="1" y="13618"/>
                </a:lnTo>
                <a:lnTo>
                  <a:pt x="1" y="13858"/>
                </a:lnTo>
                <a:lnTo>
                  <a:pt x="6844" y="13858"/>
                </a:lnTo>
                <a:lnTo>
                  <a:pt x="12715" y="7987"/>
                </a:lnTo>
                <a:lnTo>
                  <a:pt x="23138" y="7987"/>
                </a:lnTo>
                <a:lnTo>
                  <a:pt x="26553" y="4573"/>
                </a:lnTo>
                <a:lnTo>
                  <a:pt x="28649" y="4573"/>
                </a:lnTo>
                <a:lnTo>
                  <a:pt x="30826" y="2396"/>
                </a:lnTo>
                <a:lnTo>
                  <a:pt x="308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5"/>
          <p:cNvSpPr/>
          <p:nvPr/>
        </p:nvSpPr>
        <p:spPr>
          <a:xfrm flipH="1">
            <a:off x="7258467" y="3538816"/>
            <a:ext cx="1922274" cy="992457"/>
          </a:xfrm>
          <a:custGeom>
            <a:avLst/>
            <a:gdLst/>
            <a:ahLst/>
            <a:cxnLst/>
            <a:rect l="l" t="t" r="r" b="b"/>
            <a:pathLst>
              <a:path w="23169" h="11962" extrusionOk="0">
                <a:moveTo>
                  <a:pt x="20264" y="0"/>
                </a:moveTo>
                <a:lnTo>
                  <a:pt x="17367" y="2896"/>
                </a:lnTo>
                <a:lnTo>
                  <a:pt x="13733" y="2896"/>
                </a:lnTo>
                <a:lnTo>
                  <a:pt x="4908" y="11721"/>
                </a:lnTo>
                <a:lnTo>
                  <a:pt x="1" y="11721"/>
                </a:lnTo>
                <a:lnTo>
                  <a:pt x="1" y="11962"/>
                </a:lnTo>
                <a:lnTo>
                  <a:pt x="5007" y="11962"/>
                </a:lnTo>
                <a:lnTo>
                  <a:pt x="13833" y="3135"/>
                </a:lnTo>
                <a:lnTo>
                  <a:pt x="17467" y="3135"/>
                </a:lnTo>
                <a:lnTo>
                  <a:pt x="20362" y="240"/>
                </a:lnTo>
                <a:lnTo>
                  <a:pt x="23169" y="240"/>
                </a:lnTo>
                <a:lnTo>
                  <a:pt x="23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5"/>
          <p:cNvSpPr/>
          <p:nvPr/>
        </p:nvSpPr>
        <p:spPr>
          <a:xfrm flipH="1">
            <a:off x="7697365" y="3744575"/>
            <a:ext cx="77575" cy="77658"/>
          </a:xfrm>
          <a:custGeom>
            <a:avLst/>
            <a:gdLst/>
            <a:ahLst/>
            <a:cxnLst/>
            <a:rect l="l" t="t" r="r" b="b"/>
            <a:pathLst>
              <a:path w="935" h="936" extrusionOk="0">
                <a:moveTo>
                  <a:pt x="467" y="1"/>
                </a:moveTo>
                <a:cubicBezTo>
                  <a:pt x="210" y="1"/>
                  <a:pt x="0" y="211"/>
                  <a:pt x="0" y="468"/>
                </a:cubicBezTo>
                <a:cubicBezTo>
                  <a:pt x="0" y="727"/>
                  <a:pt x="210" y="935"/>
                  <a:pt x="467" y="935"/>
                </a:cubicBezTo>
                <a:cubicBezTo>
                  <a:pt x="725" y="935"/>
                  <a:pt x="934" y="727"/>
                  <a:pt x="934" y="468"/>
                </a:cubicBezTo>
                <a:cubicBezTo>
                  <a:pt x="934" y="211"/>
                  <a:pt x="725"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p:nvPr/>
        </p:nvSpPr>
        <p:spPr>
          <a:xfrm flipH="1">
            <a:off x="6594312" y="3627591"/>
            <a:ext cx="77575" cy="77658"/>
          </a:xfrm>
          <a:custGeom>
            <a:avLst/>
            <a:gdLst/>
            <a:ahLst/>
            <a:cxnLst/>
            <a:rect l="l" t="t" r="r" b="b"/>
            <a:pathLst>
              <a:path w="935" h="936" extrusionOk="0">
                <a:moveTo>
                  <a:pt x="467" y="1"/>
                </a:moveTo>
                <a:cubicBezTo>
                  <a:pt x="210" y="1"/>
                  <a:pt x="0" y="210"/>
                  <a:pt x="0" y="468"/>
                </a:cubicBezTo>
                <a:cubicBezTo>
                  <a:pt x="0" y="726"/>
                  <a:pt x="210" y="935"/>
                  <a:pt x="467" y="935"/>
                </a:cubicBezTo>
                <a:cubicBezTo>
                  <a:pt x="726" y="935"/>
                  <a:pt x="934" y="726"/>
                  <a:pt x="934" y="468"/>
                </a:cubicBezTo>
                <a:cubicBezTo>
                  <a:pt x="934" y="210"/>
                  <a:pt x="726"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5"/>
          <p:cNvSpPr/>
          <p:nvPr/>
        </p:nvSpPr>
        <p:spPr>
          <a:xfrm flipH="1">
            <a:off x="8239641" y="4758604"/>
            <a:ext cx="65295" cy="65295"/>
          </a:xfrm>
          <a:custGeom>
            <a:avLst/>
            <a:gdLst/>
            <a:ahLst/>
            <a:cxnLst/>
            <a:rect l="l" t="t" r="r" b="b"/>
            <a:pathLst>
              <a:path w="787"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5"/>
          <p:cNvSpPr/>
          <p:nvPr/>
        </p:nvSpPr>
        <p:spPr>
          <a:xfrm flipH="1">
            <a:off x="8143481" y="4758604"/>
            <a:ext cx="65461" cy="65295"/>
          </a:xfrm>
          <a:custGeom>
            <a:avLst/>
            <a:gdLst/>
            <a:ahLst/>
            <a:cxnLst/>
            <a:rect l="l" t="t" r="r" b="b"/>
            <a:pathLst>
              <a:path w="789" h="787" extrusionOk="0">
                <a:moveTo>
                  <a:pt x="1" y="0"/>
                </a:moveTo>
                <a:lnTo>
                  <a:pt x="1" y="787"/>
                </a:lnTo>
                <a:lnTo>
                  <a:pt x="789" y="787"/>
                </a:lnTo>
                <a:lnTo>
                  <a:pt x="7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5"/>
          <p:cNvSpPr/>
          <p:nvPr/>
        </p:nvSpPr>
        <p:spPr>
          <a:xfrm flipH="1">
            <a:off x="8047405" y="4758604"/>
            <a:ext cx="65378" cy="65295"/>
          </a:xfrm>
          <a:custGeom>
            <a:avLst/>
            <a:gdLst/>
            <a:ahLst/>
            <a:cxnLst/>
            <a:rect l="l" t="t" r="r" b="b"/>
            <a:pathLst>
              <a:path w="788" h="787" extrusionOk="0">
                <a:moveTo>
                  <a:pt x="1" y="0"/>
                </a:moveTo>
                <a:lnTo>
                  <a:pt x="1"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5"/>
          <p:cNvSpPr/>
          <p:nvPr/>
        </p:nvSpPr>
        <p:spPr>
          <a:xfrm flipH="1">
            <a:off x="7951329" y="4758604"/>
            <a:ext cx="65378" cy="65295"/>
          </a:xfrm>
          <a:custGeom>
            <a:avLst/>
            <a:gdLst/>
            <a:ahLst/>
            <a:cxnLst/>
            <a:rect l="l" t="t" r="r" b="b"/>
            <a:pathLst>
              <a:path w="788"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5"/>
          <p:cNvSpPr/>
          <p:nvPr/>
        </p:nvSpPr>
        <p:spPr>
          <a:xfrm flipH="1">
            <a:off x="7855252" y="4758604"/>
            <a:ext cx="65295" cy="65295"/>
          </a:xfrm>
          <a:custGeom>
            <a:avLst/>
            <a:gdLst/>
            <a:ahLst/>
            <a:cxnLst/>
            <a:rect l="l" t="t" r="r" b="b"/>
            <a:pathLst>
              <a:path w="787"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5"/>
          <p:cNvSpPr/>
          <p:nvPr/>
        </p:nvSpPr>
        <p:spPr>
          <a:xfrm flipH="1">
            <a:off x="9018457" y="3951579"/>
            <a:ext cx="65295" cy="65461"/>
          </a:xfrm>
          <a:custGeom>
            <a:avLst/>
            <a:gdLst/>
            <a:ahLst/>
            <a:cxnLst/>
            <a:rect l="l" t="t" r="r" b="b"/>
            <a:pathLst>
              <a:path w="787" h="789" extrusionOk="0">
                <a:moveTo>
                  <a:pt x="0" y="1"/>
                </a:moveTo>
                <a:lnTo>
                  <a:pt x="0"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5"/>
          <p:cNvSpPr/>
          <p:nvPr/>
        </p:nvSpPr>
        <p:spPr>
          <a:xfrm flipH="1">
            <a:off x="8922297" y="3951579"/>
            <a:ext cx="65461" cy="65461"/>
          </a:xfrm>
          <a:custGeom>
            <a:avLst/>
            <a:gdLst/>
            <a:ahLst/>
            <a:cxnLst/>
            <a:rect l="l" t="t" r="r" b="b"/>
            <a:pathLst>
              <a:path w="789"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5"/>
          <p:cNvSpPr/>
          <p:nvPr/>
        </p:nvSpPr>
        <p:spPr>
          <a:xfrm flipH="1">
            <a:off x="8826221" y="3951579"/>
            <a:ext cx="65378" cy="65461"/>
          </a:xfrm>
          <a:custGeom>
            <a:avLst/>
            <a:gdLst/>
            <a:ahLst/>
            <a:cxnLst/>
            <a:rect l="l" t="t" r="r" b="b"/>
            <a:pathLst>
              <a:path w="788" h="789" extrusionOk="0">
                <a:moveTo>
                  <a:pt x="1" y="1"/>
                </a:moveTo>
                <a:lnTo>
                  <a:pt x="1"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5"/>
          <p:cNvSpPr/>
          <p:nvPr/>
        </p:nvSpPr>
        <p:spPr>
          <a:xfrm flipH="1">
            <a:off x="8730144" y="3951579"/>
            <a:ext cx="65378" cy="65461"/>
          </a:xfrm>
          <a:custGeom>
            <a:avLst/>
            <a:gdLst/>
            <a:ahLst/>
            <a:cxnLst/>
            <a:rect l="l" t="t" r="r" b="b"/>
            <a:pathLst>
              <a:path w="788" h="789" extrusionOk="0">
                <a:moveTo>
                  <a:pt x="0" y="1"/>
                </a:moveTo>
                <a:lnTo>
                  <a:pt x="0"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5"/>
          <p:cNvSpPr/>
          <p:nvPr/>
        </p:nvSpPr>
        <p:spPr>
          <a:xfrm flipH="1">
            <a:off x="8634068" y="3951579"/>
            <a:ext cx="65378" cy="65461"/>
          </a:xfrm>
          <a:custGeom>
            <a:avLst/>
            <a:gdLst/>
            <a:ahLst/>
            <a:cxnLst/>
            <a:rect l="l" t="t" r="r" b="b"/>
            <a:pathLst>
              <a:path w="788"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5"/>
          <p:cNvSpPr/>
          <p:nvPr/>
        </p:nvSpPr>
        <p:spPr>
          <a:xfrm flipH="1">
            <a:off x="9113869" y="4295895"/>
            <a:ext cx="12611" cy="168507"/>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5"/>
          <p:cNvSpPr/>
          <p:nvPr/>
        </p:nvSpPr>
        <p:spPr>
          <a:xfrm flipH="1">
            <a:off x="9047661" y="4295895"/>
            <a:ext cx="12611" cy="168507"/>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5"/>
          <p:cNvSpPr/>
          <p:nvPr/>
        </p:nvSpPr>
        <p:spPr>
          <a:xfrm flipH="1">
            <a:off x="9014806" y="4295895"/>
            <a:ext cx="12528" cy="168507"/>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5"/>
          <p:cNvSpPr/>
          <p:nvPr/>
        </p:nvSpPr>
        <p:spPr>
          <a:xfrm flipH="1">
            <a:off x="8981868" y="4295895"/>
            <a:ext cx="12528" cy="168507"/>
          </a:xfrm>
          <a:custGeom>
            <a:avLst/>
            <a:gdLst/>
            <a:ahLst/>
            <a:cxnLst/>
            <a:rect l="l" t="t" r="r" b="b"/>
            <a:pathLst>
              <a:path w="151"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5"/>
          <p:cNvSpPr/>
          <p:nvPr/>
        </p:nvSpPr>
        <p:spPr>
          <a:xfrm flipH="1">
            <a:off x="8946690" y="4295895"/>
            <a:ext cx="12528" cy="168507"/>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5"/>
          <p:cNvSpPr/>
          <p:nvPr/>
        </p:nvSpPr>
        <p:spPr>
          <a:xfrm flipH="1">
            <a:off x="8920472" y="4295895"/>
            <a:ext cx="12528" cy="168507"/>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5"/>
          <p:cNvSpPr/>
          <p:nvPr/>
        </p:nvSpPr>
        <p:spPr>
          <a:xfrm flipH="1">
            <a:off x="8814108" y="4295895"/>
            <a:ext cx="12611" cy="168507"/>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5"/>
          <p:cNvSpPr/>
          <p:nvPr/>
        </p:nvSpPr>
        <p:spPr>
          <a:xfrm flipH="1">
            <a:off x="8876748" y="4295895"/>
            <a:ext cx="12528" cy="168507"/>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5"/>
          <p:cNvSpPr/>
          <p:nvPr/>
        </p:nvSpPr>
        <p:spPr>
          <a:xfrm flipH="1">
            <a:off x="8783576" y="4295895"/>
            <a:ext cx="12528" cy="168507"/>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5"/>
          <p:cNvSpPr/>
          <p:nvPr/>
        </p:nvSpPr>
        <p:spPr>
          <a:xfrm flipH="1">
            <a:off x="8627431" y="3215824"/>
            <a:ext cx="16179" cy="47457"/>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5"/>
          <p:cNvSpPr/>
          <p:nvPr/>
        </p:nvSpPr>
        <p:spPr>
          <a:xfrm flipH="1">
            <a:off x="8541725" y="3215824"/>
            <a:ext cx="16179" cy="47457"/>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5"/>
          <p:cNvSpPr/>
          <p:nvPr/>
        </p:nvSpPr>
        <p:spPr>
          <a:xfrm flipH="1">
            <a:off x="8499163" y="3215824"/>
            <a:ext cx="16262" cy="47457"/>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5"/>
          <p:cNvSpPr/>
          <p:nvPr/>
        </p:nvSpPr>
        <p:spPr>
          <a:xfrm flipH="1">
            <a:off x="8456601" y="3215824"/>
            <a:ext cx="16179" cy="47457"/>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5"/>
          <p:cNvSpPr/>
          <p:nvPr/>
        </p:nvSpPr>
        <p:spPr>
          <a:xfrm flipH="1">
            <a:off x="8411051" y="3215824"/>
            <a:ext cx="16262" cy="47457"/>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5"/>
          <p:cNvSpPr/>
          <p:nvPr/>
        </p:nvSpPr>
        <p:spPr>
          <a:xfrm flipH="1">
            <a:off x="8377118" y="3215824"/>
            <a:ext cx="16262" cy="47457"/>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5"/>
          <p:cNvSpPr/>
          <p:nvPr/>
        </p:nvSpPr>
        <p:spPr>
          <a:xfrm flipH="1">
            <a:off x="8239641" y="3215824"/>
            <a:ext cx="16096" cy="47457"/>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5"/>
          <p:cNvSpPr/>
          <p:nvPr/>
        </p:nvSpPr>
        <p:spPr>
          <a:xfrm flipH="1">
            <a:off x="8320534" y="3215824"/>
            <a:ext cx="16262" cy="47457"/>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5"/>
          <p:cNvSpPr/>
          <p:nvPr/>
        </p:nvSpPr>
        <p:spPr>
          <a:xfrm flipH="1">
            <a:off x="8199982" y="3215824"/>
            <a:ext cx="16262" cy="47457"/>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5"/>
          <p:cNvSpPr/>
          <p:nvPr/>
        </p:nvSpPr>
        <p:spPr>
          <a:xfrm flipH="1">
            <a:off x="8001607" y="3028317"/>
            <a:ext cx="1229329" cy="294784"/>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5"/>
          <p:cNvSpPr/>
          <p:nvPr/>
        </p:nvSpPr>
        <p:spPr>
          <a:xfrm flipH="1">
            <a:off x="7984764" y="3302939"/>
            <a:ext cx="33602" cy="33602"/>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5"/>
          <p:cNvSpPr/>
          <p:nvPr/>
        </p:nvSpPr>
        <p:spPr>
          <a:xfrm flipH="1">
            <a:off x="8056946" y="3089049"/>
            <a:ext cx="1229412" cy="294784"/>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5"/>
          <p:cNvSpPr/>
          <p:nvPr/>
        </p:nvSpPr>
        <p:spPr>
          <a:xfrm flipH="1">
            <a:off x="8040187" y="3363672"/>
            <a:ext cx="33602" cy="33602"/>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5"/>
          <p:cNvSpPr/>
          <p:nvPr/>
        </p:nvSpPr>
        <p:spPr>
          <a:xfrm flipH="1">
            <a:off x="8112368" y="3149699"/>
            <a:ext cx="1229412" cy="294784"/>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5"/>
          <p:cNvSpPr/>
          <p:nvPr/>
        </p:nvSpPr>
        <p:spPr>
          <a:xfrm flipH="1">
            <a:off x="8088391" y="3424321"/>
            <a:ext cx="33602" cy="33685"/>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5"/>
          <p:cNvSpPr/>
          <p:nvPr/>
        </p:nvSpPr>
        <p:spPr>
          <a:xfrm flipH="1">
            <a:off x="8167791" y="3210431"/>
            <a:ext cx="1229412" cy="294784"/>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5"/>
          <p:cNvSpPr/>
          <p:nvPr/>
        </p:nvSpPr>
        <p:spPr>
          <a:xfrm flipH="1">
            <a:off x="8151114" y="3485053"/>
            <a:ext cx="33519" cy="33602"/>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5"/>
          <p:cNvSpPr/>
          <p:nvPr/>
        </p:nvSpPr>
        <p:spPr>
          <a:xfrm flipH="1">
            <a:off x="9043347" y="3578392"/>
            <a:ext cx="33602" cy="33602"/>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5"/>
          <p:cNvSpPr/>
          <p:nvPr/>
        </p:nvSpPr>
        <p:spPr>
          <a:xfrm flipH="1">
            <a:off x="8974235" y="3574990"/>
            <a:ext cx="40239" cy="40322"/>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flipH="1">
            <a:off x="8911760" y="3578392"/>
            <a:ext cx="33602" cy="33602"/>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flipH="1">
            <a:off x="8845967" y="3578392"/>
            <a:ext cx="33602" cy="33602"/>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flipH="1">
            <a:off x="8780091" y="3578392"/>
            <a:ext cx="33602" cy="33602"/>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flipH="1">
            <a:off x="8714298" y="3578392"/>
            <a:ext cx="33685" cy="33602"/>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flipH="1">
            <a:off x="8099094" y="3967509"/>
            <a:ext cx="33602" cy="33602"/>
          </a:xfrm>
          <a:custGeom>
            <a:avLst/>
            <a:gdLst/>
            <a:ahLst/>
            <a:cxnLst/>
            <a:rect l="l" t="t" r="r" b="b"/>
            <a:pathLst>
              <a:path w="405" h="405" extrusionOk="0">
                <a:moveTo>
                  <a:pt x="202" y="1"/>
                </a:moveTo>
                <a:cubicBezTo>
                  <a:pt x="90" y="1"/>
                  <a:pt x="0" y="91"/>
                  <a:pt x="0" y="202"/>
                </a:cubicBezTo>
                <a:cubicBezTo>
                  <a:pt x="0" y="314"/>
                  <a:pt x="90" y="405"/>
                  <a:pt x="202" y="405"/>
                </a:cubicBezTo>
                <a:cubicBezTo>
                  <a:pt x="314" y="405"/>
                  <a:pt x="405" y="314"/>
                  <a:pt x="405" y="202"/>
                </a:cubicBezTo>
                <a:cubicBezTo>
                  <a:pt x="405"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5"/>
          <p:cNvSpPr/>
          <p:nvPr/>
        </p:nvSpPr>
        <p:spPr>
          <a:xfrm flipH="1">
            <a:off x="8029982" y="3964190"/>
            <a:ext cx="40239" cy="40239"/>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5"/>
          <p:cNvSpPr/>
          <p:nvPr/>
        </p:nvSpPr>
        <p:spPr>
          <a:xfrm flipH="1">
            <a:off x="7967424" y="3967509"/>
            <a:ext cx="33685" cy="33602"/>
          </a:xfrm>
          <a:custGeom>
            <a:avLst/>
            <a:gdLst/>
            <a:ahLst/>
            <a:cxnLst/>
            <a:rect l="l" t="t" r="r" b="b"/>
            <a:pathLst>
              <a:path w="406" h="405" extrusionOk="0">
                <a:moveTo>
                  <a:pt x="203" y="1"/>
                </a:moveTo>
                <a:cubicBezTo>
                  <a:pt x="91" y="1"/>
                  <a:pt x="1" y="91"/>
                  <a:pt x="1" y="202"/>
                </a:cubicBezTo>
                <a:cubicBezTo>
                  <a:pt x="1" y="314"/>
                  <a:pt x="91" y="405"/>
                  <a:pt x="203" y="405"/>
                </a:cubicBezTo>
                <a:cubicBezTo>
                  <a:pt x="314" y="405"/>
                  <a:pt x="405" y="314"/>
                  <a:pt x="405" y="202"/>
                </a:cubicBezTo>
                <a:cubicBezTo>
                  <a:pt x="405" y="91"/>
                  <a:pt x="314"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5"/>
          <p:cNvSpPr/>
          <p:nvPr/>
        </p:nvSpPr>
        <p:spPr>
          <a:xfrm flipH="1">
            <a:off x="7901631" y="3967509"/>
            <a:ext cx="33685" cy="33602"/>
          </a:xfrm>
          <a:custGeom>
            <a:avLst/>
            <a:gdLst/>
            <a:ahLst/>
            <a:cxnLst/>
            <a:rect l="l" t="t" r="r" b="b"/>
            <a:pathLst>
              <a:path w="406" h="405" extrusionOk="0">
                <a:moveTo>
                  <a:pt x="203" y="1"/>
                </a:moveTo>
                <a:cubicBezTo>
                  <a:pt x="92" y="1"/>
                  <a:pt x="1" y="91"/>
                  <a:pt x="1" y="202"/>
                </a:cubicBezTo>
                <a:cubicBezTo>
                  <a:pt x="1" y="314"/>
                  <a:pt x="92" y="405"/>
                  <a:pt x="203" y="405"/>
                </a:cubicBezTo>
                <a:cubicBezTo>
                  <a:pt x="315" y="405"/>
                  <a:pt x="405" y="314"/>
                  <a:pt x="405" y="202"/>
                </a:cubicBezTo>
                <a:cubicBezTo>
                  <a:pt x="405" y="91"/>
                  <a:pt x="315"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flipH="1">
            <a:off x="7832602" y="3964190"/>
            <a:ext cx="40156" cy="40239"/>
          </a:xfrm>
          <a:custGeom>
            <a:avLst/>
            <a:gdLst/>
            <a:ahLst/>
            <a:cxnLst/>
            <a:rect l="l" t="t" r="r" b="b"/>
            <a:pathLst>
              <a:path w="484" h="485" extrusionOk="0">
                <a:moveTo>
                  <a:pt x="242" y="81"/>
                </a:moveTo>
                <a:cubicBezTo>
                  <a:pt x="332" y="81"/>
                  <a:pt x="405" y="153"/>
                  <a:pt x="405" y="242"/>
                </a:cubicBezTo>
                <a:cubicBezTo>
                  <a:pt x="405" y="332"/>
                  <a:pt x="332" y="405"/>
                  <a:pt x="242" y="405"/>
                </a:cubicBezTo>
                <a:cubicBezTo>
                  <a:pt x="153" y="405"/>
                  <a:pt x="81" y="332"/>
                  <a:pt x="81" y="242"/>
                </a:cubicBezTo>
                <a:cubicBezTo>
                  <a:pt x="81" y="153"/>
                  <a:pt x="153" y="81"/>
                  <a:pt x="242" y="81"/>
                </a:cubicBezTo>
                <a:close/>
                <a:moveTo>
                  <a:pt x="242" y="0"/>
                </a:moveTo>
                <a:cubicBezTo>
                  <a:pt x="109" y="0"/>
                  <a:pt x="0" y="109"/>
                  <a:pt x="0" y="242"/>
                </a:cubicBezTo>
                <a:cubicBezTo>
                  <a:pt x="0" y="376"/>
                  <a:pt x="109" y="484"/>
                  <a:pt x="242" y="484"/>
                </a:cubicBezTo>
                <a:cubicBezTo>
                  <a:pt x="376" y="484"/>
                  <a:pt x="484" y="376"/>
                  <a:pt x="484" y="242"/>
                </a:cubicBezTo>
                <a:cubicBezTo>
                  <a:pt x="484" y="109"/>
                  <a:pt x="376" y="0"/>
                  <a:pt x="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flipH="1">
            <a:off x="7766726" y="3964190"/>
            <a:ext cx="40239" cy="40239"/>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flipH="1">
            <a:off x="8847129" y="4875174"/>
            <a:ext cx="33602" cy="33519"/>
          </a:xfrm>
          <a:custGeom>
            <a:avLst/>
            <a:gdLst/>
            <a:ahLst/>
            <a:cxnLst/>
            <a:rect l="l" t="t" r="r" b="b"/>
            <a:pathLst>
              <a:path w="405"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5"/>
          <p:cNvSpPr/>
          <p:nvPr/>
        </p:nvSpPr>
        <p:spPr>
          <a:xfrm flipH="1">
            <a:off x="8778017" y="4871772"/>
            <a:ext cx="40156" cy="40239"/>
          </a:xfrm>
          <a:custGeom>
            <a:avLst/>
            <a:gdLst/>
            <a:ahLst/>
            <a:cxnLst/>
            <a:rect l="l" t="t" r="r" b="b"/>
            <a:pathLst>
              <a:path w="484" h="485" extrusionOk="0">
                <a:moveTo>
                  <a:pt x="242" y="80"/>
                </a:moveTo>
                <a:cubicBezTo>
                  <a:pt x="331" y="80"/>
                  <a:pt x="404" y="154"/>
                  <a:pt x="404" y="243"/>
                </a:cubicBezTo>
                <a:cubicBezTo>
                  <a:pt x="404" y="332"/>
                  <a:pt x="331" y="405"/>
                  <a:pt x="242" y="405"/>
                </a:cubicBezTo>
                <a:cubicBezTo>
                  <a:pt x="153" y="405"/>
                  <a:pt x="79" y="332"/>
                  <a:pt x="79" y="243"/>
                </a:cubicBezTo>
                <a:cubicBezTo>
                  <a:pt x="79" y="154"/>
                  <a:pt x="153" y="80"/>
                  <a:pt x="242" y="80"/>
                </a:cubicBezTo>
                <a:close/>
                <a:moveTo>
                  <a:pt x="242" y="1"/>
                </a:moveTo>
                <a:cubicBezTo>
                  <a:pt x="108" y="1"/>
                  <a:pt x="0" y="109"/>
                  <a:pt x="0" y="243"/>
                </a:cubicBezTo>
                <a:cubicBezTo>
                  <a:pt x="0" y="376"/>
                  <a:pt x="108" y="485"/>
                  <a:pt x="242" y="485"/>
                </a:cubicBezTo>
                <a:cubicBezTo>
                  <a:pt x="375" y="485"/>
                  <a:pt x="484" y="376"/>
                  <a:pt x="484" y="243"/>
                </a:cubicBezTo>
                <a:cubicBezTo>
                  <a:pt x="484" y="109"/>
                  <a:pt x="375"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5"/>
          <p:cNvSpPr/>
          <p:nvPr/>
        </p:nvSpPr>
        <p:spPr>
          <a:xfrm flipH="1">
            <a:off x="8712141" y="4871772"/>
            <a:ext cx="40322" cy="40239"/>
          </a:xfrm>
          <a:custGeom>
            <a:avLst/>
            <a:gdLst/>
            <a:ahLst/>
            <a:cxnLst/>
            <a:rect l="l" t="t" r="r" b="b"/>
            <a:pathLst>
              <a:path w="486" h="485" extrusionOk="0">
                <a:moveTo>
                  <a:pt x="244" y="80"/>
                </a:moveTo>
                <a:cubicBezTo>
                  <a:pt x="333" y="80"/>
                  <a:pt x="405" y="154"/>
                  <a:pt x="405" y="243"/>
                </a:cubicBezTo>
                <a:cubicBezTo>
                  <a:pt x="405" y="332"/>
                  <a:pt x="333" y="405"/>
                  <a:pt x="244" y="405"/>
                </a:cubicBezTo>
                <a:cubicBezTo>
                  <a:pt x="154" y="405"/>
                  <a:pt x="81" y="332"/>
                  <a:pt x="81" y="243"/>
                </a:cubicBezTo>
                <a:cubicBezTo>
                  <a:pt x="81" y="154"/>
                  <a:pt x="154" y="80"/>
                  <a:pt x="244" y="80"/>
                </a:cubicBezTo>
                <a:close/>
                <a:moveTo>
                  <a:pt x="244" y="1"/>
                </a:moveTo>
                <a:cubicBezTo>
                  <a:pt x="110" y="1"/>
                  <a:pt x="1" y="109"/>
                  <a:pt x="1" y="243"/>
                </a:cubicBezTo>
                <a:cubicBezTo>
                  <a:pt x="1" y="376"/>
                  <a:pt x="110" y="485"/>
                  <a:pt x="244" y="485"/>
                </a:cubicBezTo>
                <a:cubicBezTo>
                  <a:pt x="376" y="485"/>
                  <a:pt x="485" y="376"/>
                  <a:pt x="485" y="243"/>
                </a:cubicBezTo>
                <a:cubicBezTo>
                  <a:pt x="485" y="109"/>
                  <a:pt x="376" y="1"/>
                  <a:pt x="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flipH="1">
            <a:off x="8649666" y="4875174"/>
            <a:ext cx="33602" cy="33519"/>
          </a:xfrm>
          <a:custGeom>
            <a:avLst/>
            <a:gdLst/>
            <a:ahLst/>
            <a:cxnLst/>
            <a:rect l="l" t="t" r="r" b="b"/>
            <a:pathLst>
              <a:path w="405" h="404" extrusionOk="0">
                <a:moveTo>
                  <a:pt x="202" y="0"/>
                </a:moveTo>
                <a:cubicBezTo>
                  <a:pt x="91" y="0"/>
                  <a:pt x="1" y="90"/>
                  <a:pt x="1" y="202"/>
                </a:cubicBezTo>
                <a:cubicBezTo>
                  <a:pt x="1"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flipH="1">
            <a:off x="8580554" y="4871772"/>
            <a:ext cx="40239" cy="40239"/>
          </a:xfrm>
          <a:custGeom>
            <a:avLst/>
            <a:gdLst/>
            <a:ahLst/>
            <a:cxnLst/>
            <a:rect l="l" t="t" r="r" b="b"/>
            <a:pathLst>
              <a:path w="485" h="485" extrusionOk="0">
                <a:moveTo>
                  <a:pt x="243" y="80"/>
                </a:moveTo>
                <a:cubicBezTo>
                  <a:pt x="332" y="80"/>
                  <a:pt x="405" y="154"/>
                  <a:pt x="405" y="243"/>
                </a:cubicBezTo>
                <a:cubicBezTo>
                  <a:pt x="405" y="332"/>
                  <a:pt x="332" y="405"/>
                  <a:pt x="243" y="405"/>
                </a:cubicBezTo>
                <a:cubicBezTo>
                  <a:pt x="153" y="405"/>
                  <a:pt x="81" y="332"/>
                  <a:pt x="81" y="243"/>
                </a:cubicBezTo>
                <a:cubicBezTo>
                  <a:pt x="81" y="154"/>
                  <a:pt x="153" y="80"/>
                  <a:pt x="243" y="80"/>
                </a:cubicBezTo>
                <a:close/>
                <a:moveTo>
                  <a:pt x="243" y="1"/>
                </a:moveTo>
                <a:cubicBezTo>
                  <a:pt x="109" y="1"/>
                  <a:pt x="0" y="109"/>
                  <a:pt x="0" y="243"/>
                </a:cubicBezTo>
                <a:cubicBezTo>
                  <a:pt x="0" y="376"/>
                  <a:pt x="109" y="485"/>
                  <a:pt x="243" y="485"/>
                </a:cubicBezTo>
                <a:cubicBezTo>
                  <a:pt x="376" y="485"/>
                  <a:pt x="485" y="376"/>
                  <a:pt x="485" y="243"/>
                </a:cubicBezTo>
                <a:cubicBezTo>
                  <a:pt x="485" y="109"/>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flipH="1">
            <a:off x="8517997" y="4875174"/>
            <a:ext cx="33602" cy="33519"/>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5"/>
          <p:cNvSpPr/>
          <p:nvPr/>
        </p:nvSpPr>
        <p:spPr>
          <a:xfrm flipH="1">
            <a:off x="6791111" y="3774195"/>
            <a:ext cx="2389630" cy="135984"/>
          </a:xfrm>
          <a:custGeom>
            <a:avLst/>
            <a:gdLst/>
            <a:ahLst/>
            <a:cxnLst/>
            <a:rect l="l" t="t" r="r" b="b"/>
            <a:pathLst>
              <a:path w="28802" h="1639" extrusionOk="0">
                <a:moveTo>
                  <a:pt x="26073" y="0"/>
                </a:moveTo>
                <a:lnTo>
                  <a:pt x="24516" y="1558"/>
                </a:lnTo>
                <a:lnTo>
                  <a:pt x="1" y="1558"/>
                </a:lnTo>
                <a:lnTo>
                  <a:pt x="1" y="1638"/>
                </a:lnTo>
                <a:lnTo>
                  <a:pt x="24549" y="1638"/>
                </a:lnTo>
                <a:lnTo>
                  <a:pt x="26107" y="81"/>
                </a:lnTo>
                <a:lnTo>
                  <a:pt x="28802" y="81"/>
                </a:lnTo>
                <a:lnTo>
                  <a:pt x="28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5"/>
          <p:cNvSpPr/>
          <p:nvPr/>
        </p:nvSpPr>
        <p:spPr>
          <a:xfrm flipH="1">
            <a:off x="7008154" y="3669324"/>
            <a:ext cx="2225188" cy="176223"/>
          </a:xfrm>
          <a:custGeom>
            <a:avLst/>
            <a:gdLst/>
            <a:ahLst/>
            <a:cxnLst/>
            <a:rect l="l" t="t" r="r" b="b"/>
            <a:pathLst>
              <a:path w="26820" h="2124" extrusionOk="0">
                <a:moveTo>
                  <a:pt x="26762" y="1"/>
                </a:moveTo>
                <a:lnTo>
                  <a:pt x="24720" y="2043"/>
                </a:lnTo>
                <a:lnTo>
                  <a:pt x="0" y="2043"/>
                </a:lnTo>
                <a:lnTo>
                  <a:pt x="0" y="2123"/>
                </a:lnTo>
                <a:lnTo>
                  <a:pt x="24753" y="2123"/>
                </a:lnTo>
                <a:lnTo>
                  <a:pt x="26819" y="58"/>
                </a:lnTo>
                <a:lnTo>
                  <a:pt x="26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68F3F8A-1A27-44F4-41EB-35F91CB03D5D}"/>
              </a:ext>
            </a:extLst>
          </p:cNvPr>
          <p:cNvSpPr>
            <a:spLocks noGrp="1"/>
          </p:cNvSpPr>
          <p:nvPr>
            <p:ph type="subTitle" idx="1"/>
          </p:nvPr>
        </p:nvSpPr>
        <p:spPr/>
        <p:txBody>
          <a:bodyPr/>
          <a:lstStyle/>
          <a:p>
            <a:pPr marL="292100" indent="-285750">
              <a:lnSpc>
                <a:spcPct val="120000"/>
              </a:lnSpc>
              <a:buFont typeface="Arial" panose="020B0604020202020204" pitchFamily="34" charset="0"/>
              <a:buChar char="•"/>
            </a:pPr>
            <a:r>
              <a:rPr lang="en-GB" dirty="0"/>
              <a:t>The app will focus on scaling via awareness campaigns in association with private and government healthcare providers. </a:t>
            </a:r>
          </a:p>
          <a:p>
            <a:pPr marL="292100" indent="-285750">
              <a:lnSpc>
                <a:spcPct val="120000"/>
              </a:lnSpc>
              <a:buFont typeface="Arial" panose="020B0604020202020204" pitchFamily="34" charset="0"/>
              <a:buChar char="•"/>
            </a:pPr>
            <a:r>
              <a:rPr lang="en-GB" dirty="0"/>
              <a:t>We aim for a non-profit model with donations from government agencies and other interested parties.</a:t>
            </a:r>
          </a:p>
          <a:p>
            <a:pPr marL="292100" indent="-285750">
              <a:lnSpc>
                <a:spcPct val="120000"/>
              </a:lnSpc>
              <a:buFont typeface="Arial" panose="020B0604020202020204" pitchFamily="34" charset="0"/>
              <a:buChar char="•"/>
            </a:pPr>
            <a:r>
              <a:rPr lang="en-GB" dirty="0"/>
              <a:t>Another stream of revenue can be a small fee for a second, deeper level of analysis for financially-resourceful users.</a:t>
            </a:r>
          </a:p>
        </p:txBody>
      </p:sp>
      <p:sp>
        <p:nvSpPr>
          <p:cNvPr id="3" name="Title 2">
            <a:extLst>
              <a:ext uri="{FF2B5EF4-FFF2-40B4-BE49-F238E27FC236}">
                <a16:creationId xmlns:a16="http://schemas.microsoft.com/office/drawing/2014/main" id="{8DE5A1FE-124E-B46E-5E0E-F97EB1BFE8CF}"/>
              </a:ext>
            </a:extLst>
          </p:cNvPr>
          <p:cNvSpPr>
            <a:spLocks noGrp="1"/>
          </p:cNvSpPr>
          <p:nvPr>
            <p:ph type="title"/>
          </p:nvPr>
        </p:nvSpPr>
        <p:spPr/>
        <p:txBody>
          <a:bodyPr/>
          <a:lstStyle/>
          <a:p>
            <a:r>
              <a:rPr lang="en-GB" dirty="0"/>
              <a:t>FEASIBILITY AND SCALABILITY</a:t>
            </a:r>
          </a:p>
        </p:txBody>
      </p:sp>
    </p:spTree>
    <p:extLst>
      <p:ext uri="{BB962C8B-B14F-4D97-AF65-F5344CB8AC3E}">
        <p14:creationId xmlns:p14="http://schemas.microsoft.com/office/powerpoint/2010/main" val="469925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68F3F8A-1A27-44F4-41EB-35F91CB03D5D}"/>
              </a:ext>
            </a:extLst>
          </p:cNvPr>
          <p:cNvSpPr>
            <a:spLocks noGrp="1"/>
          </p:cNvSpPr>
          <p:nvPr>
            <p:ph type="subTitle" idx="1"/>
          </p:nvPr>
        </p:nvSpPr>
        <p:spPr/>
        <p:txBody>
          <a:bodyPr/>
          <a:lstStyle/>
          <a:p>
            <a:pPr marL="292100" indent="-285750">
              <a:lnSpc>
                <a:spcPct val="120000"/>
              </a:lnSpc>
              <a:buFont typeface="Arial" panose="020B0604020202020204" pitchFamily="34" charset="0"/>
              <a:buChar char="•"/>
            </a:pPr>
            <a:r>
              <a:rPr lang="en-GB" dirty="0"/>
              <a:t>The app improves early detection of diseases before they become severe or require further medical attention. </a:t>
            </a:r>
          </a:p>
          <a:p>
            <a:pPr marL="292100" indent="-285750">
              <a:lnSpc>
                <a:spcPct val="120000"/>
              </a:lnSpc>
              <a:buFont typeface="Arial" panose="020B0604020202020204" pitchFamily="34" charset="0"/>
              <a:buChar char="•"/>
            </a:pPr>
            <a:r>
              <a:rPr lang="en-GB" dirty="0"/>
              <a:t>It increases access to healthcare to persons who present hesitancy to visit a doctor for minor concerns</a:t>
            </a:r>
          </a:p>
          <a:p>
            <a:pPr marL="292100" indent="-285750">
              <a:lnSpc>
                <a:spcPct val="120000"/>
              </a:lnSpc>
              <a:buFont typeface="Arial" panose="020B0604020202020204" pitchFamily="34" charset="0"/>
              <a:buChar char="•"/>
            </a:pPr>
            <a:r>
              <a:rPr lang="en-GB" dirty="0"/>
              <a:t>The app can provide personalised healthcare advice based on the users skin type and condition</a:t>
            </a:r>
          </a:p>
        </p:txBody>
      </p:sp>
      <p:sp>
        <p:nvSpPr>
          <p:cNvPr id="3" name="Title 2">
            <a:extLst>
              <a:ext uri="{FF2B5EF4-FFF2-40B4-BE49-F238E27FC236}">
                <a16:creationId xmlns:a16="http://schemas.microsoft.com/office/drawing/2014/main" id="{8DE5A1FE-124E-B46E-5E0E-F97EB1BFE8CF}"/>
              </a:ext>
            </a:extLst>
          </p:cNvPr>
          <p:cNvSpPr>
            <a:spLocks noGrp="1"/>
          </p:cNvSpPr>
          <p:nvPr>
            <p:ph type="title"/>
          </p:nvPr>
        </p:nvSpPr>
        <p:spPr/>
        <p:txBody>
          <a:bodyPr/>
          <a:lstStyle/>
          <a:p>
            <a:r>
              <a:rPr lang="en-GB" dirty="0"/>
              <a:t>IMPACT</a:t>
            </a:r>
          </a:p>
        </p:txBody>
      </p:sp>
    </p:spTree>
    <p:extLst>
      <p:ext uri="{BB962C8B-B14F-4D97-AF65-F5344CB8AC3E}">
        <p14:creationId xmlns:p14="http://schemas.microsoft.com/office/powerpoint/2010/main" val="4130676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7"/>
        <p:cNvGrpSpPr/>
        <p:nvPr/>
      </p:nvGrpSpPr>
      <p:grpSpPr>
        <a:xfrm>
          <a:off x="0" y="0"/>
          <a:ext cx="0" cy="0"/>
          <a:chOff x="0" y="0"/>
          <a:chExt cx="0" cy="0"/>
        </a:xfrm>
      </p:grpSpPr>
      <p:sp>
        <p:nvSpPr>
          <p:cNvPr id="1789" name="Google Shape;1789;p65"/>
          <p:cNvSpPr txBox="1">
            <a:spLocks noGrp="1"/>
          </p:cNvSpPr>
          <p:nvPr>
            <p:ph type="title"/>
          </p:nvPr>
        </p:nvSpPr>
        <p:spPr>
          <a:xfrm>
            <a:off x="713224" y="1082625"/>
            <a:ext cx="3858775" cy="589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THANK YOU</a:t>
            </a:r>
            <a:endParaRPr dirty="0"/>
          </a:p>
        </p:txBody>
      </p:sp>
      <p:sp>
        <p:nvSpPr>
          <p:cNvPr id="1818" name="Google Shape;1818;p65"/>
          <p:cNvSpPr txBox="1"/>
          <p:nvPr/>
        </p:nvSpPr>
        <p:spPr>
          <a:xfrm>
            <a:off x="5086650" y="3855875"/>
            <a:ext cx="3385800" cy="297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accent5"/>
                </a:solidFill>
                <a:latin typeface="Source Sans Pro"/>
                <a:ea typeface="Source Sans Pro"/>
                <a:cs typeface="Source Sans Pro"/>
                <a:sym typeface="Source Sans Pro"/>
              </a:rPr>
              <a:t>Please keep this slide for attribution.</a:t>
            </a:r>
            <a:endParaRPr>
              <a:solidFill>
                <a:schemeClr val="accent5"/>
              </a:solidFill>
              <a:latin typeface="Source Sans Pro"/>
              <a:ea typeface="Source Sans Pro"/>
              <a:cs typeface="Source Sans Pro"/>
              <a:sym typeface="Source Sans Pro"/>
            </a:endParaRPr>
          </a:p>
        </p:txBody>
      </p:sp>
      <p:sp>
        <p:nvSpPr>
          <p:cNvPr id="4" name="Rectangle 3">
            <a:extLst>
              <a:ext uri="{FF2B5EF4-FFF2-40B4-BE49-F238E27FC236}">
                <a16:creationId xmlns:a16="http://schemas.microsoft.com/office/drawing/2014/main" id="{7175F6C3-B04C-4CC1-55F5-4E2BF5B03F5A}"/>
              </a:ext>
            </a:extLst>
          </p:cNvPr>
          <p:cNvSpPr/>
          <p:nvPr/>
        </p:nvSpPr>
        <p:spPr>
          <a:xfrm>
            <a:off x="3684494" y="3798794"/>
            <a:ext cx="4847665" cy="894230"/>
          </a:xfrm>
          <a:prstGeom prst="rect">
            <a:avLst/>
          </a:prstGeom>
          <a:solidFill>
            <a:srgbClr val="33678A">
              <a:alpha val="79216"/>
            </a:srgb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grpSp>
        <p:nvGrpSpPr>
          <p:cNvPr id="821" name="Google Shape;821;p38"/>
          <p:cNvGrpSpPr/>
          <p:nvPr/>
        </p:nvGrpSpPr>
        <p:grpSpPr>
          <a:xfrm flipH="1">
            <a:off x="4484571" y="3289550"/>
            <a:ext cx="1997650" cy="693500"/>
            <a:chOff x="6541275" y="2323925"/>
            <a:chExt cx="1997650" cy="693500"/>
          </a:xfrm>
        </p:grpSpPr>
        <p:sp>
          <p:nvSpPr>
            <p:cNvPr id="822" name="Google Shape;822;p38"/>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8"/>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8"/>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8"/>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8"/>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8"/>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8"/>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8"/>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8"/>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8"/>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8"/>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8"/>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8"/>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8"/>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8"/>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8"/>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38"/>
          <p:cNvGrpSpPr/>
          <p:nvPr/>
        </p:nvGrpSpPr>
        <p:grpSpPr>
          <a:xfrm>
            <a:off x="6594775" y="1377825"/>
            <a:ext cx="1997650" cy="693500"/>
            <a:chOff x="6541275" y="2323925"/>
            <a:chExt cx="1997650" cy="693500"/>
          </a:xfrm>
        </p:grpSpPr>
        <p:sp>
          <p:nvSpPr>
            <p:cNvPr id="840" name="Google Shape;840;p38"/>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8"/>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8"/>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8"/>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8"/>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8"/>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8"/>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8"/>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8"/>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8"/>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8"/>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8"/>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7" name="Google Shape;857;p38"/>
          <p:cNvSpPr txBox="1">
            <a:spLocks noGrp="1"/>
          </p:cNvSpPr>
          <p:nvPr>
            <p:ph type="title"/>
          </p:nvPr>
        </p:nvSpPr>
        <p:spPr>
          <a:xfrm>
            <a:off x="713225" y="1470113"/>
            <a:ext cx="3879600" cy="85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858" name="Google Shape;858;p38"/>
          <p:cNvSpPr/>
          <p:nvPr/>
        </p:nvSpPr>
        <p:spPr>
          <a:xfrm>
            <a:off x="6439925" y="3508475"/>
            <a:ext cx="63900" cy="7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8"/>
          <p:cNvSpPr txBox="1">
            <a:spLocks noGrp="1"/>
          </p:cNvSpPr>
          <p:nvPr>
            <p:ph type="subTitle" idx="1"/>
          </p:nvPr>
        </p:nvSpPr>
        <p:spPr>
          <a:xfrm>
            <a:off x="724174" y="2155381"/>
            <a:ext cx="4532189" cy="2396542"/>
          </a:xfrm>
          <a:prstGeom prst="rect">
            <a:avLst/>
          </a:prstGeom>
        </p:spPr>
        <p:txBody>
          <a:bodyPr spcFirstLastPara="1" wrap="square" lIns="91425" tIns="91425" rIns="91425" bIns="91425" anchor="t" anchorCtr="0">
            <a:noAutofit/>
          </a:bodyPr>
          <a:lstStyle/>
          <a:p>
            <a:pPr marL="0" indent="0"/>
            <a:r>
              <a:rPr lang="en-US" b="1" dirty="0"/>
              <a:t>Team Track: </a:t>
            </a:r>
          </a:p>
          <a:p>
            <a:pPr marL="0" lvl="0" indent="0" algn="l" rtl="0">
              <a:spcBef>
                <a:spcPts val="0"/>
              </a:spcBef>
              <a:spcAft>
                <a:spcPts val="0"/>
              </a:spcAft>
              <a:buNone/>
            </a:pPr>
            <a:r>
              <a:rPr lang="en-US" dirty="0"/>
              <a:t>Generative AI</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Team Leader: </a:t>
            </a:r>
          </a:p>
          <a:p>
            <a:pPr marL="0" lvl="0" indent="0" algn="l" rtl="0">
              <a:spcBef>
                <a:spcPts val="0"/>
              </a:spcBef>
              <a:spcAft>
                <a:spcPts val="0"/>
              </a:spcAft>
              <a:buNone/>
            </a:pPr>
            <a:r>
              <a:rPr lang="en-IN" dirty="0" err="1"/>
              <a:t>Virinichi</a:t>
            </a:r>
            <a:r>
              <a:rPr lang="en-IN" dirty="0"/>
              <a:t> (RA2311050010043)</a:t>
            </a:r>
          </a:p>
          <a:p>
            <a:pPr marL="0" lvl="0" indent="0" algn="l" rtl="0">
              <a:spcBef>
                <a:spcPts val="0"/>
              </a:spcBef>
              <a:spcAft>
                <a:spcPts val="0"/>
              </a:spcAft>
              <a:buNone/>
            </a:pPr>
            <a:endParaRPr lang="en-IN" dirty="0"/>
          </a:p>
          <a:p>
            <a:pPr marL="0" lvl="0" indent="0" algn="l" rtl="0">
              <a:spcBef>
                <a:spcPts val="0"/>
              </a:spcBef>
              <a:spcAft>
                <a:spcPts val="0"/>
              </a:spcAft>
              <a:buNone/>
            </a:pPr>
            <a:r>
              <a:rPr lang="en-IN" b="1" dirty="0"/>
              <a:t>Team Members:</a:t>
            </a:r>
          </a:p>
          <a:p>
            <a:pPr marL="0" lvl="0" indent="0" algn="l" rtl="0">
              <a:spcBef>
                <a:spcPts val="0"/>
              </a:spcBef>
              <a:spcAft>
                <a:spcPts val="0"/>
              </a:spcAft>
              <a:buNone/>
            </a:pPr>
            <a:r>
              <a:rPr lang="en-IN" dirty="0"/>
              <a:t>Aditya Kulshrestha (RA2311033010065)</a:t>
            </a:r>
          </a:p>
          <a:p>
            <a:pPr marL="0" lvl="0" indent="0" algn="l" rtl="0">
              <a:spcBef>
                <a:spcPts val="0"/>
              </a:spcBef>
              <a:spcAft>
                <a:spcPts val="0"/>
              </a:spcAft>
              <a:buNone/>
            </a:pPr>
            <a:r>
              <a:rPr lang="en-IN" dirty="0"/>
              <a:t>Arun Krishna </a:t>
            </a:r>
            <a:r>
              <a:rPr lang="en-IN" dirty="0" err="1"/>
              <a:t>Devalala</a:t>
            </a:r>
            <a:r>
              <a:rPr lang="en-IN" dirty="0"/>
              <a:t> (RA231130010320)</a:t>
            </a:r>
          </a:p>
          <a:p>
            <a:pPr marL="0" lvl="0" indent="0" algn="l" rtl="0">
              <a:spcBef>
                <a:spcPts val="0"/>
              </a:spcBef>
              <a:spcAft>
                <a:spcPts val="0"/>
              </a:spcAft>
              <a:buNone/>
            </a:pPr>
            <a:r>
              <a:rPr lang="en-IN" dirty="0"/>
              <a:t>Maneesh </a:t>
            </a:r>
            <a:r>
              <a:rPr lang="en-IN" dirty="0" err="1"/>
              <a:t>Meka</a:t>
            </a:r>
            <a:r>
              <a:rPr lang="en-IN" dirty="0"/>
              <a:t> (RA2311003011610)</a:t>
            </a:r>
          </a:p>
          <a:p>
            <a:pPr marL="0" lvl="0" indent="0" algn="l" rtl="0">
              <a:spcBef>
                <a:spcPts val="0"/>
              </a:spcBef>
              <a:spcAft>
                <a:spcPts val="0"/>
              </a:spcAft>
              <a:buNone/>
            </a:pPr>
            <a:r>
              <a:rPr lang="en-IN" dirty="0"/>
              <a:t>Sanya </a:t>
            </a:r>
            <a:r>
              <a:rPr lang="en-IN" dirty="0" err="1"/>
              <a:t>kapoor</a:t>
            </a:r>
            <a:r>
              <a:rPr lang="en-IN" dirty="0"/>
              <a:t> (RA2311027010011)</a:t>
            </a:r>
            <a:endParaRPr dirty="0"/>
          </a:p>
        </p:txBody>
      </p:sp>
      <p:pic>
        <p:nvPicPr>
          <p:cNvPr id="3" name="Picture 2">
            <a:extLst>
              <a:ext uri="{FF2B5EF4-FFF2-40B4-BE49-F238E27FC236}">
                <a16:creationId xmlns:a16="http://schemas.microsoft.com/office/drawing/2014/main" id="{077D2ADD-E297-C7B4-F7E9-2BAF47C69E2E}"/>
              </a:ext>
            </a:extLst>
          </p:cNvPr>
          <p:cNvPicPr>
            <a:picLocks noChangeAspect="1"/>
          </p:cNvPicPr>
          <p:nvPr/>
        </p:nvPicPr>
        <p:blipFill>
          <a:blip r:embed="rId3"/>
          <a:stretch>
            <a:fillRect/>
          </a:stretch>
        </p:blipFill>
        <p:spPr>
          <a:xfrm>
            <a:off x="4631133" y="602572"/>
            <a:ext cx="3829313" cy="38293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68F3F8A-1A27-44F4-41EB-35F91CB03D5D}"/>
              </a:ext>
            </a:extLst>
          </p:cNvPr>
          <p:cNvSpPr>
            <a:spLocks noGrp="1"/>
          </p:cNvSpPr>
          <p:nvPr>
            <p:ph type="subTitle" idx="1"/>
          </p:nvPr>
        </p:nvSpPr>
        <p:spPr/>
        <p:txBody>
          <a:bodyPr/>
          <a:lstStyle/>
          <a:p>
            <a:pPr marL="6350" indent="0"/>
            <a:r>
              <a:rPr lang="en-GB" sz="3600" dirty="0"/>
              <a:t>Gen-AI for Accessible Diagnosis of Skin Conditions</a:t>
            </a:r>
          </a:p>
        </p:txBody>
      </p:sp>
      <p:sp>
        <p:nvSpPr>
          <p:cNvPr id="3" name="Title 2">
            <a:extLst>
              <a:ext uri="{FF2B5EF4-FFF2-40B4-BE49-F238E27FC236}">
                <a16:creationId xmlns:a16="http://schemas.microsoft.com/office/drawing/2014/main" id="{8DE5A1FE-124E-B46E-5E0E-F97EB1BFE8CF}"/>
              </a:ext>
            </a:extLst>
          </p:cNvPr>
          <p:cNvSpPr>
            <a:spLocks noGrp="1"/>
          </p:cNvSpPr>
          <p:nvPr>
            <p:ph type="title"/>
          </p:nvPr>
        </p:nvSpPr>
        <p:spPr/>
        <p:txBody>
          <a:bodyPr/>
          <a:lstStyle/>
          <a:p>
            <a:r>
              <a:rPr lang="en-GB" dirty="0"/>
              <a:t>PROBLEM STATEMENT</a:t>
            </a:r>
          </a:p>
        </p:txBody>
      </p:sp>
      <p:pic>
        <p:nvPicPr>
          <p:cNvPr id="5" name="Picture 4">
            <a:extLst>
              <a:ext uri="{FF2B5EF4-FFF2-40B4-BE49-F238E27FC236}">
                <a16:creationId xmlns:a16="http://schemas.microsoft.com/office/drawing/2014/main" id="{9E9701A9-A251-D2E7-AA84-7DEBB22FA80A}"/>
              </a:ext>
            </a:extLst>
          </p:cNvPr>
          <p:cNvPicPr>
            <a:picLocks noChangeAspect="1"/>
          </p:cNvPicPr>
          <p:nvPr/>
        </p:nvPicPr>
        <p:blipFill>
          <a:blip r:embed="rId2"/>
          <a:stretch>
            <a:fillRect/>
          </a:stretch>
        </p:blipFill>
        <p:spPr>
          <a:xfrm>
            <a:off x="4937392" y="1421859"/>
            <a:ext cx="4109529" cy="2739001"/>
          </a:xfrm>
          <a:prstGeom prst="rect">
            <a:avLst/>
          </a:prstGeom>
        </p:spPr>
      </p:pic>
    </p:spTree>
    <p:extLst>
      <p:ext uri="{BB962C8B-B14F-4D97-AF65-F5344CB8AC3E}">
        <p14:creationId xmlns:p14="http://schemas.microsoft.com/office/powerpoint/2010/main" val="1542190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68F3F8A-1A27-44F4-41EB-35F91CB03D5D}"/>
              </a:ext>
            </a:extLst>
          </p:cNvPr>
          <p:cNvSpPr>
            <a:spLocks noGrp="1"/>
          </p:cNvSpPr>
          <p:nvPr>
            <p:ph type="subTitle" idx="1"/>
          </p:nvPr>
        </p:nvSpPr>
        <p:spPr/>
        <p:txBody>
          <a:bodyPr/>
          <a:lstStyle/>
          <a:p>
            <a:pPr marL="6350" indent="0">
              <a:lnSpc>
                <a:spcPct val="120000"/>
              </a:lnSpc>
            </a:pPr>
            <a:r>
              <a:rPr lang="en-GB" dirty="0"/>
              <a:t>A mobile app with Google Gemini™ for patients in inaccessible areas to diagnose concerning skin conditions and get an alert to approach medical help. Patient groups also involve persons that find medical professionals intimidating and persons with an aversion to medical care. It also aims to save medical fees of from redundant doctor visits. The app suggests matching conditions, non-interfering treatments and prompts to narrow results. It learns from a history of diagnoses to increase accuracy.</a:t>
            </a:r>
          </a:p>
        </p:txBody>
      </p:sp>
      <p:sp>
        <p:nvSpPr>
          <p:cNvPr id="3" name="Title 2">
            <a:extLst>
              <a:ext uri="{FF2B5EF4-FFF2-40B4-BE49-F238E27FC236}">
                <a16:creationId xmlns:a16="http://schemas.microsoft.com/office/drawing/2014/main" id="{8DE5A1FE-124E-B46E-5E0E-F97EB1BFE8CF}"/>
              </a:ext>
            </a:extLst>
          </p:cNvPr>
          <p:cNvSpPr>
            <a:spLocks noGrp="1"/>
          </p:cNvSpPr>
          <p:nvPr>
            <p:ph type="title"/>
          </p:nvPr>
        </p:nvSpPr>
        <p:spPr/>
        <p:txBody>
          <a:bodyPr/>
          <a:lstStyle/>
          <a:p>
            <a:r>
              <a:rPr lang="en-GB" dirty="0"/>
              <a:t>PROPOSED SOLUTION</a:t>
            </a:r>
          </a:p>
        </p:txBody>
      </p:sp>
      <p:pic>
        <p:nvPicPr>
          <p:cNvPr id="1026" name="Picture 2" descr="Skin rash - Free healthcare and medical icons">
            <a:extLst>
              <a:ext uri="{FF2B5EF4-FFF2-40B4-BE49-F238E27FC236}">
                <a16:creationId xmlns:a16="http://schemas.microsoft.com/office/drawing/2014/main" id="{71303405-7031-AAEC-4062-80B98ADC9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077600" y="2080431"/>
            <a:ext cx="3124484" cy="312448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90D8C83-1BCA-48E6-3700-7786AF74B096}"/>
              </a:ext>
            </a:extLst>
          </p:cNvPr>
          <p:cNvPicPr>
            <a:picLocks noChangeAspect="1"/>
          </p:cNvPicPr>
          <p:nvPr/>
        </p:nvPicPr>
        <p:blipFill>
          <a:blip r:embed="rId3"/>
          <a:stretch>
            <a:fillRect/>
          </a:stretch>
        </p:blipFill>
        <p:spPr>
          <a:xfrm rot="-1560000">
            <a:off x="6400569" y="1323798"/>
            <a:ext cx="3232311" cy="3242944"/>
          </a:xfrm>
          <a:prstGeom prst="rect">
            <a:avLst/>
          </a:prstGeom>
        </p:spPr>
      </p:pic>
    </p:spTree>
    <p:extLst>
      <p:ext uri="{BB962C8B-B14F-4D97-AF65-F5344CB8AC3E}">
        <p14:creationId xmlns:p14="http://schemas.microsoft.com/office/powerpoint/2010/main" val="1282790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grpSp>
        <p:nvGrpSpPr>
          <p:cNvPr id="975" name="Google Shape;975;p41"/>
          <p:cNvGrpSpPr/>
          <p:nvPr/>
        </p:nvGrpSpPr>
        <p:grpSpPr>
          <a:xfrm>
            <a:off x="713242" y="1350065"/>
            <a:ext cx="823848" cy="98556"/>
            <a:chOff x="656432" y="1229355"/>
            <a:chExt cx="1099051" cy="159993"/>
          </a:xfrm>
        </p:grpSpPr>
        <p:sp>
          <p:nvSpPr>
            <p:cNvPr id="976" name="Google Shape;976;p41"/>
            <p:cNvSpPr/>
            <p:nvPr/>
          </p:nvSpPr>
          <p:spPr>
            <a:xfrm>
              <a:off x="656432" y="1229355"/>
              <a:ext cx="159584" cy="159993"/>
            </a:xfrm>
            <a:custGeom>
              <a:avLst/>
              <a:gdLst/>
              <a:ahLst/>
              <a:cxnLst/>
              <a:rect l="l" t="t" r="r" b="b"/>
              <a:pathLst>
                <a:path w="787" h="789" extrusionOk="0">
                  <a:moveTo>
                    <a:pt x="0" y="1"/>
                  </a:moveTo>
                  <a:lnTo>
                    <a:pt x="0" y="788"/>
                  </a:lnTo>
                  <a:lnTo>
                    <a:pt x="787" y="788"/>
                  </a:lnTo>
                  <a:lnTo>
                    <a:pt x="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p:cNvSpPr/>
            <p:nvPr/>
          </p:nvSpPr>
          <p:spPr>
            <a:xfrm>
              <a:off x="891046" y="1229355"/>
              <a:ext cx="159989" cy="159993"/>
            </a:xfrm>
            <a:custGeom>
              <a:avLst/>
              <a:gdLst/>
              <a:ahLst/>
              <a:cxnLst/>
              <a:rect l="l" t="t" r="r" b="b"/>
              <a:pathLst>
                <a:path w="789" h="789" extrusionOk="0">
                  <a:moveTo>
                    <a:pt x="1" y="1"/>
                  </a:moveTo>
                  <a:lnTo>
                    <a:pt x="1" y="788"/>
                  </a:lnTo>
                  <a:lnTo>
                    <a:pt x="788" y="788"/>
                  </a:lnTo>
                  <a:lnTo>
                    <a:pt x="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p:cNvSpPr/>
            <p:nvPr/>
          </p:nvSpPr>
          <p:spPr>
            <a:xfrm>
              <a:off x="1126064" y="1229355"/>
              <a:ext cx="159787" cy="159993"/>
            </a:xfrm>
            <a:custGeom>
              <a:avLst/>
              <a:gdLst/>
              <a:ahLst/>
              <a:cxnLst/>
              <a:rect l="l" t="t" r="r" b="b"/>
              <a:pathLst>
                <a:path w="788" h="789" extrusionOk="0">
                  <a:moveTo>
                    <a:pt x="1" y="1"/>
                  </a:moveTo>
                  <a:lnTo>
                    <a:pt x="1" y="788"/>
                  </a:lnTo>
                  <a:lnTo>
                    <a:pt x="787" y="788"/>
                  </a:lnTo>
                  <a:lnTo>
                    <a:pt x="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p:cNvSpPr/>
            <p:nvPr/>
          </p:nvSpPr>
          <p:spPr>
            <a:xfrm>
              <a:off x="1360880" y="1229355"/>
              <a:ext cx="159787" cy="159993"/>
            </a:xfrm>
            <a:custGeom>
              <a:avLst/>
              <a:gdLst/>
              <a:ahLst/>
              <a:cxnLst/>
              <a:rect l="l" t="t" r="r" b="b"/>
              <a:pathLst>
                <a:path w="788" h="789" extrusionOk="0">
                  <a:moveTo>
                    <a:pt x="0" y="1"/>
                  </a:moveTo>
                  <a:lnTo>
                    <a:pt x="0" y="788"/>
                  </a:lnTo>
                  <a:lnTo>
                    <a:pt x="788" y="788"/>
                  </a:lnTo>
                  <a:lnTo>
                    <a:pt x="7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p:cNvSpPr/>
            <p:nvPr/>
          </p:nvSpPr>
          <p:spPr>
            <a:xfrm>
              <a:off x="1595696" y="1229355"/>
              <a:ext cx="159787" cy="159993"/>
            </a:xfrm>
            <a:custGeom>
              <a:avLst/>
              <a:gdLst/>
              <a:ahLst/>
              <a:cxnLst/>
              <a:rect l="l" t="t" r="r" b="b"/>
              <a:pathLst>
                <a:path w="788" h="789" extrusionOk="0">
                  <a:moveTo>
                    <a:pt x="1" y="1"/>
                  </a:moveTo>
                  <a:lnTo>
                    <a:pt x="1" y="788"/>
                  </a:lnTo>
                  <a:lnTo>
                    <a:pt x="788" y="788"/>
                  </a:lnTo>
                  <a:lnTo>
                    <a:pt x="7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41"/>
          <p:cNvGrpSpPr/>
          <p:nvPr/>
        </p:nvGrpSpPr>
        <p:grpSpPr>
          <a:xfrm>
            <a:off x="682005" y="596079"/>
            <a:ext cx="886328" cy="98550"/>
            <a:chOff x="946406" y="423525"/>
            <a:chExt cx="540708" cy="60121"/>
          </a:xfrm>
        </p:grpSpPr>
        <p:sp>
          <p:nvSpPr>
            <p:cNvPr id="982" name="Google Shape;982;p41"/>
            <p:cNvSpPr/>
            <p:nvPr/>
          </p:nvSpPr>
          <p:spPr>
            <a:xfrm>
              <a:off x="946406" y="428597"/>
              <a:ext cx="50100" cy="50101"/>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p:cNvSpPr/>
            <p:nvPr/>
          </p:nvSpPr>
          <p:spPr>
            <a:xfrm>
              <a:off x="1039555" y="423525"/>
              <a:ext cx="59996" cy="60121"/>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p:cNvSpPr/>
            <p:nvPr/>
          </p:nvSpPr>
          <p:spPr>
            <a:xfrm>
              <a:off x="1142600" y="428597"/>
              <a:ext cx="50100" cy="50101"/>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p:cNvSpPr/>
            <p:nvPr/>
          </p:nvSpPr>
          <p:spPr>
            <a:xfrm>
              <a:off x="1240697" y="428597"/>
              <a:ext cx="50100" cy="50101"/>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1"/>
            <p:cNvSpPr/>
            <p:nvPr/>
          </p:nvSpPr>
          <p:spPr>
            <a:xfrm>
              <a:off x="1338918" y="428597"/>
              <a:ext cx="50100" cy="50101"/>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1"/>
            <p:cNvSpPr/>
            <p:nvPr/>
          </p:nvSpPr>
          <p:spPr>
            <a:xfrm>
              <a:off x="1436891" y="428597"/>
              <a:ext cx="50223" cy="50101"/>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1"/>
          <p:cNvGrpSpPr/>
          <p:nvPr/>
        </p:nvGrpSpPr>
        <p:grpSpPr>
          <a:xfrm>
            <a:off x="-793250" y="498431"/>
            <a:ext cx="5470820" cy="471772"/>
            <a:chOff x="-793250" y="498431"/>
            <a:chExt cx="5470820" cy="471772"/>
          </a:xfrm>
        </p:grpSpPr>
        <p:sp>
          <p:nvSpPr>
            <p:cNvPr id="989" name="Google Shape;989;p41"/>
            <p:cNvSpPr/>
            <p:nvPr/>
          </p:nvSpPr>
          <p:spPr>
            <a:xfrm>
              <a:off x="-793250" y="539498"/>
              <a:ext cx="5438426" cy="430705"/>
            </a:xfrm>
            <a:custGeom>
              <a:avLst/>
              <a:gdLst/>
              <a:ahLst/>
              <a:cxnLst/>
              <a:rect l="l" t="t" r="r" b="b"/>
              <a:pathLst>
                <a:path w="26820" h="2124" extrusionOk="0">
                  <a:moveTo>
                    <a:pt x="26762" y="1"/>
                  </a:moveTo>
                  <a:lnTo>
                    <a:pt x="24720" y="2043"/>
                  </a:lnTo>
                  <a:lnTo>
                    <a:pt x="0" y="2043"/>
                  </a:lnTo>
                  <a:lnTo>
                    <a:pt x="0" y="2123"/>
                  </a:lnTo>
                  <a:lnTo>
                    <a:pt x="24753" y="2123"/>
                  </a:lnTo>
                  <a:lnTo>
                    <a:pt x="26819" y="58"/>
                  </a:lnTo>
                  <a:lnTo>
                    <a:pt x="267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1"/>
            <p:cNvSpPr/>
            <p:nvPr/>
          </p:nvSpPr>
          <p:spPr>
            <a:xfrm>
              <a:off x="4595447" y="498431"/>
              <a:ext cx="82123" cy="82125"/>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41"/>
          <p:cNvGrpSpPr/>
          <p:nvPr/>
        </p:nvGrpSpPr>
        <p:grpSpPr>
          <a:xfrm>
            <a:off x="-664689" y="760856"/>
            <a:ext cx="5889584" cy="367313"/>
            <a:chOff x="-664689" y="760856"/>
            <a:chExt cx="5889584" cy="367313"/>
          </a:xfrm>
        </p:grpSpPr>
        <p:sp>
          <p:nvSpPr>
            <p:cNvPr id="992" name="Google Shape;992;p41"/>
            <p:cNvSpPr/>
            <p:nvPr/>
          </p:nvSpPr>
          <p:spPr>
            <a:xfrm>
              <a:off x="-664689" y="795812"/>
              <a:ext cx="5840326" cy="332356"/>
            </a:xfrm>
            <a:custGeom>
              <a:avLst/>
              <a:gdLst/>
              <a:ahLst/>
              <a:cxnLst/>
              <a:rect l="l" t="t" r="r" b="b"/>
              <a:pathLst>
                <a:path w="28802" h="1639" extrusionOk="0">
                  <a:moveTo>
                    <a:pt x="26073" y="0"/>
                  </a:moveTo>
                  <a:lnTo>
                    <a:pt x="24516" y="1558"/>
                  </a:lnTo>
                  <a:lnTo>
                    <a:pt x="1" y="1558"/>
                  </a:lnTo>
                  <a:lnTo>
                    <a:pt x="1" y="1638"/>
                  </a:lnTo>
                  <a:lnTo>
                    <a:pt x="24549" y="1638"/>
                  </a:lnTo>
                  <a:lnTo>
                    <a:pt x="26107" y="81"/>
                  </a:lnTo>
                  <a:lnTo>
                    <a:pt x="28802" y="81"/>
                  </a:lnTo>
                  <a:lnTo>
                    <a:pt x="28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1"/>
            <p:cNvSpPr/>
            <p:nvPr/>
          </p:nvSpPr>
          <p:spPr>
            <a:xfrm>
              <a:off x="5142772" y="760856"/>
              <a:ext cx="82123" cy="82125"/>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4" name="Google Shape;994;p41"/>
          <p:cNvSpPr txBox="1">
            <a:spLocks noGrp="1"/>
          </p:cNvSpPr>
          <p:nvPr>
            <p:ph type="title"/>
          </p:nvPr>
        </p:nvSpPr>
        <p:spPr>
          <a:xfrm>
            <a:off x="1146650" y="2101375"/>
            <a:ext cx="6850800" cy="55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TECHNICAL APPROACH</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E5A1FE-124E-B46E-5E0E-F97EB1BFE8CF}"/>
              </a:ext>
            </a:extLst>
          </p:cNvPr>
          <p:cNvSpPr>
            <a:spLocks noGrp="1"/>
          </p:cNvSpPr>
          <p:nvPr>
            <p:ph type="title"/>
          </p:nvPr>
        </p:nvSpPr>
        <p:spPr/>
        <p:txBody>
          <a:bodyPr/>
          <a:lstStyle/>
          <a:p>
            <a:r>
              <a:rPr lang="en-GB" dirty="0"/>
              <a:t>TECH STACK</a:t>
            </a:r>
          </a:p>
        </p:txBody>
      </p:sp>
      <p:sp>
        <p:nvSpPr>
          <p:cNvPr id="5" name="TextBox 4">
            <a:extLst>
              <a:ext uri="{FF2B5EF4-FFF2-40B4-BE49-F238E27FC236}">
                <a16:creationId xmlns:a16="http://schemas.microsoft.com/office/drawing/2014/main" id="{59C1D5B7-3D82-2398-9684-D9D9FC7E9BB7}"/>
              </a:ext>
            </a:extLst>
          </p:cNvPr>
          <p:cNvSpPr txBox="1"/>
          <p:nvPr/>
        </p:nvSpPr>
        <p:spPr>
          <a:xfrm>
            <a:off x="713225" y="3163999"/>
            <a:ext cx="2321228" cy="1440000"/>
          </a:xfrm>
          <a:prstGeom prst="rect">
            <a:avLst/>
          </a:prstGeom>
          <a:noFill/>
          <a:ln w="3175">
            <a:noFill/>
          </a:ln>
        </p:spPr>
        <p:txBody>
          <a:bodyPr wrap="square" rtlCol="0">
            <a:noAutofit/>
          </a:bodyPr>
          <a:lstStyle/>
          <a:p>
            <a:pPr algn="ctr"/>
            <a:r>
              <a:rPr kumimoji="0" lang="en-GB" sz="1200" b="0" i="0" u="none" strike="noStrike" kern="0" cap="none" spc="0" normalizeH="0" baseline="0" noProof="0" dirty="0">
                <a:ln>
                  <a:noFill/>
                </a:ln>
                <a:solidFill>
                  <a:srgbClr val="33678A"/>
                </a:solidFill>
                <a:effectLst/>
                <a:uLnTx/>
                <a:uFillTx/>
                <a:latin typeface="Nunito"/>
                <a:sym typeface="Nunito"/>
              </a:rPr>
              <a:t>The Gemini API will be the core of our product. Its </a:t>
            </a:r>
            <a:r>
              <a:rPr lang="en-GB" sz="1200" dirty="0">
                <a:solidFill>
                  <a:srgbClr val="33678A"/>
                </a:solidFill>
                <a:latin typeface="Nunito"/>
                <a:sym typeface="Nunito"/>
              </a:rPr>
              <a:t>V</a:t>
            </a:r>
            <a:r>
              <a:rPr kumimoji="0" lang="en-GB" sz="1200" b="0" i="0" u="none" strike="noStrike" kern="0" cap="none" spc="0" normalizeH="0" baseline="0" noProof="0" dirty="0" err="1">
                <a:ln>
                  <a:noFill/>
                </a:ln>
                <a:solidFill>
                  <a:srgbClr val="33678A"/>
                </a:solidFill>
                <a:effectLst/>
                <a:uLnTx/>
                <a:uFillTx/>
                <a:latin typeface="Nunito"/>
                <a:sym typeface="Nunito"/>
              </a:rPr>
              <a:t>ision</a:t>
            </a:r>
            <a:r>
              <a:rPr kumimoji="0" lang="en-GB" sz="1200" b="0" i="0" u="none" strike="noStrike" kern="0" cap="none" spc="0" normalizeH="0" baseline="0" noProof="0" dirty="0">
                <a:ln>
                  <a:noFill/>
                </a:ln>
                <a:solidFill>
                  <a:srgbClr val="33678A"/>
                </a:solidFill>
                <a:effectLst/>
                <a:uLnTx/>
                <a:uFillTx/>
                <a:latin typeface="Nunito"/>
                <a:sym typeface="Nunito"/>
              </a:rPr>
              <a:t> API will be used for analysing the skin condition patterns with existing studies.</a:t>
            </a:r>
            <a:endParaRPr lang="en-GB" sz="1200" dirty="0"/>
          </a:p>
        </p:txBody>
      </p:sp>
      <p:sp>
        <p:nvSpPr>
          <p:cNvPr id="6" name="TextBox 5">
            <a:extLst>
              <a:ext uri="{FF2B5EF4-FFF2-40B4-BE49-F238E27FC236}">
                <a16:creationId xmlns:a16="http://schemas.microsoft.com/office/drawing/2014/main" id="{35345650-D831-1443-B497-1A8A49DC9D7B}"/>
              </a:ext>
            </a:extLst>
          </p:cNvPr>
          <p:cNvSpPr txBox="1"/>
          <p:nvPr/>
        </p:nvSpPr>
        <p:spPr>
          <a:xfrm>
            <a:off x="3432211" y="3164000"/>
            <a:ext cx="2321228" cy="1440000"/>
          </a:xfrm>
          <a:prstGeom prst="rect">
            <a:avLst/>
          </a:prstGeom>
          <a:noFill/>
          <a:ln w="3175">
            <a:noFill/>
          </a:ln>
        </p:spPr>
        <p:txBody>
          <a:bodyPr wrap="square" rtlCol="0">
            <a:noAutofit/>
          </a:bodyPr>
          <a:lstStyle/>
          <a:p>
            <a:pPr algn="ctr"/>
            <a:r>
              <a:rPr kumimoji="0" lang="en-GB" sz="1200" i="0" u="none" strike="noStrike" kern="0" cap="none" spc="0" normalizeH="0" baseline="0" noProof="0" dirty="0">
                <a:ln>
                  <a:noFill/>
                </a:ln>
                <a:solidFill>
                  <a:srgbClr val="33678A"/>
                </a:solidFill>
                <a:effectLst/>
                <a:uLnTx/>
                <a:uFillTx/>
                <a:latin typeface="Nunito"/>
                <a:sym typeface="Nunito"/>
              </a:rPr>
              <a:t>To increase code reusability, usage of native components and distribute to both iOS and Android users, our mobile app will be developed on React Native.</a:t>
            </a:r>
            <a:endParaRPr lang="en-GB" sz="1200" dirty="0"/>
          </a:p>
        </p:txBody>
      </p:sp>
      <p:sp>
        <p:nvSpPr>
          <p:cNvPr id="7" name="TextBox 6">
            <a:extLst>
              <a:ext uri="{FF2B5EF4-FFF2-40B4-BE49-F238E27FC236}">
                <a16:creationId xmlns:a16="http://schemas.microsoft.com/office/drawing/2014/main" id="{C0212E5A-7357-0C06-D55A-CBD9F816C2A8}"/>
              </a:ext>
            </a:extLst>
          </p:cNvPr>
          <p:cNvSpPr txBox="1"/>
          <p:nvPr/>
        </p:nvSpPr>
        <p:spPr>
          <a:xfrm>
            <a:off x="6151197" y="3164000"/>
            <a:ext cx="2321228" cy="1440000"/>
          </a:xfrm>
          <a:prstGeom prst="rect">
            <a:avLst/>
          </a:prstGeom>
          <a:noFill/>
          <a:ln w="3175">
            <a:noFill/>
          </a:ln>
        </p:spPr>
        <p:txBody>
          <a:bodyPr wrap="square" rtlCol="0">
            <a:noAutofit/>
          </a:bodyPr>
          <a:lstStyle/>
          <a:p>
            <a:pPr algn="ctr"/>
            <a:r>
              <a:rPr kumimoji="0" lang="en-GB" sz="1200" i="0" u="none" strike="noStrike" kern="0" cap="none" spc="0" normalizeH="0" baseline="0" noProof="0" dirty="0">
                <a:ln>
                  <a:noFill/>
                </a:ln>
                <a:solidFill>
                  <a:srgbClr val="33678A"/>
                </a:solidFill>
                <a:effectLst/>
                <a:uLnTx/>
                <a:uFillTx/>
                <a:latin typeface="Nunito"/>
                <a:sym typeface="Nunito"/>
              </a:rPr>
              <a:t>All backend operations such</a:t>
            </a:r>
            <a:r>
              <a:rPr lang="en-GB" sz="1200" dirty="0">
                <a:solidFill>
                  <a:srgbClr val="33678A"/>
                </a:solidFill>
                <a:latin typeface="Nunito"/>
                <a:sym typeface="Nunito"/>
              </a:rPr>
              <a:t> as user-management and storage of past records will be done serverless-</a:t>
            </a:r>
            <a:r>
              <a:rPr lang="en-GB" sz="1200" dirty="0" err="1">
                <a:solidFill>
                  <a:srgbClr val="33678A"/>
                </a:solidFill>
                <a:latin typeface="Nunito"/>
                <a:sym typeface="Nunito"/>
              </a:rPr>
              <a:t>ly</a:t>
            </a:r>
            <a:r>
              <a:rPr lang="en-GB" sz="1200" dirty="0">
                <a:solidFill>
                  <a:srgbClr val="33678A"/>
                </a:solidFill>
                <a:latin typeface="Nunito"/>
                <a:sym typeface="Nunito"/>
              </a:rPr>
              <a:t> via </a:t>
            </a:r>
            <a:r>
              <a:rPr lang="en-GB" sz="1200" dirty="0" err="1">
                <a:solidFill>
                  <a:srgbClr val="33678A"/>
                </a:solidFill>
                <a:latin typeface="Nunito"/>
                <a:sym typeface="Nunito"/>
              </a:rPr>
              <a:t>Supabase</a:t>
            </a:r>
            <a:r>
              <a:rPr lang="en-GB" sz="1200" dirty="0">
                <a:solidFill>
                  <a:srgbClr val="33678A"/>
                </a:solidFill>
                <a:latin typeface="Nunito"/>
                <a:sym typeface="Nunito"/>
              </a:rPr>
              <a:t>.</a:t>
            </a:r>
            <a:endParaRPr lang="en-GB" sz="1200" dirty="0"/>
          </a:p>
        </p:txBody>
      </p:sp>
      <p:pic>
        <p:nvPicPr>
          <p:cNvPr id="10" name="Picture 9">
            <a:extLst>
              <a:ext uri="{FF2B5EF4-FFF2-40B4-BE49-F238E27FC236}">
                <a16:creationId xmlns:a16="http://schemas.microsoft.com/office/drawing/2014/main" id="{51A1FBD7-70A5-E0BB-BE86-ABD1A448FF81}"/>
              </a:ext>
            </a:extLst>
          </p:cNvPr>
          <p:cNvPicPr>
            <a:picLocks noChangeAspect="1"/>
          </p:cNvPicPr>
          <p:nvPr/>
        </p:nvPicPr>
        <p:blipFill>
          <a:blip r:embed="rId2"/>
          <a:srcRect/>
          <a:stretch/>
        </p:blipFill>
        <p:spPr>
          <a:xfrm>
            <a:off x="1153839" y="1460502"/>
            <a:ext cx="1440000" cy="1440000"/>
          </a:xfrm>
          <a:prstGeom prst="rect">
            <a:avLst/>
          </a:prstGeom>
          <a:ln w="38100">
            <a:solidFill>
              <a:schemeClr val="bg1"/>
            </a:solidFill>
          </a:ln>
        </p:spPr>
      </p:pic>
      <p:pic>
        <p:nvPicPr>
          <p:cNvPr id="12" name="Picture 11">
            <a:extLst>
              <a:ext uri="{FF2B5EF4-FFF2-40B4-BE49-F238E27FC236}">
                <a16:creationId xmlns:a16="http://schemas.microsoft.com/office/drawing/2014/main" id="{3265660D-552B-80EC-3B59-BF53810FE7EE}"/>
              </a:ext>
            </a:extLst>
          </p:cNvPr>
          <p:cNvPicPr>
            <a:picLocks noChangeAspect="1"/>
          </p:cNvPicPr>
          <p:nvPr/>
        </p:nvPicPr>
        <p:blipFill>
          <a:blip r:embed="rId3"/>
          <a:stretch>
            <a:fillRect/>
          </a:stretch>
        </p:blipFill>
        <p:spPr>
          <a:xfrm>
            <a:off x="3852000" y="1460502"/>
            <a:ext cx="1440000" cy="1440000"/>
          </a:xfrm>
          <a:prstGeom prst="rect">
            <a:avLst/>
          </a:prstGeom>
          <a:ln w="38100">
            <a:solidFill>
              <a:schemeClr val="bg1"/>
            </a:solidFill>
          </a:ln>
        </p:spPr>
      </p:pic>
      <p:pic>
        <p:nvPicPr>
          <p:cNvPr id="14" name="Picture 13">
            <a:extLst>
              <a:ext uri="{FF2B5EF4-FFF2-40B4-BE49-F238E27FC236}">
                <a16:creationId xmlns:a16="http://schemas.microsoft.com/office/drawing/2014/main" id="{B72549CF-5AF4-242F-1666-D59FB8D26098}"/>
              </a:ext>
            </a:extLst>
          </p:cNvPr>
          <p:cNvPicPr>
            <a:picLocks noChangeAspect="1"/>
          </p:cNvPicPr>
          <p:nvPr/>
        </p:nvPicPr>
        <p:blipFill>
          <a:blip r:embed="rId4"/>
          <a:stretch>
            <a:fillRect/>
          </a:stretch>
        </p:blipFill>
        <p:spPr>
          <a:xfrm>
            <a:off x="6591811" y="1460502"/>
            <a:ext cx="1440000" cy="1440000"/>
          </a:xfrm>
          <a:prstGeom prst="rect">
            <a:avLst/>
          </a:prstGeom>
          <a:ln w="38100">
            <a:solidFill>
              <a:schemeClr val="bg1"/>
            </a:solidFill>
          </a:ln>
        </p:spPr>
      </p:pic>
    </p:spTree>
    <p:extLst>
      <p:ext uri="{BB962C8B-B14F-4D97-AF65-F5344CB8AC3E}">
        <p14:creationId xmlns:p14="http://schemas.microsoft.com/office/powerpoint/2010/main" val="4060978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68F3F8A-1A27-44F4-41EB-35F91CB03D5D}"/>
              </a:ext>
            </a:extLst>
          </p:cNvPr>
          <p:cNvSpPr>
            <a:spLocks noGrp="1"/>
          </p:cNvSpPr>
          <p:nvPr>
            <p:ph type="subTitle" idx="1"/>
          </p:nvPr>
        </p:nvSpPr>
        <p:spPr/>
        <p:txBody>
          <a:bodyPr/>
          <a:lstStyle/>
          <a:p>
            <a:pPr marL="6350" indent="0">
              <a:lnSpc>
                <a:spcPct val="120000"/>
              </a:lnSpc>
            </a:pPr>
            <a:r>
              <a:rPr lang="en-GB" dirty="0"/>
              <a:t>Our app will feature a prominent disclaimer about our privacy policy during user onboarding. We aim to keep all of the user’s data private and accessible only to the users. Any exchange of data with third-party APIs will go through complete anonymisation.</a:t>
            </a:r>
          </a:p>
        </p:txBody>
      </p:sp>
      <p:sp>
        <p:nvSpPr>
          <p:cNvPr id="3" name="Title 2">
            <a:extLst>
              <a:ext uri="{FF2B5EF4-FFF2-40B4-BE49-F238E27FC236}">
                <a16:creationId xmlns:a16="http://schemas.microsoft.com/office/drawing/2014/main" id="{8DE5A1FE-124E-B46E-5E0E-F97EB1BFE8CF}"/>
              </a:ext>
            </a:extLst>
          </p:cNvPr>
          <p:cNvSpPr>
            <a:spLocks noGrp="1"/>
          </p:cNvSpPr>
          <p:nvPr>
            <p:ph type="title"/>
          </p:nvPr>
        </p:nvSpPr>
        <p:spPr/>
        <p:txBody>
          <a:bodyPr/>
          <a:lstStyle/>
          <a:p>
            <a:r>
              <a:rPr lang="en-GB" dirty="0"/>
              <a:t>PRIVACY</a:t>
            </a:r>
          </a:p>
        </p:txBody>
      </p:sp>
      <p:pic>
        <p:nvPicPr>
          <p:cNvPr id="6" name="Picture 5">
            <a:extLst>
              <a:ext uri="{FF2B5EF4-FFF2-40B4-BE49-F238E27FC236}">
                <a16:creationId xmlns:a16="http://schemas.microsoft.com/office/drawing/2014/main" id="{A90DF01C-BB8C-7FA5-302A-001B189465F4}"/>
              </a:ext>
            </a:extLst>
          </p:cNvPr>
          <p:cNvPicPr>
            <a:picLocks noChangeAspect="1"/>
          </p:cNvPicPr>
          <p:nvPr/>
        </p:nvPicPr>
        <p:blipFill>
          <a:blip r:embed="rId2"/>
          <a:stretch>
            <a:fillRect/>
          </a:stretch>
        </p:blipFill>
        <p:spPr>
          <a:xfrm>
            <a:off x="5946007" y="1512152"/>
            <a:ext cx="3275121" cy="2119196"/>
          </a:xfrm>
          <a:prstGeom prst="rect">
            <a:avLst/>
          </a:prstGeom>
        </p:spPr>
      </p:pic>
    </p:spTree>
    <p:extLst>
      <p:ext uri="{BB962C8B-B14F-4D97-AF65-F5344CB8AC3E}">
        <p14:creationId xmlns:p14="http://schemas.microsoft.com/office/powerpoint/2010/main" val="121431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grpSp>
        <p:nvGrpSpPr>
          <p:cNvPr id="975" name="Google Shape;975;p41"/>
          <p:cNvGrpSpPr/>
          <p:nvPr/>
        </p:nvGrpSpPr>
        <p:grpSpPr>
          <a:xfrm>
            <a:off x="713242" y="1350065"/>
            <a:ext cx="823848" cy="98556"/>
            <a:chOff x="656432" y="1229355"/>
            <a:chExt cx="1099051" cy="159993"/>
          </a:xfrm>
        </p:grpSpPr>
        <p:sp>
          <p:nvSpPr>
            <p:cNvPr id="976" name="Google Shape;976;p41"/>
            <p:cNvSpPr/>
            <p:nvPr/>
          </p:nvSpPr>
          <p:spPr>
            <a:xfrm>
              <a:off x="656432" y="1229355"/>
              <a:ext cx="159584" cy="159993"/>
            </a:xfrm>
            <a:custGeom>
              <a:avLst/>
              <a:gdLst/>
              <a:ahLst/>
              <a:cxnLst/>
              <a:rect l="l" t="t" r="r" b="b"/>
              <a:pathLst>
                <a:path w="787" h="789" extrusionOk="0">
                  <a:moveTo>
                    <a:pt x="0" y="1"/>
                  </a:moveTo>
                  <a:lnTo>
                    <a:pt x="0" y="788"/>
                  </a:lnTo>
                  <a:lnTo>
                    <a:pt x="787" y="788"/>
                  </a:lnTo>
                  <a:lnTo>
                    <a:pt x="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p:cNvSpPr/>
            <p:nvPr/>
          </p:nvSpPr>
          <p:spPr>
            <a:xfrm>
              <a:off x="891046" y="1229355"/>
              <a:ext cx="159989" cy="159993"/>
            </a:xfrm>
            <a:custGeom>
              <a:avLst/>
              <a:gdLst/>
              <a:ahLst/>
              <a:cxnLst/>
              <a:rect l="l" t="t" r="r" b="b"/>
              <a:pathLst>
                <a:path w="789" h="789" extrusionOk="0">
                  <a:moveTo>
                    <a:pt x="1" y="1"/>
                  </a:moveTo>
                  <a:lnTo>
                    <a:pt x="1" y="788"/>
                  </a:lnTo>
                  <a:lnTo>
                    <a:pt x="788" y="788"/>
                  </a:lnTo>
                  <a:lnTo>
                    <a:pt x="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p:cNvSpPr/>
            <p:nvPr/>
          </p:nvSpPr>
          <p:spPr>
            <a:xfrm>
              <a:off x="1126064" y="1229355"/>
              <a:ext cx="159787" cy="159993"/>
            </a:xfrm>
            <a:custGeom>
              <a:avLst/>
              <a:gdLst/>
              <a:ahLst/>
              <a:cxnLst/>
              <a:rect l="l" t="t" r="r" b="b"/>
              <a:pathLst>
                <a:path w="788" h="789" extrusionOk="0">
                  <a:moveTo>
                    <a:pt x="1" y="1"/>
                  </a:moveTo>
                  <a:lnTo>
                    <a:pt x="1" y="788"/>
                  </a:lnTo>
                  <a:lnTo>
                    <a:pt x="787" y="788"/>
                  </a:lnTo>
                  <a:lnTo>
                    <a:pt x="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p:cNvSpPr/>
            <p:nvPr/>
          </p:nvSpPr>
          <p:spPr>
            <a:xfrm>
              <a:off x="1360880" y="1229355"/>
              <a:ext cx="159787" cy="159993"/>
            </a:xfrm>
            <a:custGeom>
              <a:avLst/>
              <a:gdLst/>
              <a:ahLst/>
              <a:cxnLst/>
              <a:rect l="l" t="t" r="r" b="b"/>
              <a:pathLst>
                <a:path w="788" h="789" extrusionOk="0">
                  <a:moveTo>
                    <a:pt x="0" y="1"/>
                  </a:moveTo>
                  <a:lnTo>
                    <a:pt x="0" y="788"/>
                  </a:lnTo>
                  <a:lnTo>
                    <a:pt x="788" y="788"/>
                  </a:lnTo>
                  <a:lnTo>
                    <a:pt x="7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p:cNvSpPr/>
            <p:nvPr/>
          </p:nvSpPr>
          <p:spPr>
            <a:xfrm>
              <a:off x="1595696" y="1229355"/>
              <a:ext cx="159787" cy="159993"/>
            </a:xfrm>
            <a:custGeom>
              <a:avLst/>
              <a:gdLst/>
              <a:ahLst/>
              <a:cxnLst/>
              <a:rect l="l" t="t" r="r" b="b"/>
              <a:pathLst>
                <a:path w="788" h="789" extrusionOk="0">
                  <a:moveTo>
                    <a:pt x="1" y="1"/>
                  </a:moveTo>
                  <a:lnTo>
                    <a:pt x="1" y="788"/>
                  </a:lnTo>
                  <a:lnTo>
                    <a:pt x="788" y="788"/>
                  </a:lnTo>
                  <a:lnTo>
                    <a:pt x="7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41"/>
          <p:cNvGrpSpPr/>
          <p:nvPr/>
        </p:nvGrpSpPr>
        <p:grpSpPr>
          <a:xfrm>
            <a:off x="682005" y="596079"/>
            <a:ext cx="886328" cy="98550"/>
            <a:chOff x="946406" y="423525"/>
            <a:chExt cx="540708" cy="60121"/>
          </a:xfrm>
        </p:grpSpPr>
        <p:sp>
          <p:nvSpPr>
            <p:cNvPr id="982" name="Google Shape;982;p41"/>
            <p:cNvSpPr/>
            <p:nvPr/>
          </p:nvSpPr>
          <p:spPr>
            <a:xfrm>
              <a:off x="946406" y="428597"/>
              <a:ext cx="50100" cy="50101"/>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p:cNvSpPr/>
            <p:nvPr/>
          </p:nvSpPr>
          <p:spPr>
            <a:xfrm>
              <a:off x="1039555" y="423525"/>
              <a:ext cx="59996" cy="60121"/>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p:cNvSpPr/>
            <p:nvPr/>
          </p:nvSpPr>
          <p:spPr>
            <a:xfrm>
              <a:off x="1142600" y="428597"/>
              <a:ext cx="50100" cy="50101"/>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p:cNvSpPr/>
            <p:nvPr/>
          </p:nvSpPr>
          <p:spPr>
            <a:xfrm>
              <a:off x="1240697" y="428597"/>
              <a:ext cx="50100" cy="50101"/>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1"/>
            <p:cNvSpPr/>
            <p:nvPr/>
          </p:nvSpPr>
          <p:spPr>
            <a:xfrm>
              <a:off x="1338918" y="428597"/>
              <a:ext cx="50100" cy="50101"/>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1"/>
            <p:cNvSpPr/>
            <p:nvPr/>
          </p:nvSpPr>
          <p:spPr>
            <a:xfrm>
              <a:off x="1436891" y="428597"/>
              <a:ext cx="50223" cy="50101"/>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1"/>
          <p:cNvGrpSpPr/>
          <p:nvPr/>
        </p:nvGrpSpPr>
        <p:grpSpPr>
          <a:xfrm>
            <a:off x="-793250" y="498431"/>
            <a:ext cx="5470820" cy="471772"/>
            <a:chOff x="-793250" y="498431"/>
            <a:chExt cx="5470820" cy="471772"/>
          </a:xfrm>
        </p:grpSpPr>
        <p:sp>
          <p:nvSpPr>
            <p:cNvPr id="989" name="Google Shape;989;p41"/>
            <p:cNvSpPr/>
            <p:nvPr/>
          </p:nvSpPr>
          <p:spPr>
            <a:xfrm>
              <a:off x="-793250" y="539498"/>
              <a:ext cx="5438426" cy="430705"/>
            </a:xfrm>
            <a:custGeom>
              <a:avLst/>
              <a:gdLst/>
              <a:ahLst/>
              <a:cxnLst/>
              <a:rect l="l" t="t" r="r" b="b"/>
              <a:pathLst>
                <a:path w="26820" h="2124" extrusionOk="0">
                  <a:moveTo>
                    <a:pt x="26762" y="1"/>
                  </a:moveTo>
                  <a:lnTo>
                    <a:pt x="24720" y="2043"/>
                  </a:lnTo>
                  <a:lnTo>
                    <a:pt x="0" y="2043"/>
                  </a:lnTo>
                  <a:lnTo>
                    <a:pt x="0" y="2123"/>
                  </a:lnTo>
                  <a:lnTo>
                    <a:pt x="24753" y="2123"/>
                  </a:lnTo>
                  <a:lnTo>
                    <a:pt x="26819" y="58"/>
                  </a:lnTo>
                  <a:lnTo>
                    <a:pt x="267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1"/>
            <p:cNvSpPr/>
            <p:nvPr/>
          </p:nvSpPr>
          <p:spPr>
            <a:xfrm>
              <a:off x="4595447" y="498431"/>
              <a:ext cx="82123" cy="82125"/>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41"/>
          <p:cNvGrpSpPr/>
          <p:nvPr/>
        </p:nvGrpSpPr>
        <p:grpSpPr>
          <a:xfrm>
            <a:off x="-664689" y="760856"/>
            <a:ext cx="5889584" cy="367313"/>
            <a:chOff x="-664689" y="760856"/>
            <a:chExt cx="5889584" cy="367313"/>
          </a:xfrm>
        </p:grpSpPr>
        <p:sp>
          <p:nvSpPr>
            <p:cNvPr id="992" name="Google Shape;992;p41"/>
            <p:cNvSpPr/>
            <p:nvPr/>
          </p:nvSpPr>
          <p:spPr>
            <a:xfrm>
              <a:off x="-664689" y="795812"/>
              <a:ext cx="5840326" cy="332356"/>
            </a:xfrm>
            <a:custGeom>
              <a:avLst/>
              <a:gdLst/>
              <a:ahLst/>
              <a:cxnLst/>
              <a:rect l="l" t="t" r="r" b="b"/>
              <a:pathLst>
                <a:path w="28802" h="1639" extrusionOk="0">
                  <a:moveTo>
                    <a:pt x="26073" y="0"/>
                  </a:moveTo>
                  <a:lnTo>
                    <a:pt x="24516" y="1558"/>
                  </a:lnTo>
                  <a:lnTo>
                    <a:pt x="1" y="1558"/>
                  </a:lnTo>
                  <a:lnTo>
                    <a:pt x="1" y="1638"/>
                  </a:lnTo>
                  <a:lnTo>
                    <a:pt x="24549" y="1638"/>
                  </a:lnTo>
                  <a:lnTo>
                    <a:pt x="26107" y="81"/>
                  </a:lnTo>
                  <a:lnTo>
                    <a:pt x="28802" y="81"/>
                  </a:lnTo>
                  <a:lnTo>
                    <a:pt x="28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1"/>
            <p:cNvSpPr/>
            <p:nvPr/>
          </p:nvSpPr>
          <p:spPr>
            <a:xfrm>
              <a:off x="5142772" y="760856"/>
              <a:ext cx="82123" cy="82125"/>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4" name="Google Shape;994;p41"/>
          <p:cNvSpPr txBox="1">
            <a:spLocks noGrp="1"/>
          </p:cNvSpPr>
          <p:nvPr>
            <p:ph type="title"/>
          </p:nvPr>
        </p:nvSpPr>
        <p:spPr>
          <a:xfrm>
            <a:off x="1146650" y="2101375"/>
            <a:ext cx="6850800" cy="55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TARGET AUDIENCE</a:t>
            </a:r>
            <a:endParaRPr dirty="0"/>
          </a:p>
        </p:txBody>
      </p:sp>
    </p:spTree>
    <p:extLst>
      <p:ext uri="{BB962C8B-B14F-4D97-AF65-F5344CB8AC3E}">
        <p14:creationId xmlns:p14="http://schemas.microsoft.com/office/powerpoint/2010/main" val="2011588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68F3F8A-1A27-44F4-41EB-35F91CB03D5D}"/>
              </a:ext>
            </a:extLst>
          </p:cNvPr>
          <p:cNvSpPr>
            <a:spLocks noGrp="1"/>
          </p:cNvSpPr>
          <p:nvPr>
            <p:ph type="subTitle" idx="1"/>
          </p:nvPr>
        </p:nvSpPr>
        <p:spPr/>
        <p:txBody>
          <a:bodyPr/>
          <a:lstStyle/>
          <a:p>
            <a:pPr marL="292100" indent="-285750">
              <a:lnSpc>
                <a:spcPct val="120000"/>
              </a:lnSpc>
              <a:buFont typeface="Arial" panose="020B0604020202020204" pitchFamily="34" charset="0"/>
              <a:buChar char="•"/>
            </a:pPr>
            <a:r>
              <a:rPr lang="en-GB" dirty="0"/>
              <a:t>The initial target audience for our project urban populations</a:t>
            </a:r>
          </a:p>
          <a:p>
            <a:pPr marL="292100" indent="-285750">
              <a:lnSpc>
                <a:spcPct val="120000"/>
              </a:lnSpc>
              <a:buFont typeface="Arial" panose="020B0604020202020204" pitchFamily="34" charset="0"/>
              <a:buChar char="•"/>
            </a:pPr>
            <a:r>
              <a:rPr lang="en-GB" dirty="0"/>
              <a:t>High population cities lead to a high demand for convenient and accessible healthcare solutions.</a:t>
            </a:r>
          </a:p>
          <a:p>
            <a:pPr marL="292100" indent="-285750">
              <a:lnSpc>
                <a:spcPct val="120000"/>
              </a:lnSpc>
              <a:buFont typeface="Arial" panose="020B0604020202020204" pitchFamily="34" charset="0"/>
              <a:buChar char="•"/>
            </a:pPr>
            <a:r>
              <a:rPr lang="en-GB" dirty="0"/>
              <a:t>Despite a greater access to healthcare facilities, the convenience of an initial self-assessment through an app can help people in their busy schedules.</a:t>
            </a:r>
          </a:p>
          <a:p>
            <a:pPr marL="292100" indent="-285750">
              <a:lnSpc>
                <a:spcPct val="120000"/>
              </a:lnSpc>
              <a:buFont typeface="Arial" panose="020B0604020202020204" pitchFamily="34" charset="0"/>
              <a:buChar char="•"/>
            </a:pPr>
            <a:r>
              <a:rPr lang="en-GB" dirty="0"/>
              <a:t>Urban areas have higher levels of smartphone usage, making it more likely that the target audience will have the necessary devices and be comfortable using a mobile app for healthcare-related purposes.</a:t>
            </a:r>
          </a:p>
        </p:txBody>
      </p:sp>
      <p:sp>
        <p:nvSpPr>
          <p:cNvPr id="3" name="Title 2">
            <a:extLst>
              <a:ext uri="{FF2B5EF4-FFF2-40B4-BE49-F238E27FC236}">
                <a16:creationId xmlns:a16="http://schemas.microsoft.com/office/drawing/2014/main" id="{8DE5A1FE-124E-B46E-5E0E-F97EB1BFE8CF}"/>
              </a:ext>
            </a:extLst>
          </p:cNvPr>
          <p:cNvSpPr>
            <a:spLocks noGrp="1"/>
          </p:cNvSpPr>
          <p:nvPr>
            <p:ph type="title"/>
          </p:nvPr>
        </p:nvSpPr>
        <p:spPr/>
        <p:txBody>
          <a:bodyPr/>
          <a:lstStyle/>
          <a:p>
            <a:r>
              <a:rPr lang="en-GB" dirty="0"/>
              <a:t>TARGET AUDIENCE</a:t>
            </a:r>
          </a:p>
        </p:txBody>
      </p:sp>
    </p:spTree>
    <p:extLst>
      <p:ext uri="{BB962C8B-B14F-4D97-AF65-F5344CB8AC3E}">
        <p14:creationId xmlns:p14="http://schemas.microsoft.com/office/powerpoint/2010/main" val="31921276"/>
      </p:ext>
    </p:extLst>
  </p:cSld>
  <p:clrMapOvr>
    <a:masterClrMapping/>
  </p:clrMapOvr>
</p:sld>
</file>

<file path=ppt/theme/theme1.xml><?xml version="1.0" encoding="utf-8"?>
<a:theme xmlns:a="http://schemas.openxmlformats.org/drawingml/2006/main" name="Tissue Nanotransfection Breakthrough by Slidesgo">
  <a:themeElements>
    <a:clrScheme name="Simple Light">
      <a:dk1>
        <a:srgbClr val="33678A"/>
      </a:dk1>
      <a:lt1>
        <a:srgbClr val="E65C4F"/>
      </a:lt1>
      <a:dk2>
        <a:srgbClr val="78A6C9"/>
      </a:dk2>
      <a:lt2>
        <a:srgbClr val="EAEFF3"/>
      </a:lt2>
      <a:accent1>
        <a:srgbClr val="E65C4F"/>
      </a:accent1>
      <a:accent2>
        <a:srgbClr val="78A6C9"/>
      </a:accent2>
      <a:accent3>
        <a:srgbClr val="33699A"/>
      </a:accent3>
      <a:accent4>
        <a:srgbClr val="EAEFF3"/>
      </a:accent4>
      <a:accent5>
        <a:srgbClr val="FFFFFF"/>
      </a:accent5>
      <a:accent6>
        <a:srgbClr val="33678A"/>
      </a:accent6>
      <a:hlink>
        <a:srgbClr val="E65C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467</Words>
  <Application>Microsoft Macintosh PowerPoint</Application>
  <PresentationFormat>On-screen Show (16:9)</PresentationFormat>
  <Paragraphs>44</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Source Sans Pro</vt:lpstr>
      <vt:lpstr>Roboto</vt:lpstr>
      <vt:lpstr>Nunito</vt:lpstr>
      <vt:lpstr>Arial</vt:lpstr>
      <vt:lpstr>Saira</vt:lpstr>
      <vt:lpstr>Tissue Nanotransfection Breakthrough by Slidesgo</vt:lpstr>
      <vt:lpstr>TEAM ACTA</vt:lpstr>
      <vt:lpstr>INTRODUCTION</vt:lpstr>
      <vt:lpstr>PROBLEM STATEMENT</vt:lpstr>
      <vt:lpstr>PROPOSED SOLUTION</vt:lpstr>
      <vt:lpstr>TECHNICAL APPROACH</vt:lpstr>
      <vt:lpstr>TECH STACK</vt:lpstr>
      <vt:lpstr>PRIVACY</vt:lpstr>
      <vt:lpstr>TARGET AUDIENCE</vt:lpstr>
      <vt:lpstr>TARGET AUDIENCE</vt:lpstr>
      <vt:lpstr>FEASIBILITY AND SCALABILITY</vt:lpstr>
      <vt:lpstr>IMPACT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Aditya Kulshrestha</cp:lastModifiedBy>
  <cp:revision>9</cp:revision>
  <dcterms:modified xsi:type="dcterms:W3CDTF">2024-08-30T05:27:44Z</dcterms:modified>
</cp:coreProperties>
</file>