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7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3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7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4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7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7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5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74BC-70FC-43CC-9498-34FAEE48D0E1}" type="datetimeFigureOut">
              <a:rPr lang="en-GB" smtClean="0"/>
              <a:t>12/10/2014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E057-0CA9-435F-BF82-46608F1E1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http://adikus.github.io/HoboSort/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27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http://adikus.github.io/HoboSort/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http://adikus.github.io/HoboSort/</dc:title>
  <dc:creator>A. Luţac</dc:creator>
  <cp:lastModifiedBy>A. Luţac</cp:lastModifiedBy>
  <cp:revision>1</cp:revision>
  <dcterms:created xsi:type="dcterms:W3CDTF">2014-10-12T14:00:26Z</dcterms:created>
  <dcterms:modified xsi:type="dcterms:W3CDTF">2014-10-12T14:01:49Z</dcterms:modified>
</cp:coreProperties>
</file>