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7678-088F-4121-90C9-A3F0EB35154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C3AB-AE8C-4CAD-9760-E6AA519D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6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№2</a:t>
            </a:r>
            <a:b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06326" y="4645747"/>
            <a:ext cx="4285674" cy="94225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Мухамедияр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Адиль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НКНбд-01-20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5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идеологию и применение средств контроля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1)Создал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учетную запись на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3793"/>
            <a:ext cx="8680490" cy="42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68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5595969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Обозначил рабочий каталог как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создав ее командой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перешел в данный каталог командой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Инициализировал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командой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 заготовку для файла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lab02" 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README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69" y="0"/>
            <a:ext cx="6596031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" y="3911600"/>
            <a:ext cx="12192000" cy="294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Делаю первый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выкладываем на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-m "first commit”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add origin git@github.com:&lt;username&gt;/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sciproc-intro.git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-u origin master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2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Добавил файл лицензий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635"/>
            <a:ext cx="7298038" cy="249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3353664"/>
            <a:ext cx="637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4)Для 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начало просмотрим список имеющихся шаблонов</a:t>
            </a:r>
            <a:endParaRPr lang="en-US" sz="20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3344429"/>
            <a:ext cx="5791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98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5)Теперь </a:t>
            </a:r>
            <a:r>
              <a:rPr lang="ru-RU" dirty="0"/>
              <a:t>скачиваем шаблон для 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0411"/>
            <a:ext cx="7768995" cy="71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596" y="1237673"/>
            <a:ext cx="691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6)Добавил 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новые файлы и выполнил </a:t>
            </a:r>
            <a:r>
              <a:rPr lang="ru-RU" sz="2400" kern="50" dirty="0" err="1">
                <a:latin typeface="Times New Roman" panose="02020603050405020304" pitchFamily="18" charset="0"/>
                <a:ea typeface="Droid Sans Fallback"/>
                <a:cs typeface="FreeSans"/>
              </a:rPr>
              <a:t>коммит</a:t>
            </a:r>
            <a:endParaRPr lang="en-US" sz="2400" kern="50" dirty="0"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409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" y="1884004"/>
            <a:ext cx="6965425" cy="145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3343564"/>
            <a:ext cx="4073236" cy="57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7)Отправим 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на </a:t>
            </a:r>
            <a:r>
              <a:rPr lang="en-US" sz="2400" kern="50" dirty="0" err="1">
                <a:latin typeface="Times New Roman" panose="02020603050405020304" pitchFamily="18" charset="0"/>
                <a:ea typeface="Droid Sans Fallback"/>
                <a:cs typeface="FreeSans"/>
              </a:rPr>
              <a:t>github</a:t>
            </a:r>
            <a:endParaRPr lang="en-US" sz="20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4100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26" y="3386885"/>
            <a:ext cx="5684837" cy="347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49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8)Инициализировал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установив префикс для ярлыков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641"/>
            <a:ext cx="6797964" cy="263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3119705"/>
            <a:ext cx="6173998" cy="579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9)Проверяю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, что я нахожусь на ветке </a:t>
            </a:r>
            <a:r>
              <a:rPr lang="en-US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develop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</a:t>
            </a:r>
            <a:endParaRPr lang="en-US" sz="20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5123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7164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564581" y="958358"/>
            <a:ext cx="4520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10)Создаю 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релиз с версией 1.0.0</a:t>
            </a:r>
            <a:endParaRPr lang="en-US" sz="20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5124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4689"/>
            <a:ext cx="6096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-77998" y="4406344"/>
            <a:ext cx="2674578" cy="579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11)Записал 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версию</a:t>
            </a:r>
            <a:endParaRPr lang="en-US" sz="20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5125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372"/>
            <a:ext cx="6115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301194" y="4356180"/>
            <a:ext cx="2918107" cy="579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12)Добавил 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в индекс</a:t>
            </a:r>
            <a:endParaRPr lang="en-US" sz="20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5126" name="Рисунок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4975204"/>
            <a:ext cx="61150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98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13)</a:t>
            </a:r>
            <a:r>
              <a:rPr lang="ru-RU" dirty="0"/>
              <a:t> Залил </a:t>
            </a:r>
            <a:r>
              <a:rPr lang="ru-RU" dirty="0" err="1"/>
              <a:t>релизную</a:t>
            </a:r>
            <a:r>
              <a:rPr lang="ru-RU" dirty="0"/>
              <a:t> ветку в основную ветку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4"/>
            <a:ext cx="7268576" cy="177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2377713"/>
            <a:ext cx="4156907" cy="579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14)Отправил 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FreeSans"/>
              </a:rPr>
              <a:t>данные на </a:t>
            </a:r>
            <a:r>
              <a:rPr lang="en-US" sz="2400" kern="50" dirty="0" err="1">
                <a:latin typeface="Times New Roman" panose="02020603050405020304" pitchFamily="18" charset="0"/>
                <a:ea typeface="Droid Sans Fallback"/>
                <a:cs typeface="FreeSans"/>
              </a:rPr>
              <a:t>github</a:t>
            </a:r>
            <a:endParaRPr lang="en-US" sz="20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614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92173"/>
            <a:ext cx="6576291" cy="230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5385246"/>
            <a:ext cx="120442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kern="5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Вывод: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endParaRPr lang="en-US" sz="2400" kern="50" dirty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Изучил и понял как работать с системой контроля версий, с помощью командной строки, а именно с </a:t>
            </a:r>
            <a:r>
              <a:rPr lang="en-US" sz="2400" kern="50" dirty="0" err="1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Git</a:t>
            </a:r>
            <a:r>
              <a:rPr lang="ru-RU" sz="2400" kern="5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. Разобрал команды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199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212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Droid Sans Fallback</vt:lpstr>
      <vt:lpstr>FreeSans</vt:lpstr>
      <vt:lpstr>Liberation Serif</vt:lpstr>
      <vt:lpstr>Times New Roman</vt:lpstr>
      <vt:lpstr>Тема Office</vt:lpstr>
      <vt:lpstr> лабораторная работа №2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PC</cp:lastModifiedBy>
  <cp:revision>13</cp:revision>
  <dcterms:created xsi:type="dcterms:W3CDTF">2021-04-30T18:52:05Z</dcterms:created>
  <dcterms:modified xsi:type="dcterms:W3CDTF">2021-04-30T22:26:46Z</dcterms:modified>
</cp:coreProperties>
</file>