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3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87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1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5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7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0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6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Highland bridge connects the mountain">
            <a:extLst>
              <a:ext uri="{FF2B5EF4-FFF2-40B4-BE49-F238E27FC236}">
                <a16:creationId xmlns:a16="http://schemas.microsoft.com/office/drawing/2014/main" id="{850BF3E4-EDC7-4963-8702-0275F346F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17447"/>
            <a:ext cx="12191980" cy="685799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532EDE0-42CB-4E5E-9DD7-E4810B5F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872" y="117447"/>
            <a:ext cx="2472064" cy="1060927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09D46E6B-BD85-405E-9FAD-00C16026A581}"/>
              </a:ext>
            </a:extLst>
          </p:cNvPr>
          <p:cNvSpPr/>
          <p:nvPr/>
        </p:nvSpPr>
        <p:spPr>
          <a:xfrm>
            <a:off x="2053242" y="1619779"/>
            <a:ext cx="70823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 Black" panose="02040A04050005020304" pitchFamily="18" charset="0"/>
              </a:rPr>
              <a:t>The </a:t>
            </a:r>
            <a:r>
              <a:rPr lang="en-US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 Black" panose="02040A04050005020304" pitchFamily="18" charset="0"/>
              </a:rPr>
              <a:t>purpose of this front-end webpage is to develop a travel agency site and latest information about hotels/flights /car hire this also include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 Black" panose="02040A04050005020304" pitchFamily="18" charset="0"/>
              </a:rPr>
              <a:t>offering different products such as flights and many other features .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5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08DC0E-D82D-4533-B1B4-12A6C6BC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30402-59E1-42B9-9418-CD466067B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6D7C53-274C-4536-93EA-B04D49F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6B7BA-23E6-4395-B3B8-5829CE86EEB5}"/>
              </a:ext>
            </a:extLst>
          </p:cNvPr>
          <p:cNvSpPr/>
          <p:nvPr/>
        </p:nvSpPr>
        <p:spPr>
          <a:xfrm>
            <a:off x="8266820" y="673240"/>
            <a:ext cx="3300981" cy="344637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Target Audience </a:t>
            </a:r>
          </a:p>
        </p:txBody>
      </p:sp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ECA82126-0124-476B-BF95-9445DE34F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F7BB4C-B0D0-4D2A-A356-6CCC18B9E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/>
          <a:stretch/>
        </p:blipFill>
        <p:spPr>
          <a:xfrm>
            <a:off x="7909560" y="4375150"/>
            <a:ext cx="4282440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2CC2A-7995-4248-8E3A-5F6068F6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55" y="1357819"/>
            <a:ext cx="2404872" cy="2280909"/>
          </a:xfrm>
          <a:prstGeom prst="rect">
            <a:avLst/>
          </a:prstGeom>
        </p:spPr>
      </p:pic>
      <p:sp>
        <p:nvSpPr>
          <p:cNvPr id="23" name="Round Single Corner Rectangle 29">
            <a:extLst>
              <a:ext uri="{FF2B5EF4-FFF2-40B4-BE49-F238E27FC236}">
                <a16:creationId xmlns:a16="http://schemas.microsoft.com/office/drawing/2014/main" id="{8EA31ABE-9A2C-4735-BA3F-819F646FD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33401" y="1123988"/>
            <a:ext cx="2737981" cy="2748573"/>
          </a:xfrm>
          <a:prstGeom prst="round1Rect">
            <a:avLst>
              <a:gd name="adj" fmla="val 286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77CD6-A7CE-4735-BC1C-5BFE07C3E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775" y="4193097"/>
            <a:ext cx="1604865" cy="1371600"/>
          </a:xfrm>
          <a:prstGeom prst="rect">
            <a:avLst/>
          </a:prstGeom>
        </p:spPr>
      </p:pic>
      <p:sp>
        <p:nvSpPr>
          <p:cNvPr id="25" name="Round Single Corner Rectangle 24">
            <a:extLst>
              <a:ext uri="{FF2B5EF4-FFF2-40B4-BE49-F238E27FC236}">
                <a16:creationId xmlns:a16="http://schemas.microsoft.com/office/drawing/2014/main" id="{02CE3A27-9771-4BBF-9EE3-18D09ECE4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55389" y="3501792"/>
            <a:ext cx="1699639" cy="2754210"/>
          </a:xfrm>
          <a:prstGeom prst="round1Rect">
            <a:avLst>
              <a:gd name="adj" fmla="val 286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7DDEF-F6AE-4B87-A6F9-CAB480D3E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700" y="2257538"/>
            <a:ext cx="2423160" cy="2335575"/>
          </a:xfrm>
          <a:prstGeom prst="rect">
            <a:avLst/>
          </a:prstGeom>
        </p:spPr>
      </p:pic>
      <p:sp>
        <p:nvSpPr>
          <p:cNvPr id="27" name="Round Same Side Corner Rectangle 8">
            <a:extLst>
              <a:ext uri="{FF2B5EF4-FFF2-40B4-BE49-F238E27FC236}">
                <a16:creationId xmlns:a16="http://schemas.microsoft.com/office/drawing/2014/main" id="{E9D99802-82BD-4D6D-8A30-7CBA095CC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20564" y="2051896"/>
            <a:ext cx="4599433" cy="2754207"/>
          </a:xfrm>
          <a:prstGeom prst="round2SameRect">
            <a:avLst>
              <a:gd name="adj1" fmla="val 2090"/>
              <a:gd name="adj2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60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C424705CB814CA4C41EA7832BD667" ma:contentTypeVersion="4" ma:contentTypeDescription="Create a new document." ma:contentTypeScope="" ma:versionID="745177c0bed8c0d4cba8e30961ad2343">
  <xsd:schema xmlns:xsd="http://www.w3.org/2001/XMLSchema" xmlns:xs="http://www.w3.org/2001/XMLSchema" xmlns:p="http://schemas.microsoft.com/office/2006/metadata/properties" xmlns:ns2="f8504393-b8a1-4dbe-bd6a-d363f1b41653" xmlns:ns3="23cd515a-19a5-4b00-ba9e-333b4a35951f" targetNamespace="http://schemas.microsoft.com/office/2006/metadata/properties" ma:root="true" ma:fieldsID="8f919001d0669869db88a19490207fcd" ns2:_="" ns3:_="">
    <xsd:import namespace="f8504393-b8a1-4dbe-bd6a-d363f1b41653"/>
    <xsd:import namespace="23cd515a-19a5-4b00-ba9e-333b4a3595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04393-b8a1-4dbe-bd6a-d363f1b416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d515a-19a5-4b00-ba9e-333b4a359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2F1A49-EE4F-471C-8D55-339ED44ED577}"/>
</file>

<file path=customXml/itemProps2.xml><?xml version="1.0" encoding="utf-8"?>
<ds:datastoreItem xmlns:ds="http://schemas.openxmlformats.org/officeDocument/2006/customXml" ds:itemID="{E23AC882-9D5A-4932-9F67-138EED137670}"/>
</file>

<file path=customXml/itemProps3.xml><?xml version="1.0" encoding="utf-8"?>
<ds:datastoreItem xmlns:ds="http://schemas.openxmlformats.org/officeDocument/2006/customXml" ds:itemID="{69EE4C08-AD96-4D57-B8BE-DED28F0415EF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Amasis MT Pro Black</vt:lpstr>
      <vt:lpstr>Arial</vt:lpstr>
      <vt:lpstr>Century Gothic</vt:lpstr>
      <vt:lpstr>Vapor Trail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Muhammad</dc:creator>
  <cp:lastModifiedBy>Adil Muhammad</cp:lastModifiedBy>
  <cp:revision>4</cp:revision>
  <dcterms:created xsi:type="dcterms:W3CDTF">2021-06-04T13:51:10Z</dcterms:created>
  <dcterms:modified xsi:type="dcterms:W3CDTF">2021-06-04T14:32:16Z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0x010100648C424705CB814CA4C41EA7832BD667</vt:lpwstr>
  </property>
</Properties>
</file>