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43914-D71B-4971-A4BA-48C4FE30E06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547F63-5718-4F21-86D3-6574B0F0878F}">
      <dgm:prSet phldrT="[Text]"/>
      <dgm:spPr/>
      <dgm:t>
        <a:bodyPr/>
        <a:lstStyle/>
        <a:p>
          <a:r>
            <a:rPr lang="en-IN" dirty="0" smtClean="0"/>
            <a:t>Cycle of Communication</a:t>
          </a:r>
          <a:endParaRPr lang="en-IN" dirty="0"/>
        </a:p>
      </dgm:t>
    </dgm:pt>
    <dgm:pt modelId="{70FA79AA-07ED-4531-992D-B5D43C581A9E}" type="parTrans" cxnId="{70A18177-E2E0-4B88-943B-8E7306169A51}">
      <dgm:prSet/>
      <dgm:spPr/>
      <dgm:t>
        <a:bodyPr/>
        <a:lstStyle/>
        <a:p>
          <a:endParaRPr lang="en-IN"/>
        </a:p>
      </dgm:t>
    </dgm:pt>
    <dgm:pt modelId="{21F4BF15-DA30-4EF3-9542-2C4A8158F3C5}" type="sibTrans" cxnId="{70A18177-E2E0-4B88-943B-8E7306169A51}">
      <dgm:prSet/>
      <dgm:spPr/>
      <dgm:t>
        <a:bodyPr/>
        <a:lstStyle/>
        <a:p>
          <a:endParaRPr lang="en-IN"/>
        </a:p>
      </dgm:t>
    </dgm:pt>
    <dgm:pt modelId="{735687E6-30F3-458A-B8EB-C6FDBEA2BB29}">
      <dgm:prSet phldrT="[Text]"/>
      <dgm:spPr/>
      <dgm:t>
        <a:bodyPr/>
        <a:lstStyle/>
        <a:p>
          <a:r>
            <a:rPr lang="en-IN" dirty="0" smtClean="0"/>
            <a:t>Encoder</a:t>
          </a:r>
          <a:endParaRPr lang="en-IN" dirty="0"/>
        </a:p>
      </dgm:t>
    </dgm:pt>
    <dgm:pt modelId="{0183B969-1C98-4C33-9E31-5E50F48F09B9}" type="parTrans" cxnId="{0B0672DD-0D62-4EC3-8D8F-7A06DCC98E61}">
      <dgm:prSet/>
      <dgm:spPr/>
      <dgm:t>
        <a:bodyPr/>
        <a:lstStyle/>
        <a:p>
          <a:endParaRPr lang="en-IN"/>
        </a:p>
      </dgm:t>
    </dgm:pt>
    <dgm:pt modelId="{4CF8F3D4-CEE5-40B9-A10D-E3DA600C2929}" type="sibTrans" cxnId="{0B0672DD-0D62-4EC3-8D8F-7A06DCC98E61}">
      <dgm:prSet/>
      <dgm:spPr/>
      <dgm:t>
        <a:bodyPr/>
        <a:lstStyle/>
        <a:p>
          <a:endParaRPr lang="en-IN"/>
        </a:p>
      </dgm:t>
    </dgm:pt>
    <dgm:pt modelId="{43DD4A8B-0882-4C75-854B-1605DBD393E5}">
      <dgm:prSet phldrT="[Text]"/>
      <dgm:spPr/>
      <dgm:t>
        <a:bodyPr/>
        <a:lstStyle/>
        <a:p>
          <a:r>
            <a:rPr lang="en-IN" dirty="0" smtClean="0"/>
            <a:t>Message sent to decoder</a:t>
          </a:r>
          <a:endParaRPr lang="en-IN" dirty="0"/>
        </a:p>
      </dgm:t>
    </dgm:pt>
    <dgm:pt modelId="{BA794162-2A30-406A-8934-8CD6666FF0EB}" type="parTrans" cxnId="{EE4FCB35-21F8-4F4C-9A2A-95D893508566}">
      <dgm:prSet/>
      <dgm:spPr/>
      <dgm:t>
        <a:bodyPr/>
        <a:lstStyle/>
        <a:p>
          <a:endParaRPr lang="en-IN"/>
        </a:p>
      </dgm:t>
    </dgm:pt>
    <dgm:pt modelId="{865F2BA3-517D-4485-9B2E-30541851B1E5}" type="sibTrans" cxnId="{EE4FCB35-21F8-4F4C-9A2A-95D893508566}">
      <dgm:prSet/>
      <dgm:spPr/>
      <dgm:t>
        <a:bodyPr/>
        <a:lstStyle/>
        <a:p>
          <a:endParaRPr lang="en-IN"/>
        </a:p>
      </dgm:t>
    </dgm:pt>
    <dgm:pt modelId="{329CAED8-99DB-4753-8B9E-B6891F29632A}">
      <dgm:prSet phldrT="[Text]"/>
      <dgm:spPr/>
      <dgm:t>
        <a:bodyPr/>
        <a:lstStyle/>
        <a:p>
          <a:r>
            <a:rPr lang="en-IN" dirty="0" smtClean="0"/>
            <a:t>Decoder</a:t>
          </a:r>
          <a:endParaRPr lang="en-IN" dirty="0"/>
        </a:p>
      </dgm:t>
    </dgm:pt>
    <dgm:pt modelId="{B9C16195-F02E-4779-92F3-ADEDF8E5B4B5}" type="parTrans" cxnId="{9D220680-03FB-4980-BBAC-60D8BF1EE43E}">
      <dgm:prSet/>
      <dgm:spPr/>
      <dgm:t>
        <a:bodyPr/>
        <a:lstStyle/>
        <a:p>
          <a:endParaRPr lang="en-IN"/>
        </a:p>
      </dgm:t>
    </dgm:pt>
    <dgm:pt modelId="{1238BAC2-869E-401A-A0BF-76A49AA76804}" type="sibTrans" cxnId="{9D220680-03FB-4980-BBAC-60D8BF1EE43E}">
      <dgm:prSet/>
      <dgm:spPr/>
      <dgm:t>
        <a:bodyPr/>
        <a:lstStyle/>
        <a:p>
          <a:endParaRPr lang="en-IN"/>
        </a:p>
      </dgm:t>
    </dgm:pt>
    <dgm:pt modelId="{B239E04B-7F3C-4886-8F49-AD4EAF9423CD}">
      <dgm:prSet phldrT="[Text]"/>
      <dgm:spPr/>
      <dgm:t>
        <a:bodyPr/>
        <a:lstStyle/>
        <a:p>
          <a:r>
            <a:rPr lang="en-IN" dirty="0" smtClean="0"/>
            <a:t>Feedback sent to Encoder</a:t>
          </a:r>
          <a:endParaRPr lang="en-IN" dirty="0"/>
        </a:p>
      </dgm:t>
    </dgm:pt>
    <dgm:pt modelId="{8B539709-2872-4AD4-A94C-58080ED2124A}" type="parTrans" cxnId="{67FEE928-B57D-4BB8-AD14-2E8FBC881CFA}">
      <dgm:prSet/>
      <dgm:spPr/>
      <dgm:t>
        <a:bodyPr/>
        <a:lstStyle/>
        <a:p>
          <a:endParaRPr lang="en-IN"/>
        </a:p>
      </dgm:t>
    </dgm:pt>
    <dgm:pt modelId="{00B07BFF-97CC-42A5-B3F4-061D71E57651}" type="sibTrans" cxnId="{67FEE928-B57D-4BB8-AD14-2E8FBC881CFA}">
      <dgm:prSet/>
      <dgm:spPr/>
      <dgm:t>
        <a:bodyPr/>
        <a:lstStyle/>
        <a:p>
          <a:endParaRPr lang="en-IN"/>
        </a:p>
      </dgm:t>
    </dgm:pt>
    <dgm:pt modelId="{5837F375-9837-440B-8D5A-56D8482EA1B3}" type="pres">
      <dgm:prSet presAssocID="{6F743914-D71B-4971-A4BA-48C4FE30E06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A143EB9-F69C-4B44-BC43-A47EE3BB9470}" type="pres">
      <dgm:prSet presAssocID="{DC547F63-5718-4F21-86D3-6574B0F0878F}" presName="centerShape" presStyleLbl="node0" presStyleIdx="0" presStyleCnt="1"/>
      <dgm:spPr/>
      <dgm:t>
        <a:bodyPr/>
        <a:lstStyle/>
        <a:p>
          <a:endParaRPr lang="en-IN"/>
        </a:p>
      </dgm:t>
    </dgm:pt>
    <dgm:pt modelId="{B5D5100F-8F0A-4FFE-BE9B-EA95C532A190}" type="pres">
      <dgm:prSet presAssocID="{735687E6-30F3-458A-B8EB-C6FDBEA2BB2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0074E4-3875-4063-97D8-CE86A01128AC}" type="pres">
      <dgm:prSet presAssocID="{735687E6-30F3-458A-B8EB-C6FDBEA2BB29}" presName="dummy" presStyleCnt="0"/>
      <dgm:spPr/>
    </dgm:pt>
    <dgm:pt modelId="{9EA3085E-7C7E-4CDD-8D7E-DF95BC185EF9}" type="pres">
      <dgm:prSet presAssocID="{4CF8F3D4-CEE5-40B9-A10D-E3DA600C2929}" presName="sibTrans" presStyleLbl="sibTrans2D1" presStyleIdx="0" presStyleCnt="4"/>
      <dgm:spPr/>
      <dgm:t>
        <a:bodyPr/>
        <a:lstStyle/>
        <a:p>
          <a:endParaRPr lang="en-IN"/>
        </a:p>
      </dgm:t>
    </dgm:pt>
    <dgm:pt modelId="{0DFFE5DD-79D8-42F2-B935-8F16279358BD}" type="pres">
      <dgm:prSet presAssocID="{43DD4A8B-0882-4C75-854B-1605DBD393E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C098F1-414B-4BA5-9D4B-9201065A351C}" type="pres">
      <dgm:prSet presAssocID="{43DD4A8B-0882-4C75-854B-1605DBD393E5}" presName="dummy" presStyleCnt="0"/>
      <dgm:spPr/>
    </dgm:pt>
    <dgm:pt modelId="{38702892-458B-4F67-AE15-FF694E8AFAF3}" type="pres">
      <dgm:prSet presAssocID="{865F2BA3-517D-4485-9B2E-30541851B1E5}" presName="sibTrans" presStyleLbl="sibTrans2D1" presStyleIdx="1" presStyleCnt="4"/>
      <dgm:spPr/>
      <dgm:t>
        <a:bodyPr/>
        <a:lstStyle/>
        <a:p>
          <a:endParaRPr lang="en-IN"/>
        </a:p>
      </dgm:t>
    </dgm:pt>
    <dgm:pt modelId="{75843C65-3C2C-4DB3-AFDA-D6C5EACEA73B}" type="pres">
      <dgm:prSet presAssocID="{329CAED8-99DB-4753-8B9E-B6891F29632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0E1497-0383-468B-8527-0A8469DC6B1C}" type="pres">
      <dgm:prSet presAssocID="{329CAED8-99DB-4753-8B9E-B6891F29632A}" presName="dummy" presStyleCnt="0"/>
      <dgm:spPr/>
    </dgm:pt>
    <dgm:pt modelId="{9EE471C1-69D0-4275-9851-7CE709891DE3}" type="pres">
      <dgm:prSet presAssocID="{1238BAC2-869E-401A-A0BF-76A49AA76804}" presName="sibTrans" presStyleLbl="sibTrans2D1" presStyleIdx="2" presStyleCnt="4"/>
      <dgm:spPr/>
      <dgm:t>
        <a:bodyPr/>
        <a:lstStyle/>
        <a:p>
          <a:endParaRPr lang="en-IN"/>
        </a:p>
      </dgm:t>
    </dgm:pt>
    <dgm:pt modelId="{D987A5D9-D0E2-4A6A-AD27-F591464EC442}" type="pres">
      <dgm:prSet presAssocID="{B239E04B-7F3C-4886-8F49-AD4EAF9423C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6A6D6A-455C-4073-8F54-C58AFDAE88DE}" type="pres">
      <dgm:prSet presAssocID="{B239E04B-7F3C-4886-8F49-AD4EAF9423CD}" presName="dummy" presStyleCnt="0"/>
      <dgm:spPr/>
    </dgm:pt>
    <dgm:pt modelId="{2A8D761B-AF84-48A9-BF20-DD5F745ED86C}" type="pres">
      <dgm:prSet presAssocID="{00B07BFF-97CC-42A5-B3F4-061D71E57651}" presName="sibTrans" presStyleLbl="sibTrans2D1" presStyleIdx="3" presStyleCnt="4"/>
      <dgm:spPr/>
      <dgm:t>
        <a:bodyPr/>
        <a:lstStyle/>
        <a:p>
          <a:endParaRPr lang="en-IN"/>
        </a:p>
      </dgm:t>
    </dgm:pt>
  </dgm:ptLst>
  <dgm:cxnLst>
    <dgm:cxn modelId="{9C69A173-A42D-4383-AE3F-92815789AF0C}" type="presOf" srcId="{735687E6-30F3-458A-B8EB-C6FDBEA2BB29}" destId="{B5D5100F-8F0A-4FFE-BE9B-EA95C532A190}" srcOrd="0" destOrd="0" presId="urn:microsoft.com/office/officeart/2005/8/layout/radial6"/>
    <dgm:cxn modelId="{4A689398-462E-489B-BF5A-844091A96D4C}" type="presOf" srcId="{865F2BA3-517D-4485-9B2E-30541851B1E5}" destId="{38702892-458B-4F67-AE15-FF694E8AFAF3}" srcOrd="0" destOrd="0" presId="urn:microsoft.com/office/officeart/2005/8/layout/radial6"/>
    <dgm:cxn modelId="{0B0672DD-0D62-4EC3-8D8F-7A06DCC98E61}" srcId="{DC547F63-5718-4F21-86D3-6574B0F0878F}" destId="{735687E6-30F3-458A-B8EB-C6FDBEA2BB29}" srcOrd="0" destOrd="0" parTransId="{0183B969-1C98-4C33-9E31-5E50F48F09B9}" sibTransId="{4CF8F3D4-CEE5-40B9-A10D-E3DA600C2929}"/>
    <dgm:cxn modelId="{4261FD80-C43C-49AB-8C12-CCEABD30A6A6}" type="presOf" srcId="{43DD4A8B-0882-4C75-854B-1605DBD393E5}" destId="{0DFFE5DD-79D8-42F2-B935-8F16279358BD}" srcOrd="0" destOrd="0" presId="urn:microsoft.com/office/officeart/2005/8/layout/radial6"/>
    <dgm:cxn modelId="{EE4FCB35-21F8-4F4C-9A2A-95D893508566}" srcId="{DC547F63-5718-4F21-86D3-6574B0F0878F}" destId="{43DD4A8B-0882-4C75-854B-1605DBD393E5}" srcOrd="1" destOrd="0" parTransId="{BA794162-2A30-406A-8934-8CD6666FF0EB}" sibTransId="{865F2BA3-517D-4485-9B2E-30541851B1E5}"/>
    <dgm:cxn modelId="{67FEE928-B57D-4BB8-AD14-2E8FBC881CFA}" srcId="{DC547F63-5718-4F21-86D3-6574B0F0878F}" destId="{B239E04B-7F3C-4886-8F49-AD4EAF9423CD}" srcOrd="3" destOrd="0" parTransId="{8B539709-2872-4AD4-A94C-58080ED2124A}" sibTransId="{00B07BFF-97CC-42A5-B3F4-061D71E57651}"/>
    <dgm:cxn modelId="{7650A92E-9F91-4027-861D-2CFD6D4E21FE}" type="presOf" srcId="{4CF8F3D4-CEE5-40B9-A10D-E3DA600C2929}" destId="{9EA3085E-7C7E-4CDD-8D7E-DF95BC185EF9}" srcOrd="0" destOrd="0" presId="urn:microsoft.com/office/officeart/2005/8/layout/radial6"/>
    <dgm:cxn modelId="{33E22F2C-9ED9-4880-BCA0-2A2237AF4FB7}" type="presOf" srcId="{1238BAC2-869E-401A-A0BF-76A49AA76804}" destId="{9EE471C1-69D0-4275-9851-7CE709891DE3}" srcOrd="0" destOrd="0" presId="urn:microsoft.com/office/officeart/2005/8/layout/radial6"/>
    <dgm:cxn modelId="{C339C18E-9596-41D3-B9BE-4F823B22927D}" type="presOf" srcId="{B239E04B-7F3C-4886-8F49-AD4EAF9423CD}" destId="{D987A5D9-D0E2-4A6A-AD27-F591464EC442}" srcOrd="0" destOrd="0" presId="urn:microsoft.com/office/officeart/2005/8/layout/radial6"/>
    <dgm:cxn modelId="{70A18177-E2E0-4B88-943B-8E7306169A51}" srcId="{6F743914-D71B-4971-A4BA-48C4FE30E065}" destId="{DC547F63-5718-4F21-86D3-6574B0F0878F}" srcOrd="0" destOrd="0" parTransId="{70FA79AA-07ED-4531-992D-B5D43C581A9E}" sibTransId="{21F4BF15-DA30-4EF3-9542-2C4A8158F3C5}"/>
    <dgm:cxn modelId="{9D220680-03FB-4980-BBAC-60D8BF1EE43E}" srcId="{DC547F63-5718-4F21-86D3-6574B0F0878F}" destId="{329CAED8-99DB-4753-8B9E-B6891F29632A}" srcOrd="2" destOrd="0" parTransId="{B9C16195-F02E-4779-92F3-ADEDF8E5B4B5}" sibTransId="{1238BAC2-869E-401A-A0BF-76A49AA76804}"/>
    <dgm:cxn modelId="{64EBA442-F178-4AF3-ADD1-6E3A2671CF13}" type="presOf" srcId="{6F743914-D71B-4971-A4BA-48C4FE30E065}" destId="{5837F375-9837-440B-8D5A-56D8482EA1B3}" srcOrd="0" destOrd="0" presId="urn:microsoft.com/office/officeart/2005/8/layout/radial6"/>
    <dgm:cxn modelId="{8DBCBFE9-07DE-4BA4-9942-CBAE3D9E9939}" type="presOf" srcId="{DC547F63-5718-4F21-86D3-6574B0F0878F}" destId="{2A143EB9-F69C-4B44-BC43-A47EE3BB9470}" srcOrd="0" destOrd="0" presId="urn:microsoft.com/office/officeart/2005/8/layout/radial6"/>
    <dgm:cxn modelId="{D41E6E5A-58B1-4827-85BC-5BF394037C8C}" type="presOf" srcId="{00B07BFF-97CC-42A5-B3F4-061D71E57651}" destId="{2A8D761B-AF84-48A9-BF20-DD5F745ED86C}" srcOrd="0" destOrd="0" presId="urn:microsoft.com/office/officeart/2005/8/layout/radial6"/>
    <dgm:cxn modelId="{857259AF-07F1-4287-802D-465D3AF59646}" type="presOf" srcId="{329CAED8-99DB-4753-8B9E-B6891F29632A}" destId="{75843C65-3C2C-4DB3-AFDA-D6C5EACEA73B}" srcOrd="0" destOrd="0" presId="urn:microsoft.com/office/officeart/2005/8/layout/radial6"/>
    <dgm:cxn modelId="{5EABB961-9271-4244-958C-3EFCAC7972E4}" type="presParOf" srcId="{5837F375-9837-440B-8D5A-56D8482EA1B3}" destId="{2A143EB9-F69C-4B44-BC43-A47EE3BB9470}" srcOrd="0" destOrd="0" presId="urn:microsoft.com/office/officeart/2005/8/layout/radial6"/>
    <dgm:cxn modelId="{FC868AFB-5532-4B56-9C12-EAD8A694F6C3}" type="presParOf" srcId="{5837F375-9837-440B-8D5A-56D8482EA1B3}" destId="{B5D5100F-8F0A-4FFE-BE9B-EA95C532A190}" srcOrd="1" destOrd="0" presId="urn:microsoft.com/office/officeart/2005/8/layout/radial6"/>
    <dgm:cxn modelId="{F405B816-1E71-45F7-BCC3-10E89219D279}" type="presParOf" srcId="{5837F375-9837-440B-8D5A-56D8482EA1B3}" destId="{300074E4-3875-4063-97D8-CE86A01128AC}" srcOrd="2" destOrd="0" presId="urn:microsoft.com/office/officeart/2005/8/layout/radial6"/>
    <dgm:cxn modelId="{0266A6CB-21D2-47E7-BE10-2E792582C87F}" type="presParOf" srcId="{5837F375-9837-440B-8D5A-56D8482EA1B3}" destId="{9EA3085E-7C7E-4CDD-8D7E-DF95BC185EF9}" srcOrd="3" destOrd="0" presId="urn:microsoft.com/office/officeart/2005/8/layout/radial6"/>
    <dgm:cxn modelId="{E482C758-ABF2-4585-A63F-26BD95BBF42F}" type="presParOf" srcId="{5837F375-9837-440B-8D5A-56D8482EA1B3}" destId="{0DFFE5DD-79D8-42F2-B935-8F16279358BD}" srcOrd="4" destOrd="0" presId="urn:microsoft.com/office/officeart/2005/8/layout/radial6"/>
    <dgm:cxn modelId="{A6B45E9F-A7C0-45E9-B2BD-DBFE256E3CE3}" type="presParOf" srcId="{5837F375-9837-440B-8D5A-56D8482EA1B3}" destId="{8FC098F1-414B-4BA5-9D4B-9201065A351C}" srcOrd="5" destOrd="0" presId="urn:microsoft.com/office/officeart/2005/8/layout/radial6"/>
    <dgm:cxn modelId="{3272F143-CADD-4A61-A698-B18A58C1ACF8}" type="presParOf" srcId="{5837F375-9837-440B-8D5A-56D8482EA1B3}" destId="{38702892-458B-4F67-AE15-FF694E8AFAF3}" srcOrd="6" destOrd="0" presId="urn:microsoft.com/office/officeart/2005/8/layout/radial6"/>
    <dgm:cxn modelId="{238E1956-E256-4B6D-ADEC-903C16EF922C}" type="presParOf" srcId="{5837F375-9837-440B-8D5A-56D8482EA1B3}" destId="{75843C65-3C2C-4DB3-AFDA-D6C5EACEA73B}" srcOrd="7" destOrd="0" presId="urn:microsoft.com/office/officeart/2005/8/layout/radial6"/>
    <dgm:cxn modelId="{2075F901-1A89-4600-B1DF-DA8D140B5285}" type="presParOf" srcId="{5837F375-9837-440B-8D5A-56D8482EA1B3}" destId="{9A0E1497-0383-468B-8527-0A8469DC6B1C}" srcOrd="8" destOrd="0" presId="urn:microsoft.com/office/officeart/2005/8/layout/radial6"/>
    <dgm:cxn modelId="{01B00373-000E-4822-804A-DA8D23A0B428}" type="presParOf" srcId="{5837F375-9837-440B-8D5A-56D8482EA1B3}" destId="{9EE471C1-69D0-4275-9851-7CE709891DE3}" srcOrd="9" destOrd="0" presId="urn:microsoft.com/office/officeart/2005/8/layout/radial6"/>
    <dgm:cxn modelId="{27186349-1AE1-4857-B819-E1E8F24DA3BD}" type="presParOf" srcId="{5837F375-9837-440B-8D5A-56D8482EA1B3}" destId="{D987A5D9-D0E2-4A6A-AD27-F591464EC442}" srcOrd="10" destOrd="0" presId="urn:microsoft.com/office/officeart/2005/8/layout/radial6"/>
    <dgm:cxn modelId="{D139092D-A935-41D0-A91D-E323E22AA597}" type="presParOf" srcId="{5837F375-9837-440B-8D5A-56D8482EA1B3}" destId="{1C6A6D6A-455C-4073-8F54-C58AFDAE88DE}" srcOrd="11" destOrd="0" presId="urn:microsoft.com/office/officeart/2005/8/layout/radial6"/>
    <dgm:cxn modelId="{01822D75-3410-412D-B342-AADD83CD41DE}" type="presParOf" srcId="{5837F375-9837-440B-8D5A-56D8482EA1B3}" destId="{2A8D761B-AF84-48A9-BF20-DD5F745ED86C}" srcOrd="12" destOrd="0" presId="urn:microsoft.com/office/officeart/2005/8/layout/radial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F22E0-CEDA-4909-B75F-FAB76C04D3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8E8248-4697-429F-A1E1-E6D1A08F6ED6}">
      <dgm:prSet phldrT="[Text]"/>
      <dgm:spPr/>
      <dgm:t>
        <a:bodyPr/>
        <a:lstStyle/>
        <a:p>
          <a:r>
            <a:rPr lang="en-IN" dirty="0" smtClean="0"/>
            <a:t>Communication</a:t>
          </a:r>
          <a:endParaRPr lang="en-IN" dirty="0"/>
        </a:p>
      </dgm:t>
    </dgm:pt>
    <dgm:pt modelId="{BD67D791-79A8-40A0-873F-BCC3C2D6D383}" type="parTrans" cxnId="{84FF63FA-70BB-4E89-92EC-32988A6EB0AC}">
      <dgm:prSet/>
      <dgm:spPr/>
      <dgm:t>
        <a:bodyPr/>
        <a:lstStyle/>
        <a:p>
          <a:endParaRPr lang="en-IN"/>
        </a:p>
      </dgm:t>
    </dgm:pt>
    <dgm:pt modelId="{7CF57299-7153-4C99-A0C9-16E6098A5B8D}" type="sibTrans" cxnId="{84FF63FA-70BB-4E89-92EC-32988A6EB0AC}">
      <dgm:prSet/>
      <dgm:spPr/>
      <dgm:t>
        <a:bodyPr/>
        <a:lstStyle/>
        <a:p>
          <a:endParaRPr lang="en-IN"/>
        </a:p>
      </dgm:t>
    </dgm:pt>
    <dgm:pt modelId="{BE903507-E137-47DE-8472-000E4D283E02}">
      <dgm:prSet phldrT="[Text]"/>
      <dgm:spPr/>
      <dgm:t>
        <a:bodyPr/>
        <a:lstStyle/>
        <a:p>
          <a:r>
            <a:rPr lang="en-IN" dirty="0" smtClean="0"/>
            <a:t>Non-verbal</a:t>
          </a:r>
          <a:endParaRPr lang="en-IN" dirty="0"/>
        </a:p>
      </dgm:t>
    </dgm:pt>
    <dgm:pt modelId="{BC23C125-5659-4B62-B334-8C4A46EEE3DC}" type="parTrans" cxnId="{87118EED-BEF1-4D9B-81DB-68DBBFFA3AF1}">
      <dgm:prSet/>
      <dgm:spPr/>
      <dgm:t>
        <a:bodyPr/>
        <a:lstStyle/>
        <a:p>
          <a:endParaRPr lang="en-IN"/>
        </a:p>
      </dgm:t>
    </dgm:pt>
    <dgm:pt modelId="{490FA780-A349-479F-BAA9-AB52C31C3EA8}" type="sibTrans" cxnId="{87118EED-BEF1-4D9B-81DB-68DBBFFA3AF1}">
      <dgm:prSet/>
      <dgm:spPr/>
      <dgm:t>
        <a:bodyPr/>
        <a:lstStyle/>
        <a:p>
          <a:endParaRPr lang="en-IN"/>
        </a:p>
      </dgm:t>
    </dgm:pt>
    <dgm:pt modelId="{E5E637D9-CFE1-4692-B39E-DAD22F60C983}">
      <dgm:prSet phldrT="[Text]"/>
      <dgm:spPr/>
      <dgm:t>
        <a:bodyPr/>
        <a:lstStyle/>
        <a:p>
          <a:r>
            <a:rPr lang="en-IN" dirty="0" smtClean="0"/>
            <a:t>Kinesics</a:t>
          </a:r>
        </a:p>
        <a:p>
          <a:endParaRPr lang="en-IN" dirty="0"/>
        </a:p>
      </dgm:t>
    </dgm:pt>
    <dgm:pt modelId="{CDC38E40-B268-4242-A6B5-843251011640}" type="parTrans" cxnId="{4122DD9B-0E2F-4389-9222-7AD257CB44CA}">
      <dgm:prSet/>
      <dgm:spPr/>
      <dgm:t>
        <a:bodyPr/>
        <a:lstStyle/>
        <a:p>
          <a:endParaRPr lang="en-IN"/>
        </a:p>
      </dgm:t>
    </dgm:pt>
    <dgm:pt modelId="{7E1336CD-1858-4D81-9BCC-4BA6CAEC7007}" type="sibTrans" cxnId="{4122DD9B-0E2F-4389-9222-7AD257CB44CA}">
      <dgm:prSet/>
      <dgm:spPr/>
      <dgm:t>
        <a:bodyPr/>
        <a:lstStyle/>
        <a:p>
          <a:endParaRPr lang="en-IN"/>
        </a:p>
      </dgm:t>
    </dgm:pt>
    <dgm:pt modelId="{4158DBFA-7B82-4076-82A9-B90D50B3B44E}">
      <dgm:prSet phldrT="[Text]"/>
      <dgm:spPr/>
      <dgm:t>
        <a:bodyPr/>
        <a:lstStyle/>
        <a:p>
          <a:r>
            <a:rPr lang="en-IN" dirty="0" err="1" smtClean="0"/>
            <a:t>Proxemics</a:t>
          </a:r>
          <a:r>
            <a:rPr lang="en-IN" dirty="0" smtClean="0"/>
            <a:t>, </a:t>
          </a:r>
          <a:r>
            <a:rPr lang="en-IN" dirty="0" err="1" smtClean="0"/>
            <a:t>Haptics</a:t>
          </a:r>
          <a:endParaRPr lang="en-IN" dirty="0"/>
        </a:p>
      </dgm:t>
    </dgm:pt>
    <dgm:pt modelId="{D827F8D0-D03A-4D09-9B73-8B899A83B5DA}" type="parTrans" cxnId="{DAB25E64-909A-4250-955A-C3317B9AFC58}">
      <dgm:prSet/>
      <dgm:spPr/>
      <dgm:t>
        <a:bodyPr/>
        <a:lstStyle/>
        <a:p>
          <a:endParaRPr lang="en-IN"/>
        </a:p>
      </dgm:t>
    </dgm:pt>
    <dgm:pt modelId="{141A3A2B-3734-45C2-996B-EB2E65B1CD62}" type="sibTrans" cxnId="{DAB25E64-909A-4250-955A-C3317B9AFC58}">
      <dgm:prSet/>
      <dgm:spPr/>
      <dgm:t>
        <a:bodyPr/>
        <a:lstStyle/>
        <a:p>
          <a:endParaRPr lang="en-IN"/>
        </a:p>
      </dgm:t>
    </dgm:pt>
    <dgm:pt modelId="{68A824EF-0917-4615-BE4B-861DECE1AA6B}">
      <dgm:prSet phldrT="[Text]"/>
      <dgm:spPr/>
      <dgm:t>
        <a:bodyPr/>
        <a:lstStyle/>
        <a:p>
          <a:r>
            <a:rPr lang="en-IN" dirty="0" smtClean="0"/>
            <a:t>Verbal</a:t>
          </a:r>
          <a:endParaRPr lang="en-IN" dirty="0"/>
        </a:p>
      </dgm:t>
    </dgm:pt>
    <dgm:pt modelId="{FDA0108C-403F-47F4-BC7B-17C03270BCF6}" type="parTrans" cxnId="{CD667E6D-3BC6-4E9E-896B-87A84BFECAA2}">
      <dgm:prSet/>
      <dgm:spPr/>
      <dgm:t>
        <a:bodyPr/>
        <a:lstStyle/>
        <a:p>
          <a:endParaRPr lang="en-IN"/>
        </a:p>
      </dgm:t>
    </dgm:pt>
    <dgm:pt modelId="{064088AF-7F54-4960-AB3A-80455CEFDBAE}" type="sibTrans" cxnId="{CD667E6D-3BC6-4E9E-896B-87A84BFECAA2}">
      <dgm:prSet/>
      <dgm:spPr/>
      <dgm:t>
        <a:bodyPr/>
        <a:lstStyle/>
        <a:p>
          <a:endParaRPr lang="en-IN"/>
        </a:p>
      </dgm:t>
    </dgm:pt>
    <dgm:pt modelId="{90073582-CCDA-4CAC-B89A-32F5F9A78CD7}">
      <dgm:prSet phldrT="[Text]"/>
      <dgm:spPr/>
      <dgm:t>
        <a:bodyPr/>
        <a:lstStyle/>
        <a:p>
          <a:r>
            <a:rPr lang="en-IN" dirty="0" smtClean="0"/>
            <a:t>Oral</a:t>
          </a:r>
        </a:p>
        <a:p>
          <a:r>
            <a:rPr lang="en-IN" dirty="0" smtClean="0"/>
            <a:t>Written</a:t>
          </a:r>
        </a:p>
        <a:p>
          <a:r>
            <a:rPr lang="en-IN" dirty="0" smtClean="0"/>
            <a:t>Telephonic</a:t>
          </a:r>
          <a:endParaRPr lang="en-IN" dirty="0"/>
        </a:p>
      </dgm:t>
    </dgm:pt>
    <dgm:pt modelId="{B609048A-E28D-4085-B5A7-B80A916B22F8}" type="parTrans" cxnId="{4ADE3CF8-45AC-4F7E-AF88-6466E954C4A0}">
      <dgm:prSet/>
      <dgm:spPr/>
      <dgm:t>
        <a:bodyPr/>
        <a:lstStyle/>
        <a:p>
          <a:endParaRPr lang="en-IN"/>
        </a:p>
      </dgm:t>
    </dgm:pt>
    <dgm:pt modelId="{7DDBBD7A-8118-4F6F-95F1-65FC61F112FB}" type="sibTrans" cxnId="{4ADE3CF8-45AC-4F7E-AF88-6466E954C4A0}">
      <dgm:prSet/>
      <dgm:spPr/>
      <dgm:t>
        <a:bodyPr/>
        <a:lstStyle/>
        <a:p>
          <a:endParaRPr lang="en-IN"/>
        </a:p>
      </dgm:t>
    </dgm:pt>
    <dgm:pt modelId="{9018231C-8D0A-4E17-A8F2-3C28746B466F}" type="pres">
      <dgm:prSet presAssocID="{CB1F22E0-CEDA-4909-B75F-FAB76C04D3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D4BED9B-98F8-4B7A-84C6-BD4E5C333BCB}" type="pres">
      <dgm:prSet presAssocID="{FF8E8248-4697-429F-A1E1-E6D1A08F6ED6}" presName="hierRoot1" presStyleCnt="0"/>
      <dgm:spPr/>
    </dgm:pt>
    <dgm:pt modelId="{379FABEC-A89D-4918-B2D8-47AB55E00AD1}" type="pres">
      <dgm:prSet presAssocID="{FF8E8248-4697-429F-A1E1-E6D1A08F6ED6}" presName="composite" presStyleCnt="0"/>
      <dgm:spPr/>
    </dgm:pt>
    <dgm:pt modelId="{7553101D-8035-4F74-97B8-003C03F23A01}" type="pres">
      <dgm:prSet presAssocID="{FF8E8248-4697-429F-A1E1-E6D1A08F6ED6}" presName="background" presStyleLbl="node0" presStyleIdx="0" presStyleCnt="1"/>
      <dgm:spPr/>
    </dgm:pt>
    <dgm:pt modelId="{FCD336B5-2271-431B-ADB6-334E9ED7002B}" type="pres">
      <dgm:prSet presAssocID="{FF8E8248-4697-429F-A1E1-E6D1A08F6ED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EB1CF3-3E2C-44D2-BCE7-B8B44CD93F0F}" type="pres">
      <dgm:prSet presAssocID="{FF8E8248-4697-429F-A1E1-E6D1A08F6ED6}" presName="hierChild2" presStyleCnt="0"/>
      <dgm:spPr/>
    </dgm:pt>
    <dgm:pt modelId="{F61800FA-4C33-4B9B-9577-605FB7098205}" type="pres">
      <dgm:prSet presAssocID="{BC23C125-5659-4B62-B334-8C4A46EEE3DC}" presName="Name10" presStyleLbl="parChTrans1D2" presStyleIdx="0" presStyleCnt="2"/>
      <dgm:spPr/>
      <dgm:t>
        <a:bodyPr/>
        <a:lstStyle/>
        <a:p>
          <a:endParaRPr lang="en-IN"/>
        </a:p>
      </dgm:t>
    </dgm:pt>
    <dgm:pt modelId="{1D98B6D1-8DD6-4B24-A7DC-BFB95FDCF9CF}" type="pres">
      <dgm:prSet presAssocID="{BE903507-E137-47DE-8472-000E4D283E02}" presName="hierRoot2" presStyleCnt="0"/>
      <dgm:spPr/>
    </dgm:pt>
    <dgm:pt modelId="{07EDE8B1-00E8-4D08-A4C5-2B528057F8EB}" type="pres">
      <dgm:prSet presAssocID="{BE903507-E137-47DE-8472-000E4D283E02}" presName="composite2" presStyleCnt="0"/>
      <dgm:spPr/>
    </dgm:pt>
    <dgm:pt modelId="{A66AA5C3-D454-49EC-AEB0-19F76B3C1D47}" type="pres">
      <dgm:prSet presAssocID="{BE903507-E137-47DE-8472-000E4D283E02}" presName="background2" presStyleLbl="node2" presStyleIdx="0" presStyleCnt="2"/>
      <dgm:spPr/>
    </dgm:pt>
    <dgm:pt modelId="{C914B0B7-F2C4-4B7C-B8A4-839FACFE18E9}" type="pres">
      <dgm:prSet presAssocID="{BE903507-E137-47DE-8472-000E4D283E0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20AAA4-A259-4F1D-B480-BDD58AC240E5}" type="pres">
      <dgm:prSet presAssocID="{BE903507-E137-47DE-8472-000E4D283E02}" presName="hierChild3" presStyleCnt="0"/>
      <dgm:spPr/>
    </dgm:pt>
    <dgm:pt modelId="{BFF70E20-A86C-4EA9-8887-E19D5A981291}" type="pres">
      <dgm:prSet presAssocID="{CDC38E40-B268-4242-A6B5-843251011640}" presName="Name17" presStyleLbl="parChTrans1D3" presStyleIdx="0" presStyleCnt="3"/>
      <dgm:spPr/>
      <dgm:t>
        <a:bodyPr/>
        <a:lstStyle/>
        <a:p>
          <a:endParaRPr lang="en-IN"/>
        </a:p>
      </dgm:t>
    </dgm:pt>
    <dgm:pt modelId="{1030955A-F629-48C9-BF88-9D8BCB46784E}" type="pres">
      <dgm:prSet presAssocID="{E5E637D9-CFE1-4692-B39E-DAD22F60C983}" presName="hierRoot3" presStyleCnt="0"/>
      <dgm:spPr/>
    </dgm:pt>
    <dgm:pt modelId="{971B66CB-8129-4C01-8308-5DA175E86FC9}" type="pres">
      <dgm:prSet presAssocID="{E5E637D9-CFE1-4692-B39E-DAD22F60C983}" presName="composite3" presStyleCnt="0"/>
      <dgm:spPr/>
    </dgm:pt>
    <dgm:pt modelId="{A88BE872-2EA7-4A0B-BC2C-3FB170F3B713}" type="pres">
      <dgm:prSet presAssocID="{E5E637D9-CFE1-4692-B39E-DAD22F60C983}" presName="background3" presStyleLbl="node3" presStyleIdx="0" presStyleCnt="3"/>
      <dgm:spPr/>
    </dgm:pt>
    <dgm:pt modelId="{2BD48D5D-FA51-44F6-A5E4-9F1ECD95D07D}" type="pres">
      <dgm:prSet presAssocID="{E5E637D9-CFE1-4692-B39E-DAD22F60C983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01A4874-2F9D-49B3-9F36-3EBED67CE761}" type="pres">
      <dgm:prSet presAssocID="{E5E637D9-CFE1-4692-B39E-DAD22F60C983}" presName="hierChild4" presStyleCnt="0"/>
      <dgm:spPr/>
    </dgm:pt>
    <dgm:pt modelId="{7713537C-2828-46CE-BEF6-9FB6DAB4A850}" type="pres">
      <dgm:prSet presAssocID="{D827F8D0-D03A-4D09-9B73-8B899A83B5DA}" presName="Name17" presStyleLbl="parChTrans1D3" presStyleIdx="1" presStyleCnt="3"/>
      <dgm:spPr/>
      <dgm:t>
        <a:bodyPr/>
        <a:lstStyle/>
        <a:p>
          <a:endParaRPr lang="en-IN"/>
        </a:p>
      </dgm:t>
    </dgm:pt>
    <dgm:pt modelId="{2D4C8E65-C35A-449D-B44C-A425E3AD37FA}" type="pres">
      <dgm:prSet presAssocID="{4158DBFA-7B82-4076-82A9-B90D50B3B44E}" presName="hierRoot3" presStyleCnt="0"/>
      <dgm:spPr/>
    </dgm:pt>
    <dgm:pt modelId="{28835BF8-E395-4E21-B09F-B2A8E2A25B37}" type="pres">
      <dgm:prSet presAssocID="{4158DBFA-7B82-4076-82A9-B90D50B3B44E}" presName="composite3" presStyleCnt="0"/>
      <dgm:spPr/>
    </dgm:pt>
    <dgm:pt modelId="{AB1C71EA-2020-488B-B729-C22612055092}" type="pres">
      <dgm:prSet presAssocID="{4158DBFA-7B82-4076-82A9-B90D50B3B44E}" presName="background3" presStyleLbl="node3" presStyleIdx="1" presStyleCnt="3"/>
      <dgm:spPr/>
    </dgm:pt>
    <dgm:pt modelId="{DFA6B4AA-F5DE-4C2D-87B8-F90DCF314436}" type="pres">
      <dgm:prSet presAssocID="{4158DBFA-7B82-4076-82A9-B90D50B3B44E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A7FB064-CC7A-4752-B325-21EFFC567CE2}" type="pres">
      <dgm:prSet presAssocID="{4158DBFA-7B82-4076-82A9-B90D50B3B44E}" presName="hierChild4" presStyleCnt="0"/>
      <dgm:spPr/>
    </dgm:pt>
    <dgm:pt modelId="{81B69F4B-9DA5-4EBB-9FCD-96EA954693F2}" type="pres">
      <dgm:prSet presAssocID="{FDA0108C-403F-47F4-BC7B-17C03270BCF6}" presName="Name10" presStyleLbl="parChTrans1D2" presStyleIdx="1" presStyleCnt="2"/>
      <dgm:spPr/>
      <dgm:t>
        <a:bodyPr/>
        <a:lstStyle/>
        <a:p>
          <a:endParaRPr lang="en-IN"/>
        </a:p>
      </dgm:t>
    </dgm:pt>
    <dgm:pt modelId="{E8664649-6767-4281-968F-8BAABB0CD363}" type="pres">
      <dgm:prSet presAssocID="{68A824EF-0917-4615-BE4B-861DECE1AA6B}" presName="hierRoot2" presStyleCnt="0"/>
      <dgm:spPr/>
    </dgm:pt>
    <dgm:pt modelId="{91EA3FE1-54DC-4377-B350-5D2AF337317D}" type="pres">
      <dgm:prSet presAssocID="{68A824EF-0917-4615-BE4B-861DECE1AA6B}" presName="composite2" presStyleCnt="0"/>
      <dgm:spPr/>
    </dgm:pt>
    <dgm:pt modelId="{FFA683D5-C5EF-4FF4-BFBB-5071522B9886}" type="pres">
      <dgm:prSet presAssocID="{68A824EF-0917-4615-BE4B-861DECE1AA6B}" presName="background2" presStyleLbl="node2" presStyleIdx="1" presStyleCnt="2"/>
      <dgm:spPr/>
    </dgm:pt>
    <dgm:pt modelId="{62F6D711-200E-4E1A-8756-F1D6B3B6D63E}" type="pres">
      <dgm:prSet presAssocID="{68A824EF-0917-4615-BE4B-861DECE1AA6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1C30A90-E055-4346-BB14-109E9C803709}" type="pres">
      <dgm:prSet presAssocID="{68A824EF-0917-4615-BE4B-861DECE1AA6B}" presName="hierChild3" presStyleCnt="0"/>
      <dgm:spPr/>
    </dgm:pt>
    <dgm:pt modelId="{8C263B20-5C56-40BD-9296-24C6B5963035}" type="pres">
      <dgm:prSet presAssocID="{B609048A-E28D-4085-B5A7-B80A916B22F8}" presName="Name17" presStyleLbl="parChTrans1D3" presStyleIdx="2" presStyleCnt="3"/>
      <dgm:spPr/>
      <dgm:t>
        <a:bodyPr/>
        <a:lstStyle/>
        <a:p>
          <a:endParaRPr lang="en-IN"/>
        </a:p>
      </dgm:t>
    </dgm:pt>
    <dgm:pt modelId="{A9F78DC7-27C7-4C10-9D75-E22CD3DC2E14}" type="pres">
      <dgm:prSet presAssocID="{90073582-CCDA-4CAC-B89A-32F5F9A78CD7}" presName="hierRoot3" presStyleCnt="0"/>
      <dgm:spPr/>
    </dgm:pt>
    <dgm:pt modelId="{8548C178-E9D2-4ECD-B568-00F4A74BFD26}" type="pres">
      <dgm:prSet presAssocID="{90073582-CCDA-4CAC-B89A-32F5F9A78CD7}" presName="composite3" presStyleCnt="0"/>
      <dgm:spPr/>
    </dgm:pt>
    <dgm:pt modelId="{73A3CB5A-84DD-442E-BAAC-011D1B0939A4}" type="pres">
      <dgm:prSet presAssocID="{90073582-CCDA-4CAC-B89A-32F5F9A78CD7}" presName="background3" presStyleLbl="node3" presStyleIdx="2" presStyleCnt="3"/>
      <dgm:spPr/>
    </dgm:pt>
    <dgm:pt modelId="{0123A003-0883-41F3-B3AE-D3ACF142B655}" type="pres">
      <dgm:prSet presAssocID="{90073582-CCDA-4CAC-B89A-32F5F9A78CD7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8DFA88-8D9D-4F7B-9094-19CC22BB13AF}" type="pres">
      <dgm:prSet presAssocID="{90073582-CCDA-4CAC-B89A-32F5F9A78CD7}" presName="hierChild4" presStyleCnt="0"/>
      <dgm:spPr/>
    </dgm:pt>
  </dgm:ptLst>
  <dgm:cxnLst>
    <dgm:cxn modelId="{4F431BAD-707E-4E9A-9873-2B7F9291DEAD}" type="presOf" srcId="{CDC38E40-B268-4242-A6B5-843251011640}" destId="{BFF70E20-A86C-4EA9-8887-E19D5A981291}" srcOrd="0" destOrd="0" presId="urn:microsoft.com/office/officeart/2005/8/layout/hierarchy1"/>
    <dgm:cxn modelId="{01A4B252-5425-47A1-83BE-646C30B59C79}" type="presOf" srcId="{90073582-CCDA-4CAC-B89A-32F5F9A78CD7}" destId="{0123A003-0883-41F3-B3AE-D3ACF142B655}" srcOrd="0" destOrd="0" presId="urn:microsoft.com/office/officeart/2005/8/layout/hierarchy1"/>
    <dgm:cxn modelId="{856853F2-1C2B-49DE-B289-A4D82A33319F}" type="presOf" srcId="{FDA0108C-403F-47F4-BC7B-17C03270BCF6}" destId="{81B69F4B-9DA5-4EBB-9FCD-96EA954693F2}" srcOrd="0" destOrd="0" presId="urn:microsoft.com/office/officeart/2005/8/layout/hierarchy1"/>
    <dgm:cxn modelId="{203B9C53-2461-453A-AF09-D3FB2020B759}" type="presOf" srcId="{4158DBFA-7B82-4076-82A9-B90D50B3B44E}" destId="{DFA6B4AA-F5DE-4C2D-87B8-F90DCF314436}" srcOrd="0" destOrd="0" presId="urn:microsoft.com/office/officeart/2005/8/layout/hierarchy1"/>
    <dgm:cxn modelId="{A9648BAD-E44C-49C2-9CE1-AE91903806A6}" type="presOf" srcId="{CB1F22E0-CEDA-4909-B75F-FAB76C04D320}" destId="{9018231C-8D0A-4E17-A8F2-3C28746B466F}" srcOrd="0" destOrd="0" presId="urn:microsoft.com/office/officeart/2005/8/layout/hierarchy1"/>
    <dgm:cxn modelId="{87118EED-BEF1-4D9B-81DB-68DBBFFA3AF1}" srcId="{FF8E8248-4697-429F-A1E1-E6D1A08F6ED6}" destId="{BE903507-E137-47DE-8472-000E4D283E02}" srcOrd="0" destOrd="0" parTransId="{BC23C125-5659-4B62-B334-8C4A46EEE3DC}" sibTransId="{490FA780-A349-479F-BAA9-AB52C31C3EA8}"/>
    <dgm:cxn modelId="{4ADE3CF8-45AC-4F7E-AF88-6466E954C4A0}" srcId="{68A824EF-0917-4615-BE4B-861DECE1AA6B}" destId="{90073582-CCDA-4CAC-B89A-32F5F9A78CD7}" srcOrd="0" destOrd="0" parTransId="{B609048A-E28D-4085-B5A7-B80A916B22F8}" sibTransId="{7DDBBD7A-8118-4F6F-95F1-65FC61F112FB}"/>
    <dgm:cxn modelId="{4122DD9B-0E2F-4389-9222-7AD257CB44CA}" srcId="{BE903507-E137-47DE-8472-000E4D283E02}" destId="{E5E637D9-CFE1-4692-B39E-DAD22F60C983}" srcOrd="0" destOrd="0" parTransId="{CDC38E40-B268-4242-A6B5-843251011640}" sibTransId="{7E1336CD-1858-4D81-9BCC-4BA6CAEC7007}"/>
    <dgm:cxn modelId="{CDCD8D18-2FCF-4DB3-B743-C86FDB7A3927}" type="presOf" srcId="{E5E637D9-CFE1-4692-B39E-DAD22F60C983}" destId="{2BD48D5D-FA51-44F6-A5E4-9F1ECD95D07D}" srcOrd="0" destOrd="0" presId="urn:microsoft.com/office/officeart/2005/8/layout/hierarchy1"/>
    <dgm:cxn modelId="{14F04E0E-914D-47BD-9134-B802F020255B}" type="presOf" srcId="{68A824EF-0917-4615-BE4B-861DECE1AA6B}" destId="{62F6D711-200E-4E1A-8756-F1D6B3B6D63E}" srcOrd="0" destOrd="0" presId="urn:microsoft.com/office/officeart/2005/8/layout/hierarchy1"/>
    <dgm:cxn modelId="{DAB25E64-909A-4250-955A-C3317B9AFC58}" srcId="{BE903507-E137-47DE-8472-000E4D283E02}" destId="{4158DBFA-7B82-4076-82A9-B90D50B3B44E}" srcOrd="1" destOrd="0" parTransId="{D827F8D0-D03A-4D09-9B73-8B899A83B5DA}" sibTransId="{141A3A2B-3734-45C2-996B-EB2E65B1CD62}"/>
    <dgm:cxn modelId="{CD667E6D-3BC6-4E9E-896B-87A84BFECAA2}" srcId="{FF8E8248-4697-429F-A1E1-E6D1A08F6ED6}" destId="{68A824EF-0917-4615-BE4B-861DECE1AA6B}" srcOrd="1" destOrd="0" parTransId="{FDA0108C-403F-47F4-BC7B-17C03270BCF6}" sibTransId="{064088AF-7F54-4960-AB3A-80455CEFDBAE}"/>
    <dgm:cxn modelId="{D95665DA-56FC-4CC1-8685-98176A15BDC9}" type="presOf" srcId="{D827F8D0-D03A-4D09-9B73-8B899A83B5DA}" destId="{7713537C-2828-46CE-BEF6-9FB6DAB4A850}" srcOrd="0" destOrd="0" presId="urn:microsoft.com/office/officeart/2005/8/layout/hierarchy1"/>
    <dgm:cxn modelId="{FEDE00B6-78DB-4687-B846-A046EAE09AED}" type="presOf" srcId="{BC23C125-5659-4B62-B334-8C4A46EEE3DC}" destId="{F61800FA-4C33-4B9B-9577-605FB7098205}" srcOrd="0" destOrd="0" presId="urn:microsoft.com/office/officeart/2005/8/layout/hierarchy1"/>
    <dgm:cxn modelId="{8509CD1E-64B5-42EB-8DB4-F87F3FA594FB}" type="presOf" srcId="{FF8E8248-4697-429F-A1E1-E6D1A08F6ED6}" destId="{FCD336B5-2271-431B-ADB6-334E9ED7002B}" srcOrd="0" destOrd="0" presId="urn:microsoft.com/office/officeart/2005/8/layout/hierarchy1"/>
    <dgm:cxn modelId="{84FF63FA-70BB-4E89-92EC-32988A6EB0AC}" srcId="{CB1F22E0-CEDA-4909-B75F-FAB76C04D320}" destId="{FF8E8248-4697-429F-A1E1-E6D1A08F6ED6}" srcOrd="0" destOrd="0" parTransId="{BD67D791-79A8-40A0-873F-BCC3C2D6D383}" sibTransId="{7CF57299-7153-4C99-A0C9-16E6098A5B8D}"/>
    <dgm:cxn modelId="{9FB8EBD0-16F9-4F03-BABA-D3E671D6C4F7}" type="presOf" srcId="{BE903507-E137-47DE-8472-000E4D283E02}" destId="{C914B0B7-F2C4-4B7C-B8A4-839FACFE18E9}" srcOrd="0" destOrd="0" presId="urn:microsoft.com/office/officeart/2005/8/layout/hierarchy1"/>
    <dgm:cxn modelId="{619B7871-639E-40C5-9D02-CEA7B39203F8}" type="presOf" srcId="{B609048A-E28D-4085-B5A7-B80A916B22F8}" destId="{8C263B20-5C56-40BD-9296-24C6B5963035}" srcOrd="0" destOrd="0" presId="urn:microsoft.com/office/officeart/2005/8/layout/hierarchy1"/>
    <dgm:cxn modelId="{2E4A7678-09D0-478E-8927-DFBBA87FE0E5}" type="presParOf" srcId="{9018231C-8D0A-4E17-A8F2-3C28746B466F}" destId="{3D4BED9B-98F8-4B7A-84C6-BD4E5C333BCB}" srcOrd="0" destOrd="0" presId="urn:microsoft.com/office/officeart/2005/8/layout/hierarchy1"/>
    <dgm:cxn modelId="{13CF641F-73DE-40D5-A72F-BDF944BF34E6}" type="presParOf" srcId="{3D4BED9B-98F8-4B7A-84C6-BD4E5C333BCB}" destId="{379FABEC-A89D-4918-B2D8-47AB55E00AD1}" srcOrd="0" destOrd="0" presId="urn:microsoft.com/office/officeart/2005/8/layout/hierarchy1"/>
    <dgm:cxn modelId="{776BEB9E-46A8-48D3-8D26-567F22F1556F}" type="presParOf" srcId="{379FABEC-A89D-4918-B2D8-47AB55E00AD1}" destId="{7553101D-8035-4F74-97B8-003C03F23A01}" srcOrd="0" destOrd="0" presId="urn:microsoft.com/office/officeart/2005/8/layout/hierarchy1"/>
    <dgm:cxn modelId="{6B37830D-20E4-4BD2-B791-B4496FC4BBDC}" type="presParOf" srcId="{379FABEC-A89D-4918-B2D8-47AB55E00AD1}" destId="{FCD336B5-2271-431B-ADB6-334E9ED7002B}" srcOrd="1" destOrd="0" presId="urn:microsoft.com/office/officeart/2005/8/layout/hierarchy1"/>
    <dgm:cxn modelId="{C49872DC-291F-4B9F-9290-603BC9C6B52C}" type="presParOf" srcId="{3D4BED9B-98F8-4B7A-84C6-BD4E5C333BCB}" destId="{9EEB1CF3-3E2C-44D2-BCE7-B8B44CD93F0F}" srcOrd="1" destOrd="0" presId="urn:microsoft.com/office/officeart/2005/8/layout/hierarchy1"/>
    <dgm:cxn modelId="{8C1F2E2A-D81C-47F8-B6E5-FBE227EBB2C0}" type="presParOf" srcId="{9EEB1CF3-3E2C-44D2-BCE7-B8B44CD93F0F}" destId="{F61800FA-4C33-4B9B-9577-605FB7098205}" srcOrd="0" destOrd="0" presId="urn:microsoft.com/office/officeart/2005/8/layout/hierarchy1"/>
    <dgm:cxn modelId="{E2599AF7-A17C-41C0-917E-98FBC4270D4E}" type="presParOf" srcId="{9EEB1CF3-3E2C-44D2-BCE7-B8B44CD93F0F}" destId="{1D98B6D1-8DD6-4B24-A7DC-BFB95FDCF9CF}" srcOrd="1" destOrd="0" presId="urn:microsoft.com/office/officeart/2005/8/layout/hierarchy1"/>
    <dgm:cxn modelId="{2E3B0521-8B68-4E72-A1F9-B8B98F64E505}" type="presParOf" srcId="{1D98B6D1-8DD6-4B24-A7DC-BFB95FDCF9CF}" destId="{07EDE8B1-00E8-4D08-A4C5-2B528057F8EB}" srcOrd="0" destOrd="0" presId="urn:microsoft.com/office/officeart/2005/8/layout/hierarchy1"/>
    <dgm:cxn modelId="{40CA5297-F412-4A3D-8543-CD1DE2385BC1}" type="presParOf" srcId="{07EDE8B1-00E8-4D08-A4C5-2B528057F8EB}" destId="{A66AA5C3-D454-49EC-AEB0-19F76B3C1D47}" srcOrd="0" destOrd="0" presId="urn:microsoft.com/office/officeart/2005/8/layout/hierarchy1"/>
    <dgm:cxn modelId="{3FBB0F8C-D3DC-4D58-95EA-1F2B4852BC4B}" type="presParOf" srcId="{07EDE8B1-00E8-4D08-A4C5-2B528057F8EB}" destId="{C914B0B7-F2C4-4B7C-B8A4-839FACFE18E9}" srcOrd="1" destOrd="0" presId="urn:microsoft.com/office/officeart/2005/8/layout/hierarchy1"/>
    <dgm:cxn modelId="{16BF0D24-154F-4468-BD00-AA6DD5861FB5}" type="presParOf" srcId="{1D98B6D1-8DD6-4B24-A7DC-BFB95FDCF9CF}" destId="{4E20AAA4-A259-4F1D-B480-BDD58AC240E5}" srcOrd="1" destOrd="0" presId="urn:microsoft.com/office/officeart/2005/8/layout/hierarchy1"/>
    <dgm:cxn modelId="{2AC2691C-39F8-4F7B-84DE-2AACE036B2F5}" type="presParOf" srcId="{4E20AAA4-A259-4F1D-B480-BDD58AC240E5}" destId="{BFF70E20-A86C-4EA9-8887-E19D5A981291}" srcOrd="0" destOrd="0" presId="urn:microsoft.com/office/officeart/2005/8/layout/hierarchy1"/>
    <dgm:cxn modelId="{14D50592-127C-4978-91A7-76B0743648E9}" type="presParOf" srcId="{4E20AAA4-A259-4F1D-B480-BDD58AC240E5}" destId="{1030955A-F629-48C9-BF88-9D8BCB46784E}" srcOrd="1" destOrd="0" presId="urn:microsoft.com/office/officeart/2005/8/layout/hierarchy1"/>
    <dgm:cxn modelId="{6DCE0A72-89AF-4D79-A577-93E7C8E1A165}" type="presParOf" srcId="{1030955A-F629-48C9-BF88-9D8BCB46784E}" destId="{971B66CB-8129-4C01-8308-5DA175E86FC9}" srcOrd="0" destOrd="0" presId="urn:microsoft.com/office/officeart/2005/8/layout/hierarchy1"/>
    <dgm:cxn modelId="{83074C21-C97A-4A8C-9D1B-54A67B902BD2}" type="presParOf" srcId="{971B66CB-8129-4C01-8308-5DA175E86FC9}" destId="{A88BE872-2EA7-4A0B-BC2C-3FB170F3B713}" srcOrd="0" destOrd="0" presId="urn:microsoft.com/office/officeart/2005/8/layout/hierarchy1"/>
    <dgm:cxn modelId="{E008CB3F-B585-4A4B-811A-FBFD66F47502}" type="presParOf" srcId="{971B66CB-8129-4C01-8308-5DA175E86FC9}" destId="{2BD48D5D-FA51-44F6-A5E4-9F1ECD95D07D}" srcOrd="1" destOrd="0" presId="urn:microsoft.com/office/officeart/2005/8/layout/hierarchy1"/>
    <dgm:cxn modelId="{FC51E35B-BD80-4B72-A854-48F27D6CA1DF}" type="presParOf" srcId="{1030955A-F629-48C9-BF88-9D8BCB46784E}" destId="{101A4874-2F9D-49B3-9F36-3EBED67CE761}" srcOrd="1" destOrd="0" presId="urn:microsoft.com/office/officeart/2005/8/layout/hierarchy1"/>
    <dgm:cxn modelId="{6EAA835D-E423-4439-A703-0FB17D9056A3}" type="presParOf" srcId="{4E20AAA4-A259-4F1D-B480-BDD58AC240E5}" destId="{7713537C-2828-46CE-BEF6-9FB6DAB4A850}" srcOrd="2" destOrd="0" presId="urn:microsoft.com/office/officeart/2005/8/layout/hierarchy1"/>
    <dgm:cxn modelId="{D4EC9C2B-DE8E-41DB-9621-7CC759F52B13}" type="presParOf" srcId="{4E20AAA4-A259-4F1D-B480-BDD58AC240E5}" destId="{2D4C8E65-C35A-449D-B44C-A425E3AD37FA}" srcOrd="3" destOrd="0" presId="urn:microsoft.com/office/officeart/2005/8/layout/hierarchy1"/>
    <dgm:cxn modelId="{035A9E85-E09D-49C3-BDFA-F41BCAEAAE33}" type="presParOf" srcId="{2D4C8E65-C35A-449D-B44C-A425E3AD37FA}" destId="{28835BF8-E395-4E21-B09F-B2A8E2A25B37}" srcOrd="0" destOrd="0" presId="urn:microsoft.com/office/officeart/2005/8/layout/hierarchy1"/>
    <dgm:cxn modelId="{54556732-75D6-44CF-8E24-C9B3FAA96538}" type="presParOf" srcId="{28835BF8-E395-4E21-B09F-B2A8E2A25B37}" destId="{AB1C71EA-2020-488B-B729-C22612055092}" srcOrd="0" destOrd="0" presId="urn:microsoft.com/office/officeart/2005/8/layout/hierarchy1"/>
    <dgm:cxn modelId="{4BFF391B-577A-4E65-BF50-C25373773D39}" type="presParOf" srcId="{28835BF8-E395-4E21-B09F-B2A8E2A25B37}" destId="{DFA6B4AA-F5DE-4C2D-87B8-F90DCF314436}" srcOrd="1" destOrd="0" presId="urn:microsoft.com/office/officeart/2005/8/layout/hierarchy1"/>
    <dgm:cxn modelId="{0380B4D1-4A4D-4F3E-B056-10246747E0E4}" type="presParOf" srcId="{2D4C8E65-C35A-449D-B44C-A425E3AD37FA}" destId="{FA7FB064-CC7A-4752-B325-21EFFC567CE2}" srcOrd="1" destOrd="0" presId="urn:microsoft.com/office/officeart/2005/8/layout/hierarchy1"/>
    <dgm:cxn modelId="{B07175F0-BA40-4981-AF01-F8C1894273B1}" type="presParOf" srcId="{9EEB1CF3-3E2C-44D2-BCE7-B8B44CD93F0F}" destId="{81B69F4B-9DA5-4EBB-9FCD-96EA954693F2}" srcOrd="2" destOrd="0" presId="urn:microsoft.com/office/officeart/2005/8/layout/hierarchy1"/>
    <dgm:cxn modelId="{E58174FE-D857-49AA-9044-9A7B6F675AF9}" type="presParOf" srcId="{9EEB1CF3-3E2C-44D2-BCE7-B8B44CD93F0F}" destId="{E8664649-6767-4281-968F-8BAABB0CD363}" srcOrd="3" destOrd="0" presId="urn:microsoft.com/office/officeart/2005/8/layout/hierarchy1"/>
    <dgm:cxn modelId="{23FD87AA-F6CC-415E-BC48-69DF2DA5F3CC}" type="presParOf" srcId="{E8664649-6767-4281-968F-8BAABB0CD363}" destId="{91EA3FE1-54DC-4377-B350-5D2AF337317D}" srcOrd="0" destOrd="0" presId="urn:microsoft.com/office/officeart/2005/8/layout/hierarchy1"/>
    <dgm:cxn modelId="{755D3FD0-E2D7-4EBC-BF26-9DBB1E2A6B91}" type="presParOf" srcId="{91EA3FE1-54DC-4377-B350-5D2AF337317D}" destId="{FFA683D5-C5EF-4FF4-BFBB-5071522B9886}" srcOrd="0" destOrd="0" presId="urn:microsoft.com/office/officeart/2005/8/layout/hierarchy1"/>
    <dgm:cxn modelId="{EC60F135-44EE-4DCE-A5DF-58896C87AF13}" type="presParOf" srcId="{91EA3FE1-54DC-4377-B350-5D2AF337317D}" destId="{62F6D711-200E-4E1A-8756-F1D6B3B6D63E}" srcOrd="1" destOrd="0" presId="urn:microsoft.com/office/officeart/2005/8/layout/hierarchy1"/>
    <dgm:cxn modelId="{9E13A981-D39D-4585-B998-AECDF47619D7}" type="presParOf" srcId="{E8664649-6767-4281-968F-8BAABB0CD363}" destId="{B1C30A90-E055-4346-BB14-109E9C803709}" srcOrd="1" destOrd="0" presId="urn:microsoft.com/office/officeart/2005/8/layout/hierarchy1"/>
    <dgm:cxn modelId="{183F2CEB-9118-4A9A-94BF-109D11F228EA}" type="presParOf" srcId="{B1C30A90-E055-4346-BB14-109E9C803709}" destId="{8C263B20-5C56-40BD-9296-24C6B5963035}" srcOrd="0" destOrd="0" presId="urn:microsoft.com/office/officeart/2005/8/layout/hierarchy1"/>
    <dgm:cxn modelId="{147E221F-A546-4FE6-BD63-1F298B5B3D60}" type="presParOf" srcId="{B1C30A90-E055-4346-BB14-109E9C803709}" destId="{A9F78DC7-27C7-4C10-9D75-E22CD3DC2E14}" srcOrd="1" destOrd="0" presId="urn:microsoft.com/office/officeart/2005/8/layout/hierarchy1"/>
    <dgm:cxn modelId="{3BAF4B50-C0A3-4DDC-9DD4-6B88D2F914A9}" type="presParOf" srcId="{A9F78DC7-27C7-4C10-9D75-E22CD3DC2E14}" destId="{8548C178-E9D2-4ECD-B568-00F4A74BFD26}" srcOrd="0" destOrd="0" presId="urn:microsoft.com/office/officeart/2005/8/layout/hierarchy1"/>
    <dgm:cxn modelId="{17B6CF4A-0B95-4901-A7AA-C9EADEA5FEAC}" type="presParOf" srcId="{8548C178-E9D2-4ECD-B568-00F4A74BFD26}" destId="{73A3CB5A-84DD-442E-BAAC-011D1B0939A4}" srcOrd="0" destOrd="0" presId="urn:microsoft.com/office/officeart/2005/8/layout/hierarchy1"/>
    <dgm:cxn modelId="{73F99748-D6AE-4518-B819-EAFB3B2451BD}" type="presParOf" srcId="{8548C178-E9D2-4ECD-B568-00F4A74BFD26}" destId="{0123A003-0883-41F3-B3AE-D3ACF142B655}" srcOrd="1" destOrd="0" presId="urn:microsoft.com/office/officeart/2005/8/layout/hierarchy1"/>
    <dgm:cxn modelId="{26B67BBD-D48B-43C9-8E42-88F5AE2D9987}" type="presParOf" srcId="{A9F78DC7-27C7-4C10-9D75-E22CD3DC2E14}" destId="{1C8DFA88-8D9D-4F7B-9094-19CC22BB13AF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Communication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of Communication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Nature of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Two-way process</a:t>
            </a:r>
          </a:p>
          <a:p>
            <a:r>
              <a:rPr lang="en-IN" dirty="0" smtClean="0"/>
              <a:t>Continuous</a:t>
            </a:r>
          </a:p>
          <a:p>
            <a:r>
              <a:rPr lang="en-IN" dirty="0" smtClean="0"/>
              <a:t>Exchange</a:t>
            </a:r>
          </a:p>
          <a:p>
            <a:r>
              <a:rPr lang="en-IN" dirty="0" smtClean="0"/>
              <a:t>Verbal &amp; non-verbal</a:t>
            </a:r>
          </a:p>
          <a:p>
            <a:r>
              <a:rPr lang="en-IN" dirty="0" smtClean="0"/>
              <a:t>Mutual understanding</a:t>
            </a:r>
          </a:p>
          <a:p>
            <a:r>
              <a:rPr lang="en-IN" dirty="0" smtClean="0"/>
              <a:t>Goal-oriented</a:t>
            </a:r>
          </a:p>
          <a:p>
            <a:r>
              <a:rPr lang="en-IN" dirty="0" smtClean="0"/>
              <a:t>Dynamic process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Basis for planning</a:t>
            </a:r>
          </a:p>
          <a:p>
            <a:r>
              <a:rPr lang="en-IN" dirty="0" smtClean="0"/>
              <a:t>Coordination</a:t>
            </a:r>
          </a:p>
          <a:p>
            <a:r>
              <a:rPr lang="en-IN" dirty="0" smtClean="0"/>
              <a:t>Healthy relations</a:t>
            </a:r>
          </a:p>
          <a:p>
            <a:r>
              <a:rPr lang="en-IN" dirty="0" smtClean="0"/>
              <a:t>Basis of decision making</a:t>
            </a:r>
          </a:p>
          <a:p>
            <a:r>
              <a:rPr lang="en-IN" dirty="0" smtClean="0"/>
              <a:t>Increases organisational peace</a:t>
            </a:r>
          </a:p>
          <a:p>
            <a:r>
              <a:rPr lang="en-IN" dirty="0" smtClean="0"/>
              <a:t>Motivation to work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Barriers to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Semantic barriers</a:t>
            </a:r>
          </a:p>
          <a:p>
            <a:r>
              <a:rPr lang="en-IN" dirty="0" smtClean="0"/>
              <a:t>Psychological barriers</a:t>
            </a:r>
          </a:p>
          <a:p>
            <a:r>
              <a:rPr lang="en-IN" dirty="0" smtClean="0"/>
              <a:t>Physical barriers</a:t>
            </a:r>
          </a:p>
          <a:p>
            <a:r>
              <a:rPr lang="en-IN" dirty="0" smtClean="0"/>
              <a:t>Organisational barriers</a:t>
            </a:r>
          </a:p>
          <a:p>
            <a:r>
              <a:rPr lang="en-IN" dirty="0" smtClean="0"/>
              <a:t>Personal barriers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Types of communication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Communicative competence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Unconscious incompetence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Conscious incompetence</a:t>
            </a:r>
          </a:p>
          <a:p>
            <a:pPr>
              <a:buNone/>
            </a:pPr>
            <a:endParaRPr lang="en-IN" dirty="0" smtClean="0"/>
          </a:p>
          <a:p>
            <a:r>
              <a:rPr lang="en-IN" smtClean="0"/>
              <a:t>Conscious competence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Unconscious competence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</TotalTime>
  <Words>87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Communication</vt:lpstr>
      <vt:lpstr>Process of Communication</vt:lpstr>
      <vt:lpstr>Nature of Communication</vt:lpstr>
      <vt:lpstr>Importance of Communication</vt:lpstr>
      <vt:lpstr>Barriers to communication</vt:lpstr>
      <vt:lpstr>Types of communication</vt:lpstr>
      <vt:lpstr>Communicative competence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Pankaj Chaudhary</dc:creator>
  <cp:lastModifiedBy>Pankaj</cp:lastModifiedBy>
  <cp:revision>10</cp:revision>
  <dcterms:created xsi:type="dcterms:W3CDTF">2006-08-16T00:00:00Z</dcterms:created>
  <dcterms:modified xsi:type="dcterms:W3CDTF">2020-09-08T06:23:32Z</dcterms:modified>
</cp:coreProperties>
</file>