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4"/>
  </p:sldMasterIdLst>
  <p:sldIdLst>
    <p:sldId id="257" r:id="rId5"/>
    <p:sldId id="262" r:id="rId6"/>
    <p:sldId id="265" r:id="rId7"/>
    <p:sldId id="263" r:id="rId8"/>
    <p:sldId id="266" r:id="rId9"/>
    <p:sldId id="271"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3F2B"/>
    <a:srgbClr val="344529"/>
    <a:srgbClr val="2B3922"/>
    <a:srgbClr val="2E3722"/>
    <a:srgbClr val="FCF7F1"/>
    <a:srgbClr val="B8D233"/>
    <a:srgbClr val="5CC6D6"/>
    <a:srgbClr val="F8D22F"/>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3.xml.rels><?xml version="1.0" encoding="UTF-8" standalone="yes"?>
<Relationships xmlns="http://schemas.openxmlformats.org/package/2006/relationships"><Relationship Id="rId1" Type="http://schemas.openxmlformats.org/officeDocument/2006/relationships/hyperlink" Target="https://en.wikipedia.org/wiki/Telephone"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3.xml.rels><?xml version="1.0" encoding="UTF-8" standalone="yes"?>
<Relationships xmlns="http://schemas.openxmlformats.org/package/2006/relationships"><Relationship Id="rId1" Type="http://schemas.openxmlformats.org/officeDocument/2006/relationships/hyperlink" Target="https://en.wikipedia.org/wiki/Telephone" TargetMode="Externa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BFB41E-779D-46A3-9F57-82BAF90C844E}"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8716300B-3486-4378-9576-34BF1C956A6E}">
      <dgm:prSet/>
      <dgm:spPr/>
      <dgm:t>
        <a:bodyPr/>
        <a:lstStyle/>
        <a:p>
          <a:r>
            <a:rPr lang="en-US"/>
            <a:t>Mediums of communication-</a:t>
          </a:r>
        </a:p>
      </dgm:t>
    </dgm:pt>
    <dgm:pt modelId="{B17B9CE2-4644-4BF2-B9CB-E8618CDD7AD7}" type="parTrans" cxnId="{FBC7B6CF-5CEA-4487-AB98-392E6B5B8964}">
      <dgm:prSet/>
      <dgm:spPr/>
      <dgm:t>
        <a:bodyPr/>
        <a:lstStyle/>
        <a:p>
          <a:endParaRPr lang="en-US"/>
        </a:p>
      </dgm:t>
    </dgm:pt>
    <dgm:pt modelId="{647A2345-BF4F-47FE-BF16-06D5F0A15994}" type="sibTrans" cxnId="{FBC7B6CF-5CEA-4487-AB98-392E6B5B8964}">
      <dgm:prSet/>
      <dgm:spPr/>
      <dgm:t>
        <a:bodyPr/>
        <a:lstStyle/>
        <a:p>
          <a:endParaRPr lang="en-US"/>
        </a:p>
      </dgm:t>
    </dgm:pt>
    <dgm:pt modelId="{E62082CC-1C06-4807-B105-61536622EAF4}">
      <dgm:prSet custT="1"/>
      <dgm:spPr/>
      <dgm:t>
        <a:bodyPr/>
        <a:lstStyle/>
        <a:p>
          <a:r>
            <a:rPr lang="en-US" sz="1100" dirty="0"/>
            <a:t>1</a:t>
          </a:r>
          <a:r>
            <a:rPr lang="en-US" sz="1500" dirty="0"/>
            <a:t>)Verbal medium – Through verbal medium we coney our ideas , thought or emotions through words or a common language. Example communication between you and your friends.</a:t>
          </a:r>
        </a:p>
      </dgm:t>
    </dgm:pt>
    <dgm:pt modelId="{880147BC-0A37-47EC-86D4-23D0658F553F}" type="parTrans" cxnId="{8FA1AF78-E88B-4837-A348-46390709EF91}">
      <dgm:prSet/>
      <dgm:spPr/>
      <dgm:t>
        <a:bodyPr/>
        <a:lstStyle/>
        <a:p>
          <a:endParaRPr lang="en-US"/>
        </a:p>
      </dgm:t>
    </dgm:pt>
    <dgm:pt modelId="{A5D25D85-B5BF-4797-831F-F827D9971E6E}" type="sibTrans" cxnId="{8FA1AF78-E88B-4837-A348-46390709EF91}">
      <dgm:prSet/>
      <dgm:spPr/>
      <dgm:t>
        <a:bodyPr/>
        <a:lstStyle/>
        <a:p>
          <a:endParaRPr lang="en-US"/>
        </a:p>
      </dgm:t>
    </dgm:pt>
    <dgm:pt modelId="{71E0A391-C052-48D2-8B3D-5BCE6DC7CEDC}">
      <dgm:prSet custT="1"/>
      <dgm:spPr/>
      <dgm:t>
        <a:bodyPr/>
        <a:lstStyle/>
        <a:p>
          <a:r>
            <a:rPr lang="en-IN" sz="1200" dirty="0"/>
            <a:t>2)Non-verbal communication-Lets take an example that you are talking to your pet , here talking means that you are communicating with him without using words that mean you are using a non-verbal medium for your communication . In the ancient times also people used to communicate through several  other non -verbal  communication mediums. Earlier when king’s messenger had to gat</a:t>
          </a:r>
          <a:r>
            <a:rPr lang="en-US" sz="1200" dirty="0"/>
            <a:t>her people on the street , they used to play drums. Also in the earlier times when the people had to communicate for longer distances , they used to launch powerful rocket that was able to produce a high intensity light even during daytime which used to convey a particular meaning</a:t>
          </a:r>
          <a:r>
            <a:rPr lang="en-US" sz="1100" dirty="0"/>
            <a:t>.</a:t>
          </a:r>
        </a:p>
      </dgm:t>
    </dgm:pt>
    <dgm:pt modelId="{D98C4732-D78E-4B8A-953D-15A46C7DA3B7}" type="parTrans" cxnId="{98052CFD-793F-4C74-8931-871360961D65}">
      <dgm:prSet/>
      <dgm:spPr/>
      <dgm:t>
        <a:bodyPr/>
        <a:lstStyle/>
        <a:p>
          <a:endParaRPr lang="en-US"/>
        </a:p>
      </dgm:t>
    </dgm:pt>
    <dgm:pt modelId="{EF60AA1C-F31A-464B-977F-C4D3BEEFC8A4}" type="sibTrans" cxnId="{98052CFD-793F-4C74-8931-871360961D65}">
      <dgm:prSet/>
      <dgm:spPr/>
      <dgm:t>
        <a:bodyPr/>
        <a:lstStyle/>
        <a:p>
          <a:endParaRPr lang="en-US"/>
        </a:p>
      </dgm:t>
    </dgm:pt>
    <dgm:pt modelId="{9F3E444E-378B-4C2C-BC79-CFC7937C3594}">
      <dgm:prSet custT="1"/>
      <dgm:spPr/>
      <dgm:t>
        <a:bodyPr/>
        <a:lstStyle/>
        <a:p>
          <a:r>
            <a:rPr lang="en-US" sz="1500" dirty="0"/>
            <a:t>Sign languages are also non-verbal medium for communication </a:t>
          </a:r>
        </a:p>
        <a:p>
          <a:r>
            <a:rPr lang="en-US" sz="1500" dirty="0"/>
            <a:t>Also we communicate through body like giving hugs</a:t>
          </a:r>
        </a:p>
        <a:p>
          <a:endParaRPr lang="en-US" sz="1500" dirty="0"/>
        </a:p>
      </dgm:t>
    </dgm:pt>
    <dgm:pt modelId="{5223BAB1-B8F0-42E3-BB22-CA27D404A386}" type="parTrans" cxnId="{FBF1E2A6-B084-48C9-89EA-3CA015FEFD8F}">
      <dgm:prSet/>
      <dgm:spPr/>
      <dgm:t>
        <a:bodyPr/>
        <a:lstStyle/>
        <a:p>
          <a:endParaRPr lang="en-US"/>
        </a:p>
      </dgm:t>
    </dgm:pt>
    <dgm:pt modelId="{25C60867-4D25-412F-9697-79E2C96BBFD3}" type="sibTrans" cxnId="{FBF1E2A6-B084-48C9-89EA-3CA015FEFD8F}">
      <dgm:prSet/>
      <dgm:spPr/>
      <dgm:t>
        <a:bodyPr/>
        <a:lstStyle/>
        <a:p>
          <a:endParaRPr lang="en-US"/>
        </a:p>
      </dgm:t>
    </dgm:pt>
    <dgm:pt modelId="{38B56CAD-6734-4CCA-9B0B-EE8D6181B880}" type="pres">
      <dgm:prSet presAssocID="{BCBFB41E-779D-46A3-9F57-82BAF90C844E}" presName="root" presStyleCnt="0">
        <dgm:presLayoutVars>
          <dgm:dir/>
          <dgm:resizeHandles val="exact"/>
        </dgm:presLayoutVars>
      </dgm:prSet>
      <dgm:spPr/>
    </dgm:pt>
    <dgm:pt modelId="{A513CB5D-1317-401C-A283-95AAF2DA281A}" type="pres">
      <dgm:prSet presAssocID="{BCBFB41E-779D-46A3-9F57-82BAF90C844E}" presName="container" presStyleCnt="0">
        <dgm:presLayoutVars>
          <dgm:dir/>
          <dgm:resizeHandles val="exact"/>
        </dgm:presLayoutVars>
      </dgm:prSet>
      <dgm:spPr/>
    </dgm:pt>
    <dgm:pt modelId="{88860B34-770D-4AD8-A097-0F38BD7DC560}" type="pres">
      <dgm:prSet presAssocID="{8716300B-3486-4378-9576-34BF1C956A6E}" presName="compNode" presStyleCnt="0"/>
      <dgm:spPr/>
    </dgm:pt>
    <dgm:pt modelId="{974685AD-2C9A-40DF-BE6F-A2F965A030BF}" type="pres">
      <dgm:prSet presAssocID="{8716300B-3486-4378-9576-34BF1C956A6E}" presName="iconBgRect" presStyleLbl="bgShp" presStyleIdx="0" presStyleCnt="4"/>
      <dgm:spPr/>
    </dgm:pt>
    <dgm:pt modelId="{DE2B5B07-F997-4BC5-848A-86BDECE5B2FA}" type="pres">
      <dgm:prSet presAssocID="{8716300B-3486-4378-9576-34BF1C956A6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6A9010A9-E729-485A-BA1E-F5E6811A6E1D}" type="pres">
      <dgm:prSet presAssocID="{8716300B-3486-4378-9576-34BF1C956A6E}" presName="spaceRect" presStyleCnt="0"/>
      <dgm:spPr/>
    </dgm:pt>
    <dgm:pt modelId="{D63A5A97-0038-479E-A8AF-5A8293DF64AD}" type="pres">
      <dgm:prSet presAssocID="{8716300B-3486-4378-9576-34BF1C956A6E}" presName="textRect" presStyleLbl="revTx" presStyleIdx="0" presStyleCnt="4">
        <dgm:presLayoutVars>
          <dgm:chMax val="1"/>
          <dgm:chPref val="1"/>
        </dgm:presLayoutVars>
      </dgm:prSet>
      <dgm:spPr/>
    </dgm:pt>
    <dgm:pt modelId="{C4B7EEAC-DB61-4716-90DD-A140C98B47E4}" type="pres">
      <dgm:prSet presAssocID="{647A2345-BF4F-47FE-BF16-06D5F0A15994}" presName="sibTrans" presStyleLbl="sibTrans2D1" presStyleIdx="0" presStyleCnt="0"/>
      <dgm:spPr/>
    </dgm:pt>
    <dgm:pt modelId="{731DDC93-FFED-490E-8CC1-8111FD98ABD7}" type="pres">
      <dgm:prSet presAssocID="{E62082CC-1C06-4807-B105-61536622EAF4}" presName="compNode" presStyleCnt="0"/>
      <dgm:spPr/>
    </dgm:pt>
    <dgm:pt modelId="{0263C0CD-2C04-4772-8296-FF23F9CA57D4}" type="pres">
      <dgm:prSet presAssocID="{E62082CC-1C06-4807-B105-61536622EAF4}" presName="iconBgRect" presStyleLbl="bgShp" presStyleIdx="1" presStyleCnt="4"/>
      <dgm:spPr/>
    </dgm:pt>
    <dgm:pt modelId="{FCC50B73-E2C6-41D9-825E-EEED9A986ABE}" type="pres">
      <dgm:prSet presAssocID="{E62082CC-1C06-4807-B105-61536622EAF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E45E069E-510B-4DCA-847E-BE71390FAA0B}" type="pres">
      <dgm:prSet presAssocID="{E62082CC-1C06-4807-B105-61536622EAF4}" presName="spaceRect" presStyleCnt="0"/>
      <dgm:spPr/>
    </dgm:pt>
    <dgm:pt modelId="{F969437A-6222-4D59-B2BD-35266D3F3F49}" type="pres">
      <dgm:prSet presAssocID="{E62082CC-1C06-4807-B105-61536622EAF4}" presName="textRect" presStyleLbl="revTx" presStyleIdx="1" presStyleCnt="4">
        <dgm:presLayoutVars>
          <dgm:chMax val="1"/>
          <dgm:chPref val="1"/>
        </dgm:presLayoutVars>
      </dgm:prSet>
      <dgm:spPr/>
    </dgm:pt>
    <dgm:pt modelId="{9FE06F74-E5B1-4426-882A-35BD626EDB1E}" type="pres">
      <dgm:prSet presAssocID="{A5D25D85-B5BF-4797-831F-F827D9971E6E}" presName="sibTrans" presStyleLbl="sibTrans2D1" presStyleIdx="0" presStyleCnt="0"/>
      <dgm:spPr/>
    </dgm:pt>
    <dgm:pt modelId="{34F1BFF4-4B76-43B2-9B23-E09E04DBBAA2}" type="pres">
      <dgm:prSet presAssocID="{71E0A391-C052-48D2-8B3D-5BCE6DC7CEDC}" presName="compNode" presStyleCnt="0"/>
      <dgm:spPr/>
    </dgm:pt>
    <dgm:pt modelId="{2DD1E182-33CD-492E-851F-068B8899D619}" type="pres">
      <dgm:prSet presAssocID="{71E0A391-C052-48D2-8B3D-5BCE6DC7CEDC}" presName="iconBgRect" presStyleLbl="bgShp" presStyleIdx="2" presStyleCnt="4"/>
      <dgm:spPr/>
    </dgm:pt>
    <dgm:pt modelId="{994B42C7-3405-4E89-8B45-1B5D6C8ABDD0}" type="pres">
      <dgm:prSet presAssocID="{71E0A391-C052-48D2-8B3D-5BCE6DC7CED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t"/>
        </a:ext>
      </dgm:extLst>
    </dgm:pt>
    <dgm:pt modelId="{837402A4-E7EC-407B-BF41-86F9C8A66D31}" type="pres">
      <dgm:prSet presAssocID="{71E0A391-C052-48D2-8B3D-5BCE6DC7CEDC}" presName="spaceRect" presStyleCnt="0"/>
      <dgm:spPr/>
    </dgm:pt>
    <dgm:pt modelId="{680E0CA4-9259-4867-94EE-85C5FB533CBD}" type="pres">
      <dgm:prSet presAssocID="{71E0A391-C052-48D2-8B3D-5BCE6DC7CEDC}" presName="textRect" presStyleLbl="revTx" presStyleIdx="2" presStyleCnt="4">
        <dgm:presLayoutVars>
          <dgm:chMax val="1"/>
          <dgm:chPref val="1"/>
        </dgm:presLayoutVars>
      </dgm:prSet>
      <dgm:spPr/>
    </dgm:pt>
    <dgm:pt modelId="{30DBCA89-3C75-42E3-A00B-64B5B33C0A9B}" type="pres">
      <dgm:prSet presAssocID="{EF60AA1C-F31A-464B-977F-C4D3BEEFC8A4}" presName="sibTrans" presStyleLbl="sibTrans2D1" presStyleIdx="0" presStyleCnt="0"/>
      <dgm:spPr/>
    </dgm:pt>
    <dgm:pt modelId="{F0A8A1B5-F3F9-4FF1-9351-6BCDEA74FE94}" type="pres">
      <dgm:prSet presAssocID="{9F3E444E-378B-4C2C-BC79-CFC7937C3594}" presName="compNode" presStyleCnt="0"/>
      <dgm:spPr/>
    </dgm:pt>
    <dgm:pt modelId="{43C4BE37-A8AF-4BDD-A0E5-930B987A80FE}" type="pres">
      <dgm:prSet presAssocID="{9F3E444E-378B-4C2C-BC79-CFC7937C3594}" presName="iconBgRect" presStyleLbl="bgShp" presStyleIdx="3" presStyleCnt="4"/>
      <dgm:spPr/>
    </dgm:pt>
    <dgm:pt modelId="{7E5548B6-E279-4680-A9CC-C5E1825740B2}" type="pres">
      <dgm:prSet presAssocID="{9F3E444E-378B-4C2C-BC79-CFC7937C359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Bubble"/>
        </a:ext>
      </dgm:extLst>
    </dgm:pt>
    <dgm:pt modelId="{A5648DD7-EE11-4ACA-9407-8D8A4066B8C3}" type="pres">
      <dgm:prSet presAssocID="{9F3E444E-378B-4C2C-BC79-CFC7937C3594}" presName="spaceRect" presStyleCnt="0"/>
      <dgm:spPr/>
    </dgm:pt>
    <dgm:pt modelId="{1E1E174F-B3F1-46A0-8A2E-6CC5DB230ED6}" type="pres">
      <dgm:prSet presAssocID="{9F3E444E-378B-4C2C-BC79-CFC7937C3594}" presName="textRect" presStyleLbl="revTx" presStyleIdx="3" presStyleCnt="4">
        <dgm:presLayoutVars>
          <dgm:chMax val="1"/>
          <dgm:chPref val="1"/>
        </dgm:presLayoutVars>
      </dgm:prSet>
      <dgm:spPr/>
    </dgm:pt>
  </dgm:ptLst>
  <dgm:cxnLst>
    <dgm:cxn modelId="{832B7B36-A0F6-46C7-BEC9-2A853C720F6B}" type="presOf" srcId="{8716300B-3486-4378-9576-34BF1C956A6E}" destId="{D63A5A97-0038-479E-A8AF-5A8293DF64AD}" srcOrd="0" destOrd="0" presId="urn:microsoft.com/office/officeart/2018/2/layout/IconCircleList"/>
    <dgm:cxn modelId="{C63DA93C-408F-4DE7-AE0C-A7AA5E4782EF}" type="presOf" srcId="{A5D25D85-B5BF-4797-831F-F827D9971E6E}" destId="{9FE06F74-E5B1-4426-882A-35BD626EDB1E}" srcOrd="0" destOrd="0" presId="urn:microsoft.com/office/officeart/2018/2/layout/IconCircleList"/>
    <dgm:cxn modelId="{F5FB0251-E1B9-414D-933F-3FE334A38FFD}" type="presOf" srcId="{E62082CC-1C06-4807-B105-61536622EAF4}" destId="{F969437A-6222-4D59-B2BD-35266D3F3F49}" srcOrd="0" destOrd="0" presId="urn:microsoft.com/office/officeart/2018/2/layout/IconCircleList"/>
    <dgm:cxn modelId="{5BB67052-182C-4F4C-8AD6-0A5FACD0490A}" type="presOf" srcId="{EF60AA1C-F31A-464B-977F-C4D3BEEFC8A4}" destId="{30DBCA89-3C75-42E3-A00B-64B5B33C0A9B}" srcOrd="0" destOrd="0" presId="urn:microsoft.com/office/officeart/2018/2/layout/IconCircleList"/>
    <dgm:cxn modelId="{8FA1AF78-E88B-4837-A348-46390709EF91}" srcId="{BCBFB41E-779D-46A3-9F57-82BAF90C844E}" destId="{E62082CC-1C06-4807-B105-61536622EAF4}" srcOrd="1" destOrd="0" parTransId="{880147BC-0A37-47EC-86D4-23D0658F553F}" sibTransId="{A5D25D85-B5BF-4797-831F-F827D9971E6E}"/>
    <dgm:cxn modelId="{9F40D68D-4517-49EA-88E1-E6C379421A6C}" type="presOf" srcId="{647A2345-BF4F-47FE-BF16-06D5F0A15994}" destId="{C4B7EEAC-DB61-4716-90DD-A140C98B47E4}" srcOrd="0" destOrd="0" presId="urn:microsoft.com/office/officeart/2018/2/layout/IconCircleList"/>
    <dgm:cxn modelId="{51C83F92-3397-46C4-9BF6-FDD829276138}" type="presOf" srcId="{9F3E444E-378B-4C2C-BC79-CFC7937C3594}" destId="{1E1E174F-B3F1-46A0-8A2E-6CC5DB230ED6}" srcOrd="0" destOrd="0" presId="urn:microsoft.com/office/officeart/2018/2/layout/IconCircleList"/>
    <dgm:cxn modelId="{FBF1E2A6-B084-48C9-89EA-3CA015FEFD8F}" srcId="{BCBFB41E-779D-46A3-9F57-82BAF90C844E}" destId="{9F3E444E-378B-4C2C-BC79-CFC7937C3594}" srcOrd="3" destOrd="0" parTransId="{5223BAB1-B8F0-42E3-BB22-CA27D404A386}" sibTransId="{25C60867-4D25-412F-9697-79E2C96BBFD3}"/>
    <dgm:cxn modelId="{789BB2AC-67DF-495D-96DF-1E3534048608}" type="presOf" srcId="{71E0A391-C052-48D2-8B3D-5BCE6DC7CEDC}" destId="{680E0CA4-9259-4867-94EE-85C5FB533CBD}" srcOrd="0" destOrd="0" presId="urn:microsoft.com/office/officeart/2018/2/layout/IconCircleList"/>
    <dgm:cxn modelId="{FBC7B6CF-5CEA-4487-AB98-392E6B5B8964}" srcId="{BCBFB41E-779D-46A3-9F57-82BAF90C844E}" destId="{8716300B-3486-4378-9576-34BF1C956A6E}" srcOrd="0" destOrd="0" parTransId="{B17B9CE2-4644-4BF2-B9CB-E8618CDD7AD7}" sibTransId="{647A2345-BF4F-47FE-BF16-06D5F0A15994}"/>
    <dgm:cxn modelId="{9D1E69D1-57EB-4633-87E1-F21B2ADC4DDE}" type="presOf" srcId="{BCBFB41E-779D-46A3-9F57-82BAF90C844E}" destId="{38B56CAD-6734-4CCA-9B0B-EE8D6181B880}" srcOrd="0" destOrd="0" presId="urn:microsoft.com/office/officeart/2018/2/layout/IconCircleList"/>
    <dgm:cxn modelId="{98052CFD-793F-4C74-8931-871360961D65}" srcId="{BCBFB41E-779D-46A3-9F57-82BAF90C844E}" destId="{71E0A391-C052-48D2-8B3D-5BCE6DC7CEDC}" srcOrd="2" destOrd="0" parTransId="{D98C4732-D78E-4B8A-953D-15A46C7DA3B7}" sibTransId="{EF60AA1C-F31A-464B-977F-C4D3BEEFC8A4}"/>
    <dgm:cxn modelId="{DBD1919D-94F8-49D8-A09A-CFF988A7FA07}" type="presParOf" srcId="{38B56CAD-6734-4CCA-9B0B-EE8D6181B880}" destId="{A513CB5D-1317-401C-A283-95AAF2DA281A}" srcOrd="0" destOrd="0" presId="urn:microsoft.com/office/officeart/2018/2/layout/IconCircleList"/>
    <dgm:cxn modelId="{B50057F4-C807-4E20-9282-E7E0C5176543}" type="presParOf" srcId="{A513CB5D-1317-401C-A283-95AAF2DA281A}" destId="{88860B34-770D-4AD8-A097-0F38BD7DC560}" srcOrd="0" destOrd="0" presId="urn:microsoft.com/office/officeart/2018/2/layout/IconCircleList"/>
    <dgm:cxn modelId="{C3BA6820-B358-487C-B899-C48EF4381E02}" type="presParOf" srcId="{88860B34-770D-4AD8-A097-0F38BD7DC560}" destId="{974685AD-2C9A-40DF-BE6F-A2F965A030BF}" srcOrd="0" destOrd="0" presId="urn:microsoft.com/office/officeart/2018/2/layout/IconCircleList"/>
    <dgm:cxn modelId="{5FDF1B1E-87D6-4BB2-A1D8-BA771B142FFF}" type="presParOf" srcId="{88860B34-770D-4AD8-A097-0F38BD7DC560}" destId="{DE2B5B07-F997-4BC5-848A-86BDECE5B2FA}" srcOrd="1" destOrd="0" presId="urn:microsoft.com/office/officeart/2018/2/layout/IconCircleList"/>
    <dgm:cxn modelId="{1E4B1B56-DAA1-4135-966D-B2CA368AEBA1}" type="presParOf" srcId="{88860B34-770D-4AD8-A097-0F38BD7DC560}" destId="{6A9010A9-E729-485A-BA1E-F5E6811A6E1D}" srcOrd="2" destOrd="0" presId="urn:microsoft.com/office/officeart/2018/2/layout/IconCircleList"/>
    <dgm:cxn modelId="{E3579848-8CDC-4B26-8E3A-111A8FE2241B}" type="presParOf" srcId="{88860B34-770D-4AD8-A097-0F38BD7DC560}" destId="{D63A5A97-0038-479E-A8AF-5A8293DF64AD}" srcOrd="3" destOrd="0" presId="urn:microsoft.com/office/officeart/2018/2/layout/IconCircleList"/>
    <dgm:cxn modelId="{5BBB06A6-3756-441F-ADD1-A893396D368B}" type="presParOf" srcId="{A513CB5D-1317-401C-A283-95AAF2DA281A}" destId="{C4B7EEAC-DB61-4716-90DD-A140C98B47E4}" srcOrd="1" destOrd="0" presId="urn:microsoft.com/office/officeart/2018/2/layout/IconCircleList"/>
    <dgm:cxn modelId="{1DB3C0B7-98CC-46DF-A42D-60B302FF4BDA}" type="presParOf" srcId="{A513CB5D-1317-401C-A283-95AAF2DA281A}" destId="{731DDC93-FFED-490E-8CC1-8111FD98ABD7}" srcOrd="2" destOrd="0" presId="urn:microsoft.com/office/officeart/2018/2/layout/IconCircleList"/>
    <dgm:cxn modelId="{C2A9F416-7364-4784-B0E2-2F5BAF28E4F4}" type="presParOf" srcId="{731DDC93-FFED-490E-8CC1-8111FD98ABD7}" destId="{0263C0CD-2C04-4772-8296-FF23F9CA57D4}" srcOrd="0" destOrd="0" presId="urn:microsoft.com/office/officeart/2018/2/layout/IconCircleList"/>
    <dgm:cxn modelId="{62B01A17-53B8-434E-96F9-CCB988ED1455}" type="presParOf" srcId="{731DDC93-FFED-490E-8CC1-8111FD98ABD7}" destId="{FCC50B73-E2C6-41D9-825E-EEED9A986ABE}" srcOrd="1" destOrd="0" presId="urn:microsoft.com/office/officeart/2018/2/layout/IconCircleList"/>
    <dgm:cxn modelId="{3FE6AEA7-6011-4069-9DB5-E44A4A0D9035}" type="presParOf" srcId="{731DDC93-FFED-490E-8CC1-8111FD98ABD7}" destId="{E45E069E-510B-4DCA-847E-BE71390FAA0B}" srcOrd="2" destOrd="0" presId="urn:microsoft.com/office/officeart/2018/2/layout/IconCircleList"/>
    <dgm:cxn modelId="{8E079539-5BF9-4D23-A8FB-8E349413C8E1}" type="presParOf" srcId="{731DDC93-FFED-490E-8CC1-8111FD98ABD7}" destId="{F969437A-6222-4D59-B2BD-35266D3F3F49}" srcOrd="3" destOrd="0" presId="urn:microsoft.com/office/officeart/2018/2/layout/IconCircleList"/>
    <dgm:cxn modelId="{4B113B28-1CA1-44FF-B631-D90D95ECD562}" type="presParOf" srcId="{A513CB5D-1317-401C-A283-95AAF2DA281A}" destId="{9FE06F74-E5B1-4426-882A-35BD626EDB1E}" srcOrd="3" destOrd="0" presId="urn:microsoft.com/office/officeart/2018/2/layout/IconCircleList"/>
    <dgm:cxn modelId="{333438B2-FB17-43F2-AF6E-6E2D90C12BA6}" type="presParOf" srcId="{A513CB5D-1317-401C-A283-95AAF2DA281A}" destId="{34F1BFF4-4B76-43B2-9B23-E09E04DBBAA2}" srcOrd="4" destOrd="0" presId="urn:microsoft.com/office/officeart/2018/2/layout/IconCircleList"/>
    <dgm:cxn modelId="{9DF4AC64-F3BD-4A54-B64A-5C0EDCDE66E9}" type="presParOf" srcId="{34F1BFF4-4B76-43B2-9B23-E09E04DBBAA2}" destId="{2DD1E182-33CD-492E-851F-068B8899D619}" srcOrd="0" destOrd="0" presId="urn:microsoft.com/office/officeart/2018/2/layout/IconCircleList"/>
    <dgm:cxn modelId="{11332E3F-A750-4D9A-A1EF-F06872F1CB1A}" type="presParOf" srcId="{34F1BFF4-4B76-43B2-9B23-E09E04DBBAA2}" destId="{994B42C7-3405-4E89-8B45-1B5D6C8ABDD0}" srcOrd="1" destOrd="0" presId="urn:microsoft.com/office/officeart/2018/2/layout/IconCircleList"/>
    <dgm:cxn modelId="{0AA02314-9842-41EC-8E1A-D26A74FA4AB3}" type="presParOf" srcId="{34F1BFF4-4B76-43B2-9B23-E09E04DBBAA2}" destId="{837402A4-E7EC-407B-BF41-86F9C8A66D31}" srcOrd="2" destOrd="0" presId="urn:microsoft.com/office/officeart/2018/2/layout/IconCircleList"/>
    <dgm:cxn modelId="{431ACD6B-052E-40D8-A4FE-59D729E67571}" type="presParOf" srcId="{34F1BFF4-4B76-43B2-9B23-E09E04DBBAA2}" destId="{680E0CA4-9259-4867-94EE-85C5FB533CBD}" srcOrd="3" destOrd="0" presId="urn:microsoft.com/office/officeart/2018/2/layout/IconCircleList"/>
    <dgm:cxn modelId="{E5A4C4D6-FE04-4786-996E-B80680FBA337}" type="presParOf" srcId="{A513CB5D-1317-401C-A283-95AAF2DA281A}" destId="{30DBCA89-3C75-42E3-A00B-64B5B33C0A9B}" srcOrd="5" destOrd="0" presId="urn:microsoft.com/office/officeart/2018/2/layout/IconCircleList"/>
    <dgm:cxn modelId="{A8E3BA1C-F768-4172-8496-FBE638F5D33A}" type="presParOf" srcId="{A513CB5D-1317-401C-A283-95AAF2DA281A}" destId="{F0A8A1B5-F3F9-4FF1-9351-6BCDEA74FE94}" srcOrd="6" destOrd="0" presId="urn:microsoft.com/office/officeart/2018/2/layout/IconCircleList"/>
    <dgm:cxn modelId="{CDD20E90-6F49-4AB5-936C-5C1179DF034E}" type="presParOf" srcId="{F0A8A1B5-F3F9-4FF1-9351-6BCDEA74FE94}" destId="{43C4BE37-A8AF-4BDD-A0E5-930B987A80FE}" srcOrd="0" destOrd="0" presId="urn:microsoft.com/office/officeart/2018/2/layout/IconCircleList"/>
    <dgm:cxn modelId="{72042D35-87D3-4512-881E-2A4C254F04C2}" type="presParOf" srcId="{F0A8A1B5-F3F9-4FF1-9351-6BCDEA74FE94}" destId="{7E5548B6-E279-4680-A9CC-C5E1825740B2}" srcOrd="1" destOrd="0" presId="urn:microsoft.com/office/officeart/2018/2/layout/IconCircleList"/>
    <dgm:cxn modelId="{DFE708C2-6479-44BD-A9E6-ADAAC764FCD7}" type="presParOf" srcId="{F0A8A1B5-F3F9-4FF1-9351-6BCDEA74FE94}" destId="{A5648DD7-EE11-4ACA-9407-8D8A4066B8C3}" srcOrd="2" destOrd="0" presId="urn:microsoft.com/office/officeart/2018/2/layout/IconCircleList"/>
    <dgm:cxn modelId="{084BB0AF-F2E8-4FD0-9581-253ECE802F24}" type="presParOf" srcId="{F0A8A1B5-F3F9-4FF1-9351-6BCDEA74FE94}" destId="{1E1E174F-B3F1-46A0-8A2E-6CC5DB230ED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A4EDC0-6089-4154-A27D-4B80EA7D0D4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2E904D3-F522-4B0D-BC24-AE74C1980D70}">
      <dgm:prSet/>
      <dgm:spPr/>
      <dgm:t>
        <a:bodyPr/>
        <a:lstStyle/>
        <a:p>
          <a:pPr>
            <a:lnSpc>
              <a:spcPct val="100000"/>
            </a:lnSpc>
          </a:pPr>
          <a:r>
            <a:rPr lang="en-US" b="1"/>
            <a:t>1. Sender-</a:t>
          </a:r>
          <a:endParaRPr lang="en-US"/>
        </a:p>
      </dgm:t>
    </dgm:pt>
    <dgm:pt modelId="{26055F82-FF05-4979-99E0-904D5560427E}" type="parTrans" cxnId="{1BF4199D-E492-4FAA-97A4-EF2E33E919F5}">
      <dgm:prSet/>
      <dgm:spPr/>
      <dgm:t>
        <a:bodyPr/>
        <a:lstStyle/>
        <a:p>
          <a:endParaRPr lang="en-US"/>
        </a:p>
      </dgm:t>
    </dgm:pt>
    <dgm:pt modelId="{7EC74324-886F-4411-BA70-AC2B542E76CC}" type="sibTrans" cxnId="{1BF4199D-E492-4FAA-97A4-EF2E33E919F5}">
      <dgm:prSet/>
      <dgm:spPr/>
      <dgm:t>
        <a:bodyPr/>
        <a:lstStyle/>
        <a:p>
          <a:endParaRPr lang="en-US"/>
        </a:p>
      </dgm:t>
    </dgm:pt>
    <dgm:pt modelId="{B347D959-CDFB-4095-871D-9507CFEF1092}">
      <dgm:prSet/>
      <dgm:spPr/>
      <dgm:t>
        <a:bodyPr/>
        <a:lstStyle/>
        <a:p>
          <a:pPr>
            <a:lnSpc>
              <a:spcPct val="100000"/>
            </a:lnSpc>
          </a:pPr>
          <a:r>
            <a:rPr lang="en-US"/>
            <a:t>The communicator generates the message and imparts it to the accepter. Sender is the first source of process in communication.</a:t>
          </a:r>
        </a:p>
      </dgm:t>
    </dgm:pt>
    <dgm:pt modelId="{F59F1EBB-0C4B-4DB5-8B25-15EEC1D4A144}" type="parTrans" cxnId="{2A1A3F67-6BF9-4264-88A5-304BCF17788F}">
      <dgm:prSet/>
      <dgm:spPr/>
      <dgm:t>
        <a:bodyPr/>
        <a:lstStyle/>
        <a:p>
          <a:endParaRPr lang="en-US"/>
        </a:p>
      </dgm:t>
    </dgm:pt>
    <dgm:pt modelId="{72BEF413-1374-47D6-813E-F31A14E74E79}" type="sibTrans" cxnId="{2A1A3F67-6BF9-4264-88A5-304BCF17788F}">
      <dgm:prSet/>
      <dgm:spPr/>
      <dgm:t>
        <a:bodyPr/>
        <a:lstStyle/>
        <a:p>
          <a:endParaRPr lang="en-US"/>
        </a:p>
      </dgm:t>
    </dgm:pt>
    <dgm:pt modelId="{FA2D3B13-DD73-415B-8EE6-A8AD84D0EE6C}">
      <dgm:prSet/>
      <dgm:spPr/>
      <dgm:t>
        <a:bodyPr/>
        <a:lstStyle/>
        <a:p>
          <a:pPr>
            <a:lnSpc>
              <a:spcPct val="100000"/>
            </a:lnSpc>
          </a:pPr>
          <a:r>
            <a:rPr lang="en-US" b="1"/>
            <a:t>2. Message</a:t>
          </a:r>
          <a:endParaRPr lang="en-US"/>
        </a:p>
      </dgm:t>
    </dgm:pt>
    <dgm:pt modelId="{5866FBF8-8F83-4D5B-9158-CF47E1C50A9E}" type="parTrans" cxnId="{E0ADD212-C0A9-424C-884F-3D6CB0BA8FA2}">
      <dgm:prSet/>
      <dgm:spPr/>
      <dgm:t>
        <a:bodyPr/>
        <a:lstStyle/>
        <a:p>
          <a:endParaRPr lang="en-US"/>
        </a:p>
      </dgm:t>
    </dgm:pt>
    <dgm:pt modelId="{335D8E29-66C0-4081-9664-93F68AA7DC36}" type="sibTrans" cxnId="{E0ADD212-C0A9-424C-884F-3D6CB0BA8FA2}">
      <dgm:prSet/>
      <dgm:spPr/>
      <dgm:t>
        <a:bodyPr/>
        <a:lstStyle/>
        <a:p>
          <a:endParaRPr lang="en-US"/>
        </a:p>
      </dgm:t>
    </dgm:pt>
    <dgm:pt modelId="{8F09EEC8-56FF-43BA-BE32-5D644486E5FE}">
      <dgm:prSet/>
      <dgm:spPr/>
      <dgm:t>
        <a:bodyPr/>
        <a:lstStyle/>
        <a:p>
          <a:pPr>
            <a:lnSpc>
              <a:spcPct val="100000"/>
            </a:lnSpc>
          </a:pPr>
          <a:r>
            <a:rPr lang="en-US"/>
            <a:t>It is the information, view, topics, idea, feelings, sensitivity etc. that is produced by the sender and is then planned to be communicated further.</a:t>
          </a:r>
        </a:p>
      </dgm:t>
    </dgm:pt>
    <dgm:pt modelId="{21D7E72C-D3CD-4FB8-8DFD-E266E1B02D68}" type="parTrans" cxnId="{DE942E50-E846-4746-9135-F0E17837168B}">
      <dgm:prSet/>
      <dgm:spPr/>
      <dgm:t>
        <a:bodyPr/>
        <a:lstStyle/>
        <a:p>
          <a:endParaRPr lang="en-US"/>
        </a:p>
      </dgm:t>
    </dgm:pt>
    <dgm:pt modelId="{85DC1A7B-D43D-48FF-9900-D4ABA68E9F14}" type="sibTrans" cxnId="{DE942E50-E846-4746-9135-F0E17837168B}">
      <dgm:prSet/>
      <dgm:spPr/>
      <dgm:t>
        <a:bodyPr/>
        <a:lstStyle/>
        <a:p>
          <a:endParaRPr lang="en-US"/>
        </a:p>
      </dgm:t>
    </dgm:pt>
    <dgm:pt modelId="{593B9B6D-B7BC-47B9-BB43-D3F12E42D7B2}">
      <dgm:prSet/>
      <dgm:spPr/>
      <dgm:t>
        <a:bodyPr/>
        <a:lstStyle/>
        <a:p>
          <a:pPr>
            <a:lnSpc>
              <a:spcPct val="100000"/>
            </a:lnSpc>
          </a:pPr>
          <a:r>
            <a:rPr lang="en-US" b="1"/>
            <a:t>3. Encoding</a:t>
          </a:r>
          <a:endParaRPr lang="en-US"/>
        </a:p>
      </dgm:t>
    </dgm:pt>
    <dgm:pt modelId="{47574D48-FAD1-4B9B-BD6B-EFC08E3A084B}" type="parTrans" cxnId="{63D86931-A347-4D0B-BFD0-38DBFBC7E2BA}">
      <dgm:prSet/>
      <dgm:spPr/>
      <dgm:t>
        <a:bodyPr/>
        <a:lstStyle/>
        <a:p>
          <a:endParaRPr lang="en-US"/>
        </a:p>
      </dgm:t>
    </dgm:pt>
    <dgm:pt modelId="{911755F8-15C8-463E-812E-9B0203C5D0C1}" type="sibTrans" cxnId="{63D86931-A347-4D0B-BFD0-38DBFBC7E2BA}">
      <dgm:prSet/>
      <dgm:spPr/>
      <dgm:t>
        <a:bodyPr/>
        <a:lstStyle/>
        <a:p>
          <a:endParaRPr lang="en-US"/>
        </a:p>
      </dgm:t>
    </dgm:pt>
    <dgm:pt modelId="{B70235B2-8FD1-4B15-BC81-55AA4519F734}">
      <dgm:prSet/>
      <dgm:spPr/>
      <dgm:t>
        <a:bodyPr/>
        <a:lstStyle/>
        <a:p>
          <a:pPr>
            <a:lnSpc>
              <a:spcPct val="100000"/>
            </a:lnSpc>
          </a:pPr>
          <a:r>
            <a:rPr lang="en-US"/>
            <a:t>After generating message by the sender , it is encoded or Represented like for example as in the form of pictures, gestures, words etc. earlier it is being took.</a:t>
          </a:r>
        </a:p>
      </dgm:t>
    </dgm:pt>
    <dgm:pt modelId="{67C89454-FBB4-4B81-8E48-3E87AD6D5493}" type="parTrans" cxnId="{AFFC5C84-C346-4B29-AAA6-C4DADA67DE3F}">
      <dgm:prSet/>
      <dgm:spPr/>
      <dgm:t>
        <a:bodyPr/>
        <a:lstStyle/>
        <a:p>
          <a:endParaRPr lang="en-US"/>
        </a:p>
      </dgm:t>
    </dgm:pt>
    <dgm:pt modelId="{E6278B44-20A1-4286-A94C-BAE36A8E7A7C}" type="sibTrans" cxnId="{AFFC5C84-C346-4B29-AAA6-C4DADA67DE3F}">
      <dgm:prSet/>
      <dgm:spPr/>
      <dgm:t>
        <a:bodyPr/>
        <a:lstStyle/>
        <a:p>
          <a:endParaRPr lang="en-US"/>
        </a:p>
      </dgm:t>
    </dgm:pt>
    <dgm:pt modelId="{401E5132-CD41-4875-A150-9A4CE7F0C518}" type="pres">
      <dgm:prSet presAssocID="{30A4EDC0-6089-4154-A27D-4B80EA7D0D47}" presName="root" presStyleCnt="0">
        <dgm:presLayoutVars>
          <dgm:dir/>
          <dgm:resizeHandles val="exact"/>
        </dgm:presLayoutVars>
      </dgm:prSet>
      <dgm:spPr/>
    </dgm:pt>
    <dgm:pt modelId="{5B00EC84-9271-4994-A5F1-E506AE20AB9F}" type="pres">
      <dgm:prSet presAssocID="{72E904D3-F522-4B0D-BC24-AE74C1980D70}" presName="compNode" presStyleCnt="0"/>
      <dgm:spPr/>
    </dgm:pt>
    <dgm:pt modelId="{95220C93-F69F-4E1F-8B84-80B6EDA524B0}" type="pres">
      <dgm:prSet presAssocID="{72E904D3-F522-4B0D-BC24-AE74C1980D70}" presName="bgRect" presStyleLbl="bgShp" presStyleIdx="0" presStyleCnt="6"/>
      <dgm:spPr/>
    </dgm:pt>
    <dgm:pt modelId="{DB9A90B3-C502-4E5B-9D3C-91475CA44E9E}" type="pres">
      <dgm:prSet presAssocID="{72E904D3-F522-4B0D-BC24-AE74C1980D7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nd"/>
        </a:ext>
      </dgm:extLst>
    </dgm:pt>
    <dgm:pt modelId="{78055D00-D03A-430A-8F56-3B23C3139E35}" type="pres">
      <dgm:prSet presAssocID="{72E904D3-F522-4B0D-BC24-AE74C1980D70}" presName="spaceRect" presStyleCnt="0"/>
      <dgm:spPr/>
    </dgm:pt>
    <dgm:pt modelId="{85B1099B-8DD3-486A-859C-3925706D95D0}" type="pres">
      <dgm:prSet presAssocID="{72E904D3-F522-4B0D-BC24-AE74C1980D70}" presName="parTx" presStyleLbl="revTx" presStyleIdx="0" presStyleCnt="6">
        <dgm:presLayoutVars>
          <dgm:chMax val="0"/>
          <dgm:chPref val="0"/>
        </dgm:presLayoutVars>
      </dgm:prSet>
      <dgm:spPr/>
    </dgm:pt>
    <dgm:pt modelId="{89CB4FE9-F1F7-4685-83FC-4D006430C837}" type="pres">
      <dgm:prSet presAssocID="{7EC74324-886F-4411-BA70-AC2B542E76CC}" presName="sibTrans" presStyleCnt="0"/>
      <dgm:spPr/>
    </dgm:pt>
    <dgm:pt modelId="{EF5BCD7E-1F78-418F-B404-E538D076BB12}" type="pres">
      <dgm:prSet presAssocID="{B347D959-CDFB-4095-871D-9507CFEF1092}" presName="compNode" presStyleCnt="0"/>
      <dgm:spPr/>
    </dgm:pt>
    <dgm:pt modelId="{4A26C7A9-7105-41CE-AC8F-68FD360E23FD}" type="pres">
      <dgm:prSet presAssocID="{B347D959-CDFB-4095-871D-9507CFEF1092}" presName="bgRect" presStyleLbl="bgShp" presStyleIdx="1" presStyleCnt="6"/>
      <dgm:spPr/>
    </dgm:pt>
    <dgm:pt modelId="{DF5C34A8-04CB-464A-9DEE-036910ED4B86}" type="pres">
      <dgm:prSet presAssocID="{B347D959-CDFB-4095-871D-9507CFEF109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E754B199-410B-4786-8724-2B63BC142BA0}" type="pres">
      <dgm:prSet presAssocID="{B347D959-CDFB-4095-871D-9507CFEF1092}" presName="spaceRect" presStyleCnt="0"/>
      <dgm:spPr/>
    </dgm:pt>
    <dgm:pt modelId="{08141103-DCCC-42B0-8CF1-CE59D9078E64}" type="pres">
      <dgm:prSet presAssocID="{B347D959-CDFB-4095-871D-9507CFEF1092}" presName="parTx" presStyleLbl="revTx" presStyleIdx="1" presStyleCnt="6">
        <dgm:presLayoutVars>
          <dgm:chMax val="0"/>
          <dgm:chPref val="0"/>
        </dgm:presLayoutVars>
      </dgm:prSet>
      <dgm:spPr/>
    </dgm:pt>
    <dgm:pt modelId="{D6185132-E4A2-437D-8A34-E3E4558A32A2}" type="pres">
      <dgm:prSet presAssocID="{72BEF413-1374-47D6-813E-F31A14E74E79}" presName="sibTrans" presStyleCnt="0"/>
      <dgm:spPr/>
    </dgm:pt>
    <dgm:pt modelId="{650321D1-A3D3-46A6-8112-B8A0ED520F1F}" type="pres">
      <dgm:prSet presAssocID="{FA2D3B13-DD73-415B-8EE6-A8AD84D0EE6C}" presName="compNode" presStyleCnt="0"/>
      <dgm:spPr/>
    </dgm:pt>
    <dgm:pt modelId="{57AA6490-5D1B-4095-9B98-A4435ED684F6}" type="pres">
      <dgm:prSet presAssocID="{FA2D3B13-DD73-415B-8EE6-A8AD84D0EE6C}" presName="bgRect" presStyleLbl="bgShp" presStyleIdx="2" presStyleCnt="6"/>
      <dgm:spPr/>
    </dgm:pt>
    <dgm:pt modelId="{0C5C75F0-C05F-44D7-9CAA-E68FC2AA6B11}" type="pres">
      <dgm:prSet presAssocID="{FA2D3B13-DD73-415B-8EE6-A8AD84D0EE6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C2D93056-FDA8-46F6-8295-3A50BDA78188}" type="pres">
      <dgm:prSet presAssocID="{FA2D3B13-DD73-415B-8EE6-A8AD84D0EE6C}" presName="spaceRect" presStyleCnt="0"/>
      <dgm:spPr/>
    </dgm:pt>
    <dgm:pt modelId="{24931F23-1242-43AC-A9FD-200BB2C8A413}" type="pres">
      <dgm:prSet presAssocID="{FA2D3B13-DD73-415B-8EE6-A8AD84D0EE6C}" presName="parTx" presStyleLbl="revTx" presStyleIdx="2" presStyleCnt="6">
        <dgm:presLayoutVars>
          <dgm:chMax val="0"/>
          <dgm:chPref val="0"/>
        </dgm:presLayoutVars>
      </dgm:prSet>
      <dgm:spPr/>
    </dgm:pt>
    <dgm:pt modelId="{1DA1985D-8CDC-4DC3-A9CD-E51EFD320FC4}" type="pres">
      <dgm:prSet presAssocID="{335D8E29-66C0-4081-9664-93F68AA7DC36}" presName="sibTrans" presStyleCnt="0"/>
      <dgm:spPr/>
    </dgm:pt>
    <dgm:pt modelId="{43F18A23-E197-4D18-84F7-40D009553C2E}" type="pres">
      <dgm:prSet presAssocID="{8F09EEC8-56FF-43BA-BE32-5D644486E5FE}" presName="compNode" presStyleCnt="0"/>
      <dgm:spPr/>
    </dgm:pt>
    <dgm:pt modelId="{056A4D14-8EC2-45FD-B70A-1F3959471B57}" type="pres">
      <dgm:prSet presAssocID="{8F09EEC8-56FF-43BA-BE32-5D644486E5FE}" presName="bgRect" presStyleLbl="bgShp" presStyleIdx="3" presStyleCnt="6"/>
      <dgm:spPr/>
    </dgm:pt>
    <dgm:pt modelId="{FBD3232B-B946-46FB-9AC4-31B332758350}" type="pres">
      <dgm:prSet presAssocID="{8F09EEC8-56FF-43BA-BE32-5D644486E5F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rson with Idea"/>
        </a:ext>
      </dgm:extLst>
    </dgm:pt>
    <dgm:pt modelId="{5CA7AE35-6F1A-4F01-8280-F75CEA6738B7}" type="pres">
      <dgm:prSet presAssocID="{8F09EEC8-56FF-43BA-BE32-5D644486E5FE}" presName="spaceRect" presStyleCnt="0"/>
      <dgm:spPr/>
    </dgm:pt>
    <dgm:pt modelId="{6BC9AF69-5870-4D7E-BAA6-D2839BF68DE1}" type="pres">
      <dgm:prSet presAssocID="{8F09EEC8-56FF-43BA-BE32-5D644486E5FE}" presName="parTx" presStyleLbl="revTx" presStyleIdx="3" presStyleCnt="6">
        <dgm:presLayoutVars>
          <dgm:chMax val="0"/>
          <dgm:chPref val="0"/>
        </dgm:presLayoutVars>
      </dgm:prSet>
      <dgm:spPr/>
    </dgm:pt>
    <dgm:pt modelId="{801B5F95-38DE-469C-A68A-4E7A1200ECD2}" type="pres">
      <dgm:prSet presAssocID="{85DC1A7B-D43D-48FF-9900-D4ABA68E9F14}" presName="sibTrans" presStyleCnt="0"/>
      <dgm:spPr/>
    </dgm:pt>
    <dgm:pt modelId="{FA162619-0FB8-44B3-83F3-B0ECC07E8384}" type="pres">
      <dgm:prSet presAssocID="{593B9B6D-B7BC-47B9-BB43-D3F12E42D7B2}" presName="compNode" presStyleCnt="0"/>
      <dgm:spPr/>
    </dgm:pt>
    <dgm:pt modelId="{E84FCBD0-E4B8-4BD2-AA62-2B0224443B1D}" type="pres">
      <dgm:prSet presAssocID="{593B9B6D-B7BC-47B9-BB43-D3F12E42D7B2}" presName="bgRect" presStyleLbl="bgShp" presStyleIdx="4" presStyleCnt="6"/>
      <dgm:spPr/>
    </dgm:pt>
    <dgm:pt modelId="{0DF52F32-6DCD-44A5-A749-A7E99957C636}" type="pres">
      <dgm:prSet presAssocID="{593B9B6D-B7BC-47B9-BB43-D3F12E42D7B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nk"/>
        </a:ext>
      </dgm:extLst>
    </dgm:pt>
    <dgm:pt modelId="{72734194-39D4-44E7-9103-D83582E216A7}" type="pres">
      <dgm:prSet presAssocID="{593B9B6D-B7BC-47B9-BB43-D3F12E42D7B2}" presName="spaceRect" presStyleCnt="0"/>
      <dgm:spPr/>
    </dgm:pt>
    <dgm:pt modelId="{A69408C2-E5B0-4560-A20F-E1A7CCEAD5E7}" type="pres">
      <dgm:prSet presAssocID="{593B9B6D-B7BC-47B9-BB43-D3F12E42D7B2}" presName="parTx" presStyleLbl="revTx" presStyleIdx="4" presStyleCnt="6">
        <dgm:presLayoutVars>
          <dgm:chMax val="0"/>
          <dgm:chPref val="0"/>
        </dgm:presLayoutVars>
      </dgm:prSet>
      <dgm:spPr/>
    </dgm:pt>
    <dgm:pt modelId="{5916D882-7C86-4581-8ED9-6CD244F45537}" type="pres">
      <dgm:prSet presAssocID="{911755F8-15C8-463E-812E-9B0203C5D0C1}" presName="sibTrans" presStyleCnt="0"/>
      <dgm:spPr/>
    </dgm:pt>
    <dgm:pt modelId="{35A0E395-510F-40E7-85A0-E970FFDD1AF1}" type="pres">
      <dgm:prSet presAssocID="{B70235B2-8FD1-4B15-BC81-55AA4519F734}" presName="compNode" presStyleCnt="0"/>
      <dgm:spPr/>
    </dgm:pt>
    <dgm:pt modelId="{4F0115D2-EF15-410D-B957-41C7949B91A1}" type="pres">
      <dgm:prSet presAssocID="{B70235B2-8FD1-4B15-BC81-55AA4519F734}" presName="bgRect" presStyleLbl="bgShp" presStyleIdx="5" presStyleCnt="6"/>
      <dgm:spPr/>
    </dgm:pt>
    <dgm:pt modelId="{B1B58E85-8D6B-44D7-A588-0C0627DDB764}" type="pres">
      <dgm:prSet presAssocID="{B70235B2-8FD1-4B15-BC81-55AA4519F73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at Bubble"/>
        </a:ext>
      </dgm:extLst>
    </dgm:pt>
    <dgm:pt modelId="{4339AD80-7B5B-4792-8FD1-72194F4CF654}" type="pres">
      <dgm:prSet presAssocID="{B70235B2-8FD1-4B15-BC81-55AA4519F734}" presName="spaceRect" presStyleCnt="0"/>
      <dgm:spPr/>
    </dgm:pt>
    <dgm:pt modelId="{98FAB26B-114E-42C1-B842-331FF5939078}" type="pres">
      <dgm:prSet presAssocID="{B70235B2-8FD1-4B15-BC81-55AA4519F734}" presName="parTx" presStyleLbl="revTx" presStyleIdx="5" presStyleCnt="6">
        <dgm:presLayoutVars>
          <dgm:chMax val="0"/>
          <dgm:chPref val="0"/>
        </dgm:presLayoutVars>
      </dgm:prSet>
      <dgm:spPr/>
    </dgm:pt>
  </dgm:ptLst>
  <dgm:cxnLst>
    <dgm:cxn modelId="{CEC81A0A-12AB-43C5-97C4-80403A82CCF8}" type="presOf" srcId="{B347D959-CDFB-4095-871D-9507CFEF1092}" destId="{08141103-DCCC-42B0-8CF1-CE59D9078E64}" srcOrd="0" destOrd="0" presId="urn:microsoft.com/office/officeart/2018/2/layout/IconVerticalSolidList"/>
    <dgm:cxn modelId="{E0ADD212-C0A9-424C-884F-3D6CB0BA8FA2}" srcId="{30A4EDC0-6089-4154-A27D-4B80EA7D0D47}" destId="{FA2D3B13-DD73-415B-8EE6-A8AD84D0EE6C}" srcOrd="2" destOrd="0" parTransId="{5866FBF8-8F83-4D5B-9158-CF47E1C50A9E}" sibTransId="{335D8E29-66C0-4081-9664-93F68AA7DC36}"/>
    <dgm:cxn modelId="{63D86931-A347-4D0B-BFD0-38DBFBC7E2BA}" srcId="{30A4EDC0-6089-4154-A27D-4B80EA7D0D47}" destId="{593B9B6D-B7BC-47B9-BB43-D3F12E42D7B2}" srcOrd="4" destOrd="0" parTransId="{47574D48-FAD1-4B9B-BD6B-EFC08E3A084B}" sibTransId="{911755F8-15C8-463E-812E-9B0203C5D0C1}"/>
    <dgm:cxn modelId="{97B7303B-3BD1-4634-8DD1-06C00CA15592}" type="presOf" srcId="{8F09EEC8-56FF-43BA-BE32-5D644486E5FE}" destId="{6BC9AF69-5870-4D7E-BAA6-D2839BF68DE1}" srcOrd="0" destOrd="0" presId="urn:microsoft.com/office/officeart/2018/2/layout/IconVerticalSolidList"/>
    <dgm:cxn modelId="{2A1A3F67-6BF9-4264-88A5-304BCF17788F}" srcId="{30A4EDC0-6089-4154-A27D-4B80EA7D0D47}" destId="{B347D959-CDFB-4095-871D-9507CFEF1092}" srcOrd="1" destOrd="0" parTransId="{F59F1EBB-0C4B-4DB5-8B25-15EEC1D4A144}" sibTransId="{72BEF413-1374-47D6-813E-F31A14E74E79}"/>
    <dgm:cxn modelId="{BCD71F6F-1194-459D-B265-FAA8BB902299}" type="presOf" srcId="{593B9B6D-B7BC-47B9-BB43-D3F12E42D7B2}" destId="{A69408C2-E5B0-4560-A20F-E1A7CCEAD5E7}" srcOrd="0" destOrd="0" presId="urn:microsoft.com/office/officeart/2018/2/layout/IconVerticalSolidList"/>
    <dgm:cxn modelId="{DE942E50-E846-4746-9135-F0E17837168B}" srcId="{30A4EDC0-6089-4154-A27D-4B80EA7D0D47}" destId="{8F09EEC8-56FF-43BA-BE32-5D644486E5FE}" srcOrd="3" destOrd="0" parTransId="{21D7E72C-D3CD-4FB8-8DFD-E266E1B02D68}" sibTransId="{85DC1A7B-D43D-48FF-9900-D4ABA68E9F14}"/>
    <dgm:cxn modelId="{17320471-4077-4DCC-A33D-F607A373F24D}" type="presOf" srcId="{30A4EDC0-6089-4154-A27D-4B80EA7D0D47}" destId="{401E5132-CD41-4875-A150-9A4CE7F0C518}" srcOrd="0" destOrd="0" presId="urn:microsoft.com/office/officeart/2018/2/layout/IconVerticalSolidList"/>
    <dgm:cxn modelId="{D34F507F-4992-445A-B0EB-1B8F29AB4765}" type="presOf" srcId="{72E904D3-F522-4B0D-BC24-AE74C1980D70}" destId="{85B1099B-8DD3-486A-859C-3925706D95D0}" srcOrd="0" destOrd="0" presId="urn:microsoft.com/office/officeart/2018/2/layout/IconVerticalSolidList"/>
    <dgm:cxn modelId="{AFFC5C84-C346-4B29-AAA6-C4DADA67DE3F}" srcId="{30A4EDC0-6089-4154-A27D-4B80EA7D0D47}" destId="{B70235B2-8FD1-4B15-BC81-55AA4519F734}" srcOrd="5" destOrd="0" parTransId="{67C89454-FBB4-4B81-8E48-3E87AD6D5493}" sibTransId="{E6278B44-20A1-4286-A94C-BAE36A8E7A7C}"/>
    <dgm:cxn modelId="{1BF4199D-E492-4FAA-97A4-EF2E33E919F5}" srcId="{30A4EDC0-6089-4154-A27D-4B80EA7D0D47}" destId="{72E904D3-F522-4B0D-BC24-AE74C1980D70}" srcOrd="0" destOrd="0" parTransId="{26055F82-FF05-4979-99E0-904D5560427E}" sibTransId="{7EC74324-886F-4411-BA70-AC2B542E76CC}"/>
    <dgm:cxn modelId="{1C1451C3-B526-4626-9D99-7CABAED33B90}" type="presOf" srcId="{FA2D3B13-DD73-415B-8EE6-A8AD84D0EE6C}" destId="{24931F23-1242-43AC-A9FD-200BB2C8A413}" srcOrd="0" destOrd="0" presId="urn:microsoft.com/office/officeart/2018/2/layout/IconVerticalSolidList"/>
    <dgm:cxn modelId="{7BE7F6F8-AE65-48C8-9B35-10B9289329A5}" type="presOf" srcId="{B70235B2-8FD1-4B15-BC81-55AA4519F734}" destId="{98FAB26B-114E-42C1-B842-331FF5939078}" srcOrd="0" destOrd="0" presId="urn:microsoft.com/office/officeart/2018/2/layout/IconVerticalSolidList"/>
    <dgm:cxn modelId="{58D660BC-7BDC-41A7-B728-EDCAB57AFC89}" type="presParOf" srcId="{401E5132-CD41-4875-A150-9A4CE7F0C518}" destId="{5B00EC84-9271-4994-A5F1-E506AE20AB9F}" srcOrd="0" destOrd="0" presId="urn:microsoft.com/office/officeart/2018/2/layout/IconVerticalSolidList"/>
    <dgm:cxn modelId="{F7354F0C-597A-4A71-A1E2-FFE488011F6B}" type="presParOf" srcId="{5B00EC84-9271-4994-A5F1-E506AE20AB9F}" destId="{95220C93-F69F-4E1F-8B84-80B6EDA524B0}" srcOrd="0" destOrd="0" presId="urn:microsoft.com/office/officeart/2018/2/layout/IconVerticalSolidList"/>
    <dgm:cxn modelId="{9427A222-7F6A-4B83-B6D7-622EE3781324}" type="presParOf" srcId="{5B00EC84-9271-4994-A5F1-E506AE20AB9F}" destId="{DB9A90B3-C502-4E5B-9D3C-91475CA44E9E}" srcOrd="1" destOrd="0" presId="urn:microsoft.com/office/officeart/2018/2/layout/IconVerticalSolidList"/>
    <dgm:cxn modelId="{B08FA93C-447D-4143-8C76-3DC2BEC79280}" type="presParOf" srcId="{5B00EC84-9271-4994-A5F1-E506AE20AB9F}" destId="{78055D00-D03A-430A-8F56-3B23C3139E35}" srcOrd="2" destOrd="0" presId="urn:microsoft.com/office/officeart/2018/2/layout/IconVerticalSolidList"/>
    <dgm:cxn modelId="{4A29014E-A070-4E44-B63D-9ACFDB8AEDB0}" type="presParOf" srcId="{5B00EC84-9271-4994-A5F1-E506AE20AB9F}" destId="{85B1099B-8DD3-486A-859C-3925706D95D0}" srcOrd="3" destOrd="0" presId="urn:microsoft.com/office/officeart/2018/2/layout/IconVerticalSolidList"/>
    <dgm:cxn modelId="{4EFD45CE-B8D4-41B6-96C4-043C8360C620}" type="presParOf" srcId="{401E5132-CD41-4875-A150-9A4CE7F0C518}" destId="{89CB4FE9-F1F7-4685-83FC-4D006430C837}" srcOrd="1" destOrd="0" presId="urn:microsoft.com/office/officeart/2018/2/layout/IconVerticalSolidList"/>
    <dgm:cxn modelId="{2B01D5E4-8FDE-4401-97DA-6322AA1EA86D}" type="presParOf" srcId="{401E5132-CD41-4875-A150-9A4CE7F0C518}" destId="{EF5BCD7E-1F78-418F-B404-E538D076BB12}" srcOrd="2" destOrd="0" presId="urn:microsoft.com/office/officeart/2018/2/layout/IconVerticalSolidList"/>
    <dgm:cxn modelId="{E7E038EC-5AE7-42E9-8CE6-374F380CF953}" type="presParOf" srcId="{EF5BCD7E-1F78-418F-B404-E538D076BB12}" destId="{4A26C7A9-7105-41CE-AC8F-68FD360E23FD}" srcOrd="0" destOrd="0" presId="urn:microsoft.com/office/officeart/2018/2/layout/IconVerticalSolidList"/>
    <dgm:cxn modelId="{D27E38A6-840B-4A87-9C91-AB21EF5C5CE3}" type="presParOf" srcId="{EF5BCD7E-1F78-418F-B404-E538D076BB12}" destId="{DF5C34A8-04CB-464A-9DEE-036910ED4B86}" srcOrd="1" destOrd="0" presId="urn:microsoft.com/office/officeart/2018/2/layout/IconVerticalSolidList"/>
    <dgm:cxn modelId="{660DFD40-D090-4AE8-B99E-146991C90ECF}" type="presParOf" srcId="{EF5BCD7E-1F78-418F-B404-E538D076BB12}" destId="{E754B199-410B-4786-8724-2B63BC142BA0}" srcOrd="2" destOrd="0" presId="urn:microsoft.com/office/officeart/2018/2/layout/IconVerticalSolidList"/>
    <dgm:cxn modelId="{9551EC94-9963-41B1-A87D-60C080509ED7}" type="presParOf" srcId="{EF5BCD7E-1F78-418F-B404-E538D076BB12}" destId="{08141103-DCCC-42B0-8CF1-CE59D9078E64}" srcOrd="3" destOrd="0" presId="urn:microsoft.com/office/officeart/2018/2/layout/IconVerticalSolidList"/>
    <dgm:cxn modelId="{C2F47463-0BEE-4ED0-8A03-2AC56C5AF781}" type="presParOf" srcId="{401E5132-CD41-4875-A150-9A4CE7F0C518}" destId="{D6185132-E4A2-437D-8A34-E3E4558A32A2}" srcOrd="3" destOrd="0" presId="urn:microsoft.com/office/officeart/2018/2/layout/IconVerticalSolidList"/>
    <dgm:cxn modelId="{5209A22C-B0E8-41ED-8E3D-DCF7D54DAD33}" type="presParOf" srcId="{401E5132-CD41-4875-A150-9A4CE7F0C518}" destId="{650321D1-A3D3-46A6-8112-B8A0ED520F1F}" srcOrd="4" destOrd="0" presId="urn:microsoft.com/office/officeart/2018/2/layout/IconVerticalSolidList"/>
    <dgm:cxn modelId="{BA4B8182-1A67-4831-B180-A3F224E3A3A5}" type="presParOf" srcId="{650321D1-A3D3-46A6-8112-B8A0ED520F1F}" destId="{57AA6490-5D1B-4095-9B98-A4435ED684F6}" srcOrd="0" destOrd="0" presId="urn:microsoft.com/office/officeart/2018/2/layout/IconVerticalSolidList"/>
    <dgm:cxn modelId="{8AC2F7A1-AF23-4273-A02A-CA57F965420D}" type="presParOf" srcId="{650321D1-A3D3-46A6-8112-B8A0ED520F1F}" destId="{0C5C75F0-C05F-44D7-9CAA-E68FC2AA6B11}" srcOrd="1" destOrd="0" presId="urn:microsoft.com/office/officeart/2018/2/layout/IconVerticalSolidList"/>
    <dgm:cxn modelId="{EC389D39-E6DB-4FF5-9E30-9229F522FD2A}" type="presParOf" srcId="{650321D1-A3D3-46A6-8112-B8A0ED520F1F}" destId="{C2D93056-FDA8-46F6-8295-3A50BDA78188}" srcOrd="2" destOrd="0" presId="urn:microsoft.com/office/officeart/2018/2/layout/IconVerticalSolidList"/>
    <dgm:cxn modelId="{21BC0DB2-1C74-4B94-9D8B-C9A301D9C3A2}" type="presParOf" srcId="{650321D1-A3D3-46A6-8112-B8A0ED520F1F}" destId="{24931F23-1242-43AC-A9FD-200BB2C8A413}" srcOrd="3" destOrd="0" presId="urn:microsoft.com/office/officeart/2018/2/layout/IconVerticalSolidList"/>
    <dgm:cxn modelId="{6C174D0E-6C8D-4D18-915C-FAFE5910ADEB}" type="presParOf" srcId="{401E5132-CD41-4875-A150-9A4CE7F0C518}" destId="{1DA1985D-8CDC-4DC3-A9CD-E51EFD320FC4}" srcOrd="5" destOrd="0" presId="urn:microsoft.com/office/officeart/2018/2/layout/IconVerticalSolidList"/>
    <dgm:cxn modelId="{64A5D0E8-33B0-4953-A9BF-CFA2C5BF6F69}" type="presParOf" srcId="{401E5132-CD41-4875-A150-9A4CE7F0C518}" destId="{43F18A23-E197-4D18-84F7-40D009553C2E}" srcOrd="6" destOrd="0" presId="urn:microsoft.com/office/officeart/2018/2/layout/IconVerticalSolidList"/>
    <dgm:cxn modelId="{C3847C88-5F27-4EF4-9D62-A4647386A05C}" type="presParOf" srcId="{43F18A23-E197-4D18-84F7-40D009553C2E}" destId="{056A4D14-8EC2-45FD-B70A-1F3959471B57}" srcOrd="0" destOrd="0" presId="urn:microsoft.com/office/officeart/2018/2/layout/IconVerticalSolidList"/>
    <dgm:cxn modelId="{21104645-82BF-47D1-85E4-4C7E0EAEFA71}" type="presParOf" srcId="{43F18A23-E197-4D18-84F7-40D009553C2E}" destId="{FBD3232B-B946-46FB-9AC4-31B332758350}" srcOrd="1" destOrd="0" presId="urn:microsoft.com/office/officeart/2018/2/layout/IconVerticalSolidList"/>
    <dgm:cxn modelId="{34304C48-9886-4A16-90EA-61367436B376}" type="presParOf" srcId="{43F18A23-E197-4D18-84F7-40D009553C2E}" destId="{5CA7AE35-6F1A-4F01-8280-F75CEA6738B7}" srcOrd="2" destOrd="0" presId="urn:microsoft.com/office/officeart/2018/2/layout/IconVerticalSolidList"/>
    <dgm:cxn modelId="{8767FCF7-9DDF-442A-B54C-2A47A5CFAF65}" type="presParOf" srcId="{43F18A23-E197-4D18-84F7-40D009553C2E}" destId="{6BC9AF69-5870-4D7E-BAA6-D2839BF68DE1}" srcOrd="3" destOrd="0" presId="urn:microsoft.com/office/officeart/2018/2/layout/IconVerticalSolidList"/>
    <dgm:cxn modelId="{57FDF397-FF06-4605-8B53-B75D3CC7362C}" type="presParOf" srcId="{401E5132-CD41-4875-A150-9A4CE7F0C518}" destId="{801B5F95-38DE-469C-A68A-4E7A1200ECD2}" srcOrd="7" destOrd="0" presId="urn:microsoft.com/office/officeart/2018/2/layout/IconVerticalSolidList"/>
    <dgm:cxn modelId="{BB491C41-FBEF-4D2D-A488-581E9B999536}" type="presParOf" srcId="{401E5132-CD41-4875-A150-9A4CE7F0C518}" destId="{FA162619-0FB8-44B3-83F3-B0ECC07E8384}" srcOrd="8" destOrd="0" presId="urn:microsoft.com/office/officeart/2018/2/layout/IconVerticalSolidList"/>
    <dgm:cxn modelId="{9040B8C0-0A71-40CE-B990-8A81D4E0B78D}" type="presParOf" srcId="{FA162619-0FB8-44B3-83F3-B0ECC07E8384}" destId="{E84FCBD0-E4B8-4BD2-AA62-2B0224443B1D}" srcOrd="0" destOrd="0" presId="urn:microsoft.com/office/officeart/2018/2/layout/IconVerticalSolidList"/>
    <dgm:cxn modelId="{5D79056C-7AD6-46DE-B686-8011605714A0}" type="presParOf" srcId="{FA162619-0FB8-44B3-83F3-B0ECC07E8384}" destId="{0DF52F32-6DCD-44A5-A749-A7E99957C636}" srcOrd="1" destOrd="0" presId="urn:microsoft.com/office/officeart/2018/2/layout/IconVerticalSolidList"/>
    <dgm:cxn modelId="{817C2B4B-4A1A-46AA-ADA7-2DC5DB1FC7AE}" type="presParOf" srcId="{FA162619-0FB8-44B3-83F3-B0ECC07E8384}" destId="{72734194-39D4-44E7-9103-D83582E216A7}" srcOrd="2" destOrd="0" presId="urn:microsoft.com/office/officeart/2018/2/layout/IconVerticalSolidList"/>
    <dgm:cxn modelId="{1B5C99E0-AE92-444F-845E-427E89310519}" type="presParOf" srcId="{FA162619-0FB8-44B3-83F3-B0ECC07E8384}" destId="{A69408C2-E5B0-4560-A20F-E1A7CCEAD5E7}" srcOrd="3" destOrd="0" presId="urn:microsoft.com/office/officeart/2018/2/layout/IconVerticalSolidList"/>
    <dgm:cxn modelId="{85C94F60-88C4-4639-8444-0A4BA33D2CB0}" type="presParOf" srcId="{401E5132-CD41-4875-A150-9A4CE7F0C518}" destId="{5916D882-7C86-4581-8ED9-6CD244F45537}" srcOrd="9" destOrd="0" presId="urn:microsoft.com/office/officeart/2018/2/layout/IconVerticalSolidList"/>
    <dgm:cxn modelId="{58BB8BFD-F610-41B0-8A50-1AD0A5DC1777}" type="presParOf" srcId="{401E5132-CD41-4875-A150-9A4CE7F0C518}" destId="{35A0E395-510F-40E7-85A0-E970FFDD1AF1}" srcOrd="10" destOrd="0" presId="urn:microsoft.com/office/officeart/2018/2/layout/IconVerticalSolidList"/>
    <dgm:cxn modelId="{93EE9DAD-8B5A-43D7-B147-3FDD97C90DE3}" type="presParOf" srcId="{35A0E395-510F-40E7-85A0-E970FFDD1AF1}" destId="{4F0115D2-EF15-410D-B957-41C7949B91A1}" srcOrd="0" destOrd="0" presId="urn:microsoft.com/office/officeart/2018/2/layout/IconVerticalSolidList"/>
    <dgm:cxn modelId="{F830F4CC-A660-42BC-A5E2-C3949694ED74}" type="presParOf" srcId="{35A0E395-510F-40E7-85A0-E970FFDD1AF1}" destId="{B1B58E85-8D6B-44D7-A588-0C0627DDB764}" srcOrd="1" destOrd="0" presId="urn:microsoft.com/office/officeart/2018/2/layout/IconVerticalSolidList"/>
    <dgm:cxn modelId="{B43B326C-923F-4F03-B472-BC192E7F9730}" type="presParOf" srcId="{35A0E395-510F-40E7-85A0-E970FFDD1AF1}" destId="{4339AD80-7B5B-4792-8FD1-72194F4CF654}" srcOrd="2" destOrd="0" presId="urn:microsoft.com/office/officeart/2018/2/layout/IconVerticalSolidList"/>
    <dgm:cxn modelId="{3B65837B-D337-4901-8AFE-656BD05E7F2E}" type="presParOf" srcId="{35A0E395-510F-40E7-85A0-E970FFDD1AF1}" destId="{98FAB26B-114E-42C1-B842-331FF59390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2ECDB6-A507-43B5-A930-EA9D36B550E5}"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EDA4A069-63D4-4E93-96E7-40FB29D5BBB9}">
      <dgm:prSet/>
      <dgm:spPr/>
      <dgm:t>
        <a:bodyPr/>
        <a:lstStyle/>
        <a:p>
          <a:r>
            <a:rPr lang="en-US" b="1"/>
            <a:t>4. Media or Channel</a:t>
          </a:r>
          <a:endParaRPr lang="en-US"/>
        </a:p>
      </dgm:t>
    </dgm:pt>
    <dgm:pt modelId="{36EF2611-3924-420F-8C02-74DDF159A5C1}" type="parTrans" cxnId="{30B14866-34FC-4C36-B609-9D1B151E0139}">
      <dgm:prSet/>
      <dgm:spPr/>
      <dgm:t>
        <a:bodyPr/>
        <a:lstStyle/>
        <a:p>
          <a:endParaRPr lang="en-US"/>
        </a:p>
      </dgm:t>
    </dgm:pt>
    <dgm:pt modelId="{4C69F0B6-7094-4453-98C5-12FAAC699684}" type="sibTrans" cxnId="{30B14866-34FC-4C36-B609-9D1B151E0139}">
      <dgm:prSet/>
      <dgm:spPr/>
      <dgm:t>
        <a:bodyPr/>
        <a:lstStyle/>
        <a:p>
          <a:endParaRPr lang="en-US"/>
        </a:p>
      </dgm:t>
    </dgm:pt>
    <dgm:pt modelId="{591A247B-47E1-4A88-9922-E8CB479FD25F}">
      <dgm:prSet/>
      <dgm:spPr/>
      <dgm:t>
        <a:bodyPr/>
        <a:lstStyle/>
        <a:p>
          <a:r>
            <a:rPr lang="en-US"/>
            <a:t>It is the middle part of the communication process. Basically, the message may be conveyed through writing. For communication also includes some important media like internet, </a:t>
          </a:r>
          <a:r>
            <a:rPr lang="en-US" b="1" i="1">
              <a:hlinkClick xmlns:r="http://schemas.openxmlformats.org/officeDocument/2006/relationships" r:id="rId1"/>
            </a:rPr>
            <a:t>telephone</a:t>
          </a:r>
          <a:r>
            <a:rPr lang="en-US"/>
            <a:t>, e-mail, post, fax newspaper etc.</a:t>
          </a:r>
        </a:p>
      </dgm:t>
    </dgm:pt>
    <dgm:pt modelId="{1F75A029-2CDD-4ABD-878F-D9C9E46B9C30}" type="parTrans" cxnId="{787150BD-0665-4306-A28B-9821BE36DA90}">
      <dgm:prSet/>
      <dgm:spPr/>
      <dgm:t>
        <a:bodyPr/>
        <a:lstStyle/>
        <a:p>
          <a:endParaRPr lang="en-US"/>
        </a:p>
      </dgm:t>
    </dgm:pt>
    <dgm:pt modelId="{20D77A51-E8A4-4FA5-A475-3D36A768EFF6}" type="sibTrans" cxnId="{787150BD-0665-4306-A28B-9821BE36DA90}">
      <dgm:prSet/>
      <dgm:spPr/>
      <dgm:t>
        <a:bodyPr/>
        <a:lstStyle/>
        <a:p>
          <a:endParaRPr lang="en-US"/>
        </a:p>
      </dgm:t>
    </dgm:pt>
    <dgm:pt modelId="{2BD1744D-C379-430F-95E7-38C25028E9E3}">
      <dgm:prSet/>
      <dgm:spPr/>
      <dgm:t>
        <a:bodyPr/>
        <a:lstStyle/>
        <a:p>
          <a:r>
            <a:rPr lang="en-US" b="1"/>
            <a:t>5. Receiver</a:t>
          </a:r>
          <a:endParaRPr lang="en-US"/>
        </a:p>
      </dgm:t>
    </dgm:pt>
    <dgm:pt modelId="{761AEF7F-3EE7-4829-B15B-E003B7A54EEE}" type="parTrans" cxnId="{4076FA3C-185E-4AD4-B5D3-C5785E0CCD71}">
      <dgm:prSet/>
      <dgm:spPr/>
      <dgm:t>
        <a:bodyPr/>
        <a:lstStyle/>
        <a:p>
          <a:endParaRPr lang="en-US"/>
        </a:p>
      </dgm:t>
    </dgm:pt>
    <dgm:pt modelId="{601D0DA2-B7EA-40B9-A58D-743A665DD675}" type="sibTrans" cxnId="{4076FA3C-185E-4AD4-B5D3-C5785E0CCD71}">
      <dgm:prSet/>
      <dgm:spPr/>
      <dgm:t>
        <a:bodyPr/>
        <a:lstStyle/>
        <a:p>
          <a:endParaRPr lang="en-US"/>
        </a:p>
      </dgm:t>
    </dgm:pt>
    <dgm:pt modelId="{9F39719B-673F-43DD-B3C1-7190E3D674E3}">
      <dgm:prSet/>
      <dgm:spPr/>
      <dgm:t>
        <a:bodyPr/>
        <a:lstStyle/>
        <a:p>
          <a:r>
            <a:rPr lang="en-US"/>
            <a:t>It is the opposite end or person or party of communication. After, sending the written message then it’s encoding by the multiplexer via channel then come to receiver. Then, the receiver receives the message and sees it in proper outlook and acts to give reply to the message. Basically, the purpose of communication will be successful when message has been received  the receiver.</a:t>
          </a:r>
        </a:p>
      </dgm:t>
    </dgm:pt>
    <dgm:pt modelId="{A51DC634-971E-46F8-A4ED-8CB80CBDAC88}" type="parTrans" cxnId="{B24D76F7-0C54-4A86-BE30-672120DEAAB2}">
      <dgm:prSet/>
      <dgm:spPr/>
      <dgm:t>
        <a:bodyPr/>
        <a:lstStyle/>
        <a:p>
          <a:endParaRPr lang="en-US"/>
        </a:p>
      </dgm:t>
    </dgm:pt>
    <dgm:pt modelId="{14FDD2F2-7D3E-48CF-989D-583AC7A31E2D}" type="sibTrans" cxnId="{B24D76F7-0C54-4A86-BE30-672120DEAAB2}">
      <dgm:prSet/>
      <dgm:spPr/>
      <dgm:t>
        <a:bodyPr/>
        <a:lstStyle/>
        <a:p>
          <a:endParaRPr lang="en-US"/>
        </a:p>
      </dgm:t>
    </dgm:pt>
    <dgm:pt modelId="{83CE8719-C1CC-4E43-8FEA-3D6D485E90A6}" type="pres">
      <dgm:prSet presAssocID="{7E2ECDB6-A507-43B5-A930-EA9D36B550E5}" presName="outerComposite" presStyleCnt="0">
        <dgm:presLayoutVars>
          <dgm:chMax val="5"/>
          <dgm:dir/>
          <dgm:resizeHandles val="exact"/>
        </dgm:presLayoutVars>
      </dgm:prSet>
      <dgm:spPr/>
    </dgm:pt>
    <dgm:pt modelId="{1EBBFEB7-60AA-47F1-B53E-AF86F8571DD2}" type="pres">
      <dgm:prSet presAssocID="{7E2ECDB6-A507-43B5-A930-EA9D36B550E5}" presName="dummyMaxCanvas" presStyleCnt="0">
        <dgm:presLayoutVars/>
      </dgm:prSet>
      <dgm:spPr/>
    </dgm:pt>
    <dgm:pt modelId="{0A80B5B5-E6DB-44F6-A220-F7004A06C48C}" type="pres">
      <dgm:prSet presAssocID="{7E2ECDB6-A507-43B5-A930-EA9D36B550E5}" presName="FourNodes_1" presStyleLbl="node1" presStyleIdx="0" presStyleCnt="4">
        <dgm:presLayoutVars>
          <dgm:bulletEnabled val="1"/>
        </dgm:presLayoutVars>
      </dgm:prSet>
      <dgm:spPr/>
    </dgm:pt>
    <dgm:pt modelId="{FC0765AB-4139-44E2-A27D-77676FCAAF23}" type="pres">
      <dgm:prSet presAssocID="{7E2ECDB6-A507-43B5-A930-EA9D36B550E5}" presName="FourNodes_2" presStyleLbl="node1" presStyleIdx="1" presStyleCnt="4">
        <dgm:presLayoutVars>
          <dgm:bulletEnabled val="1"/>
        </dgm:presLayoutVars>
      </dgm:prSet>
      <dgm:spPr/>
    </dgm:pt>
    <dgm:pt modelId="{D55CA5ED-77B2-402B-B77D-8ED0802F419A}" type="pres">
      <dgm:prSet presAssocID="{7E2ECDB6-A507-43B5-A930-EA9D36B550E5}" presName="FourNodes_3" presStyleLbl="node1" presStyleIdx="2" presStyleCnt="4">
        <dgm:presLayoutVars>
          <dgm:bulletEnabled val="1"/>
        </dgm:presLayoutVars>
      </dgm:prSet>
      <dgm:spPr/>
    </dgm:pt>
    <dgm:pt modelId="{AE8BD7CF-26F4-440E-9766-D6488468944B}" type="pres">
      <dgm:prSet presAssocID="{7E2ECDB6-A507-43B5-A930-EA9D36B550E5}" presName="FourNodes_4" presStyleLbl="node1" presStyleIdx="3" presStyleCnt="4">
        <dgm:presLayoutVars>
          <dgm:bulletEnabled val="1"/>
        </dgm:presLayoutVars>
      </dgm:prSet>
      <dgm:spPr/>
    </dgm:pt>
    <dgm:pt modelId="{0C2558E8-8CFB-46FA-9E5F-3575F75A54C2}" type="pres">
      <dgm:prSet presAssocID="{7E2ECDB6-A507-43B5-A930-EA9D36B550E5}" presName="FourConn_1-2" presStyleLbl="fgAccFollowNode1" presStyleIdx="0" presStyleCnt="3">
        <dgm:presLayoutVars>
          <dgm:bulletEnabled val="1"/>
        </dgm:presLayoutVars>
      </dgm:prSet>
      <dgm:spPr/>
    </dgm:pt>
    <dgm:pt modelId="{A07315C9-881A-45E4-9E63-1BEA1A987100}" type="pres">
      <dgm:prSet presAssocID="{7E2ECDB6-A507-43B5-A930-EA9D36B550E5}" presName="FourConn_2-3" presStyleLbl="fgAccFollowNode1" presStyleIdx="1" presStyleCnt="3">
        <dgm:presLayoutVars>
          <dgm:bulletEnabled val="1"/>
        </dgm:presLayoutVars>
      </dgm:prSet>
      <dgm:spPr/>
    </dgm:pt>
    <dgm:pt modelId="{4916DAC6-6F9A-4A8B-A12C-10D0F9A2EAD8}" type="pres">
      <dgm:prSet presAssocID="{7E2ECDB6-A507-43B5-A930-EA9D36B550E5}" presName="FourConn_3-4" presStyleLbl="fgAccFollowNode1" presStyleIdx="2" presStyleCnt="3">
        <dgm:presLayoutVars>
          <dgm:bulletEnabled val="1"/>
        </dgm:presLayoutVars>
      </dgm:prSet>
      <dgm:spPr/>
    </dgm:pt>
    <dgm:pt modelId="{CE384231-8D21-4FC7-9B92-A2C74F8DC26B}" type="pres">
      <dgm:prSet presAssocID="{7E2ECDB6-A507-43B5-A930-EA9D36B550E5}" presName="FourNodes_1_text" presStyleLbl="node1" presStyleIdx="3" presStyleCnt="4">
        <dgm:presLayoutVars>
          <dgm:bulletEnabled val="1"/>
        </dgm:presLayoutVars>
      </dgm:prSet>
      <dgm:spPr/>
    </dgm:pt>
    <dgm:pt modelId="{1BB2F343-6D03-4AC9-BAC1-62624584231F}" type="pres">
      <dgm:prSet presAssocID="{7E2ECDB6-A507-43B5-A930-EA9D36B550E5}" presName="FourNodes_2_text" presStyleLbl="node1" presStyleIdx="3" presStyleCnt="4">
        <dgm:presLayoutVars>
          <dgm:bulletEnabled val="1"/>
        </dgm:presLayoutVars>
      </dgm:prSet>
      <dgm:spPr/>
    </dgm:pt>
    <dgm:pt modelId="{A9C1B954-3E49-4CEF-9F9D-22637C0138A9}" type="pres">
      <dgm:prSet presAssocID="{7E2ECDB6-A507-43B5-A930-EA9D36B550E5}" presName="FourNodes_3_text" presStyleLbl="node1" presStyleIdx="3" presStyleCnt="4">
        <dgm:presLayoutVars>
          <dgm:bulletEnabled val="1"/>
        </dgm:presLayoutVars>
      </dgm:prSet>
      <dgm:spPr/>
    </dgm:pt>
    <dgm:pt modelId="{6DC36EEB-6272-4D1F-8D93-E8A19E06525A}" type="pres">
      <dgm:prSet presAssocID="{7E2ECDB6-A507-43B5-A930-EA9D36B550E5}" presName="FourNodes_4_text" presStyleLbl="node1" presStyleIdx="3" presStyleCnt="4">
        <dgm:presLayoutVars>
          <dgm:bulletEnabled val="1"/>
        </dgm:presLayoutVars>
      </dgm:prSet>
      <dgm:spPr/>
    </dgm:pt>
  </dgm:ptLst>
  <dgm:cxnLst>
    <dgm:cxn modelId="{1AAD8C01-B888-4165-B435-9C7356A4725A}" type="presOf" srcId="{591A247B-47E1-4A88-9922-E8CB479FD25F}" destId="{1BB2F343-6D03-4AC9-BAC1-62624584231F}" srcOrd="1" destOrd="0" presId="urn:microsoft.com/office/officeart/2005/8/layout/vProcess5"/>
    <dgm:cxn modelId="{DFE36510-D2A1-410A-84BB-01A3419B647B}" type="presOf" srcId="{591A247B-47E1-4A88-9922-E8CB479FD25F}" destId="{FC0765AB-4139-44E2-A27D-77676FCAAF23}" srcOrd="0" destOrd="0" presId="urn:microsoft.com/office/officeart/2005/8/layout/vProcess5"/>
    <dgm:cxn modelId="{4076FA3C-185E-4AD4-B5D3-C5785E0CCD71}" srcId="{7E2ECDB6-A507-43B5-A930-EA9D36B550E5}" destId="{2BD1744D-C379-430F-95E7-38C25028E9E3}" srcOrd="2" destOrd="0" parTransId="{761AEF7F-3EE7-4829-B15B-E003B7A54EEE}" sibTransId="{601D0DA2-B7EA-40B9-A58D-743A665DD675}"/>
    <dgm:cxn modelId="{30B14866-34FC-4C36-B609-9D1B151E0139}" srcId="{7E2ECDB6-A507-43B5-A930-EA9D36B550E5}" destId="{EDA4A069-63D4-4E93-96E7-40FB29D5BBB9}" srcOrd="0" destOrd="0" parTransId="{36EF2611-3924-420F-8C02-74DDF159A5C1}" sibTransId="{4C69F0B6-7094-4453-98C5-12FAAC699684}"/>
    <dgm:cxn modelId="{D6E4114D-E0D2-4E77-901F-C1F42A94349E}" type="presOf" srcId="{2BD1744D-C379-430F-95E7-38C25028E9E3}" destId="{A9C1B954-3E49-4CEF-9F9D-22637C0138A9}" srcOrd="1" destOrd="0" presId="urn:microsoft.com/office/officeart/2005/8/layout/vProcess5"/>
    <dgm:cxn modelId="{A0FFAD87-4096-45F7-B0FC-B0885A5528EA}" type="presOf" srcId="{2BD1744D-C379-430F-95E7-38C25028E9E3}" destId="{D55CA5ED-77B2-402B-B77D-8ED0802F419A}" srcOrd="0" destOrd="0" presId="urn:microsoft.com/office/officeart/2005/8/layout/vProcess5"/>
    <dgm:cxn modelId="{4845978A-3460-4A92-A4A3-DEE51496E1D1}" type="presOf" srcId="{20D77A51-E8A4-4FA5-A475-3D36A768EFF6}" destId="{A07315C9-881A-45E4-9E63-1BEA1A987100}" srcOrd="0" destOrd="0" presId="urn:microsoft.com/office/officeart/2005/8/layout/vProcess5"/>
    <dgm:cxn modelId="{FE4EB299-FD71-41FA-90D0-0F42E6B4C05E}" type="presOf" srcId="{4C69F0B6-7094-4453-98C5-12FAAC699684}" destId="{0C2558E8-8CFB-46FA-9E5F-3575F75A54C2}" srcOrd="0" destOrd="0" presId="urn:microsoft.com/office/officeart/2005/8/layout/vProcess5"/>
    <dgm:cxn modelId="{741C1D9F-7174-41C1-983D-A0D5629F5959}" type="presOf" srcId="{7E2ECDB6-A507-43B5-A930-EA9D36B550E5}" destId="{83CE8719-C1CC-4E43-8FEA-3D6D485E90A6}" srcOrd="0" destOrd="0" presId="urn:microsoft.com/office/officeart/2005/8/layout/vProcess5"/>
    <dgm:cxn modelId="{F2EF26AC-9597-4FCF-843F-162A19034CA6}" type="presOf" srcId="{EDA4A069-63D4-4E93-96E7-40FB29D5BBB9}" destId="{0A80B5B5-E6DB-44F6-A220-F7004A06C48C}" srcOrd="0" destOrd="0" presId="urn:microsoft.com/office/officeart/2005/8/layout/vProcess5"/>
    <dgm:cxn modelId="{48C648B3-4EAB-4C5E-91DD-294825D480FC}" type="presOf" srcId="{9F39719B-673F-43DD-B3C1-7190E3D674E3}" destId="{AE8BD7CF-26F4-440E-9766-D6488468944B}" srcOrd="0" destOrd="0" presId="urn:microsoft.com/office/officeart/2005/8/layout/vProcess5"/>
    <dgm:cxn modelId="{787150BD-0665-4306-A28B-9821BE36DA90}" srcId="{7E2ECDB6-A507-43B5-A930-EA9D36B550E5}" destId="{591A247B-47E1-4A88-9922-E8CB479FD25F}" srcOrd="1" destOrd="0" parTransId="{1F75A029-2CDD-4ABD-878F-D9C9E46B9C30}" sibTransId="{20D77A51-E8A4-4FA5-A475-3D36A768EFF6}"/>
    <dgm:cxn modelId="{A8789DC3-EFCF-40EF-A85E-0599540584D9}" type="presOf" srcId="{EDA4A069-63D4-4E93-96E7-40FB29D5BBB9}" destId="{CE384231-8D21-4FC7-9B92-A2C74F8DC26B}" srcOrd="1" destOrd="0" presId="urn:microsoft.com/office/officeart/2005/8/layout/vProcess5"/>
    <dgm:cxn modelId="{ABAF70CA-6DCA-4DF6-ADCF-865586019361}" type="presOf" srcId="{601D0DA2-B7EA-40B9-A58D-743A665DD675}" destId="{4916DAC6-6F9A-4A8B-A12C-10D0F9A2EAD8}" srcOrd="0" destOrd="0" presId="urn:microsoft.com/office/officeart/2005/8/layout/vProcess5"/>
    <dgm:cxn modelId="{2D4850D9-F6FA-4120-A4BC-E1952739FC74}" type="presOf" srcId="{9F39719B-673F-43DD-B3C1-7190E3D674E3}" destId="{6DC36EEB-6272-4D1F-8D93-E8A19E06525A}" srcOrd="1" destOrd="0" presId="urn:microsoft.com/office/officeart/2005/8/layout/vProcess5"/>
    <dgm:cxn modelId="{B24D76F7-0C54-4A86-BE30-672120DEAAB2}" srcId="{7E2ECDB6-A507-43B5-A930-EA9D36B550E5}" destId="{9F39719B-673F-43DD-B3C1-7190E3D674E3}" srcOrd="3" destOrd="0" parTransId="{A51DC634-971E-46F8-A4ED-8CB80CBDAC88}" sibTransId="{14FDD2F2-7D3E-48CF-989D-583AC7A31E2D}"/>
    <dgm:cxn modelId="{687F986D-8478-4E80-B0DE-8997E50B5A87}" type="presParOf" srcId="{83CE8719-C1CC-4E43-8FEA-3D6D485E90A6}" destId="{1EBBFEB7-60AA-47F1-B53E-AF86F8571DD2}" srcOrd="0" destOrd="0" presId="urn:microsoft.com/office/officeart/2005/8/layout/vProcess5"/>
    <dgm:cxn modelId="{B6A4FF1F-AB7E-4429-AA33-BF5055CD02E9}" type="presParOf" srcId="{83CE8719-C1CC-4E43-8FEA-3D6D485E90A6}" destId="{0A80B5B5-E6DB-44F6-A220-F7004A06C48C}" srcOrd="1" destOrd="0" presId="urn:microsoft.com/office/officeart/2005/8/layout/vProcess5"/>
    <dgm:cxn modelId="{B7EAFE55-8EDE-4A4F-90B7-AB37B8803D45}" type="presParOf" srcId="{83CE8719-C1CC-4E43-8FEA-3D6D485E90A6}" destId="{FC0765AB-4139-44E2-A27D-77676FCAAF23}" srcOrd="2" destOrd="0" presId="urn:microsoft.com/office/officeart/2005/8/layout/vProcess5"/>
    <dgm:cxn modelId="{EB993CD9-CB14-4419-BCA9-07B355D0B2E2}" type="presParOf" srcId="{83CE8719-C1CC-4E43-8FEA-3D6D485E90A6}" destId="{D55CA5ED-77B2-402B-B77D-8ED0802F419A}" srcOrd="3" destOrd="0" presId="urn:microsoft.com/office/officeart/2005/8/layout/vProcess5"/>
    <dgm:cxn modelId="{0D52025E-0829-44FD-B1A9-89369CE52A7E}" type="presParOf" srcId="{83CE8719-C1CC-4E43-8FEA-3D6D485E90A6}" destId="{AE8BD7CF-26F4-440E-9766-D6488468944B}" srcOrd="4" destOrd="0" presId="urn:microsoft.com/office/officeart/2005/8/layout/vProcess5"/>
    <dgm:cxn modelId="{73B0750D-42F9-4339-8A16-F6D8DEF4C436}" type="presParOf" srcId="{83CE8719-C1CC-4E43-8FEA-3D6D485E90A6}" destId="{0C2558E8-8CFB-46FA-9E5F-3575F75A54C2}" srcOrd="5" destOrd="0" presId="urn:microsoft.com/office/officeart/2005/8/layout/vProcess5"/>
    <dgm:cxn modelId="{E933FB70-6F0E-4CED-A968-257389EE825A}" type="presParOf" srcId="{83CE8719-C1CC-4E43-8FEA-3D6D485E90A6}" destId="{A07315C9-881A-45E4-9E63-1BEA1A987100}" srcOrd="6" destOrd="0" presId="urn:microsoft.com/office/officeart/2005/8/layout/vProcess5"/>
    <dgm:cxn modelId="{523CB959-C44D-4912-88A8-F0B81EACF4B6}" type="presParOf" srcId="{83CE8719-C1CC-4E43-8FEA-3D6D485E90A6}" destId="{4916DAC6-6F9A-4A8B-A12C-10D0F9A2EAD8}" srcOrd="7" destOrd="0" presId="urn:microsoft.com/office/officeart/2005/8/layout/vProcess5"/>
    <dgm:cxn modelId="{50E2129E-A38C-4526-9D50-118B8C49506C}" type="presParOf" srcId="{83CE8719-C1CC-4E43-8FEA-3D6D485E90A6}" destId="{CE384231-8D21-4FC7-9B92-A2C74F8DC26B}" srcOrd="8" destOrd="0" presId="urn:microsoft.com/office/officeart/2005/8/layout/vProcess5"/>
    <dgm:cxn modelId="{9C508AB8-9CD8-4197-AE47-A7A8ACC43144}" type="presParOf" srcId="{83CE8719-C1CC-4E43-8FEA-3D6D485E90A6}" destId="{1BB2F343-6D03-4AC9-BAC1-62624584231F}" srcOrd="9" destOrd="0" presId="urn:microsoft.com/office/officeart/2005/8/layout/vProcess5"/>
    <dgm:cxn modelId="{47841654-502B-490F-B081-2FEF3EF2A42D}" type="presParOf" srcId="{83CE8719-C1CC-4E43-8FEA-3D6D485E90A6}" destId="{A9C1B954-3E49-4CEF-9F9D-22637C0138A9}" srcOrd="10" destOrd="0" presId="urn:microsoft.com/office/officeart/2005/8/layout/vProcess5"/>
    <dgm:cxn modelId="{33A194D0-703E-4931-BE74-DBED24D135D5}" type="presParOf" srcId="{83CE8719-C1CC-4E43-8FEA-3D6D485E90A6}" destId="{6DC36EEB-6272-4D1F-8D93-E8A19E06525A}"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4685AD-2C9A-40DF-BE6F-A2F965A030BF}">
      <dsp:nvSpPr>
        <dsp:cNvPr id="0" name=""/>
        <dsp:cNvSpPr/>
      </dsp:nvSpPr>
      <dsp:spPr>
        <a:xfrm>
          <a:off x="77500" y="403107"/>
          <a:ext cx="1266322" cy="1266322"/>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2B5B07-F997-4BC5-848A-86BDECE5B2FA}">
      <dsp:nvSpPr>
        <dsp:cNvPr id="0" name=""/>
        <dsp:cNvSpPr/>
      </dsp:nvSpPr>
      <dsp:spPr>
        <a:xfrm>
          <a:off x="343428" y="669035"/>
          <a:ext cx="734467" cy="7344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3A5A97-0038-479E-A8AF-5A8293DF64AD}">
      <dsp:nvSpPr>
        <dsp:cNvPr id="0" name=""/>
        <dsp:cNvSpPr/>
      </dsp:nvSpPr>
      <dsp:spPr>
        <a:xfrm>
          <a:off x="1615178" y="403107"/>
          <a:ext cx="2984904" cy="1266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Mediums of communication-</a:t>
          </a:r>
        </a:p>
      </dsp:txBody>
      <dsp:txXfrm>
        <a:off x="1615178" y="403107"/>
        <a:ext cx="2984904" cy="1266322"/>
      </dsp:txXfrm>
    </dsp:sp>
    <dsp:sp modelId="{0263C0CD-2C04-4772-8296-FF23F9CA57D4}">
      <dsp:nvSpPr>
        <dsp:cNvPr id="0" name=""/>
        <dsp:cNvSpPr/>
      </dsp:nvSpPr>
      <dsp:spPr>
        <a:xfrm>
          <a:off x="5120179" y="403107"/>
          <a:ext cx="1266322" cy="1266322"/>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C50B73-E2C6-41D9-825E-EEED9A986ABE}">
      <dsp:nvSpPr>
        <dsp:cNvPr id="0" name=""/>
        <dsp:cNvSpPr/>
      </dsp:nvSpPr>
      <dsp:spPr>
        <a:xfrm>
          <a:off x="5386107" y="669035"/>
          <a:ext cx="734467" cy="7344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69437A-6222-4D59-B2BD-35266D3F3F49}">
      <dsp:nvSpPr>
        <dsp:cNvPr id="0" name=""/>
        <dsp:cNvSpPr/>
      </dsp:nvSpPr>
      <dsp:spPr>
        <a:xfrm>
          <a:off x="6657857" y="403107"/>
          <a:ext cx="2984904" cy="1266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1</a:t>
          </a:r>
          <a:r>
            <a:rPr lang="en-US" sz="1500" kern="1200" dirty="0"/>
            <a:t>)Verbal medium – Through verbal medium we coney our ideas , thought or emotions through words or a common language. Example communication between you and your friends.</a:t>
          </a:r>
        </a:p>
      </dsp:txBody>
      <dsp:txXfrm>
        <a:off x="6657857" y="403107"/>
        <a:ext cx="2984904" cy="1266322"/>
      </dsp:txXfrm>
    </dsp:sp>
    <dsp:sp modelId="{2DD1E182-33CD-492E-851F-068B8899D619}">
      <dsp:nvSpPr>
        <dsp:cNvPr id="0" name=""/>
        <dsp:cNvSpPr/>
      </dsp:nvSpPr>
      <dsp:spPr>
        <a:xfrm>
          <a:off x="77500" y="2353294"/>
          <a:ext cx="1266322" cy="1266322"/>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4B42C7-3405-4E89-8B45-1B5D6C8ABDD0}">
      <dsp:nvSpPr>
        <dsp:cNvPr id="0" name=""/>
        <dsp:cNvSpPr/>
      </dsp:nvSpPr>
      <dsp:spPr>
        <a:xfrm>
          <a:off x="343428" y="2619221"/>
          <a:ext cx="734467" cy="7344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0E0CA4-9259-4867-94EE-85C5FB533CBD}">
      <dsp:nvSpPr>
        <dsp:cNvPr id="0" name=""/>
        <dsp:cNvSpPr/>
      </dsp:nvSpPr>
      <dsp:spPr>
        <a:xfrm>
          <a:off x="1615178" y="2353294"/>
          <a:ext cx="2984904" cy="1266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IN" sz="1200" kern="1200" dirty="0"/>
            <a:t>2)Non-verbal communication-Lets take an example that you are talking to your pet , here talking means that you are communicating with him without using words that mean you are using a non-verbal medium for your communication . In the ancient times also people used to communicate through several  other non -verbal  communication mediums. Earlier when king’s messenger had to gat</a:t>
          </a:r>
          <a:r>
            <a:rPr lang="en-US" sz="1200" kern="1200" dirty="0"/>
            <a:t>her people on the street , they used to play drums. Also in the earlier times when the people had to communicate for longer distances , they used to launch powerful rocket that was able to produce a high intensity light even during daytime which used to convey a particular meaning</a:t>
          </a:r>
          <a:r>
            <a:rPr lang="en-US" sz="1100" kern="1200" dirty="0"/>
            <a:t>.</a:t>
          </a:r>
        </a:p>
      </dsp:txBody>
      <dsp:txXfrm>
        <a:off x="1615178" y="2353294"/>
        <a:ext cx="2984904" cy="1266322"/>
      </dsp:txXfrm>
    </dsp:sp>
    <dsp:sp modelId="{43C4BE37-A8AF-4BDD-A0E5-930B987A80FE}">
      <dsp:nvSpPr>
        <dsp:cNvPr id="0" name=""/>
        <dsp:cNvSpPr/>
      </dsp:nvSpPr>
      <dsp:spPr>
        <a:xfrm>
          <a:off x="5120179" y="2353294"/>
          <a:ext cx="1266322" cy="1266322"/>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5548B6-E279-4680-A9CC-C5E1825740B2}">
      <dsp:nvSpPr>
        <dsp:cNvPr id="0" name=""/>
        <dsp:cNvSpPr/>
      </dsp:nvSpPr>
      <dsp:spPr>
        <a:xfrm>
          <a:off x="5386107" y="2619221"/>
          <a:ext cx="734467" cy="7344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1E174F-B3F1-46A0-8A2E-6CC5DB230ED6}">
      <dsp:nvSpPr>
        <dsp:cNvPr id="0" name=""/>
        <dsp:cNvSpPr/>
      </dsp:nvSpPr>
      <dsp:spPr>
        <a:xfrm>
          <a:off x="6657857" y="2353294"/>
          <a:ext cx="2984904" cy="1266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dirty="0"/>
            <a:t>Sign languages are also non-verbal medium for communication </a:t>
          </a:r>
        </a:p>
        <a:p>
          <a:pPr marL="0" lvl="0" indent="0" algn="l" defTabSz="666750">
            <a:lnSpc>
              <a:spcPct val="90000"/>
            </a:lnSpc>
            <a:spcBef>
              <a:spcPct val="0"/>
            </a:spcBef>
            <a:spcAft>
              <a:spcPct val="35000"/>
            </a:spcAft>
            <a:buNone/>
          </a:pPr>
          <a:r>
            <a:rPr lang="en-US" sz="1500" kern="1200" dirty="0"/>
            <a:t>Also we communicate through body like giving hugs</a:t>
          </a:r>
        </a:p>
        <a:p>
          <a:pPr marL="0" lvl="0" indent="0" algn="l" defTabSz="666750">
            <a:lnSpc>
              <a:spcPct val="90000"/>
            </a:lnSpc>
            <a:spcBef>
              <a:spcPct val="0"/>
            </a:spcBef>
            <a:spcAft>
              <a:spcPct val="35000"/>
            </a:spcAft>
            <a:buNone/>
          </a:pPr>
          <a:endParaRPr lang="en-US" sz="1500" kern="1200" dirty="0"/>
        </a:p>
      </dsp:txBody>
      <dsp:txXfrm>
        <a:off x="6657857" y="2353294"/>
        <a:ext cx="2984904" cy="12663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20C93-F69F-4E1F-8B84-80B6EDA524B0}">
      <dsp:nvSpPr>
        <dsp:cNvPr id="0" name=""/>
        <dsp:cNvSpPr/>
      </dsp:nvSpPr>
      <dsp:spPr>
        <a:xfrm>
          <a:off x="0" y="3993"/>
          <a:ext cx="5641974" cy="6196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9A90B3-C502-4E5B-9D3C-91475CA44E9E}">
      <dsp:nvSpPr>
        <dsp:cNvPr id="0" name=""/>
        <dsp:cNvSpPr/>
      </dsp:nvSpPr>
      <dsp:spPr>
        <a:xfrm>
          <a:off x="187430" y="143404"/>
          <a:ext cx="341115" cy="3407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B1099B-8DD3-486A-859C-3925706D95D0}">
      <dsp:nvSpPr>
        <dsp:cNvPr id="0" name=""/>
        <dsp:cNvSpPr/>
      </dsp:nvSpPr>
      <dsp:spPr>
        <a:xfrm>
          <a:off x="715975" y="3993"/>
          <a:ext cx="4893653" cy="677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22" tIns="71722" rIns="71722" bIns="71722" numCol="1" spcCol="1270" anchor="ctr" anchorCtr="0">
          <a:noAutofit/>
        </a:bodyPr>
        <a:lstStyle/>
        <a:p>
          <a:pPr marL="0" lvl="0" indent="0" algn="l" defTabSz="622300">
            <a:lnSpc>
              <a:spcPct val="100000"/>
            </a:lnSpc>
            <a:spcBef>
              <a:spcPct val="0"/>
            </a:spcBef>
            <a:spcAft>
              <a:spcPct val="35000"/>
            </a:spcAft>
            <a:buNone/>
          </a:pPr>
          <a:r>
            <a:rPr lang="en-US" sz="1400" b="1" kern="1200"/>
            <a:t>1. Sender-</a:t>
          </a:r>
          <a:endParaRPr lang="en-US" sz="1400" kern="1200"/>
        </a:p>
      </dsp:txBody>
      <dsp:txXfrm>
        <a:off x="715975" y="3993"/>
        <a:ext cx="4893653" cy="677691"/>
      </dsp:txXfrm>
    </dsp:sp>
    <dsp:sp modelId="{4A26C7A9-7105-41CE-AC8F-68FD360E23FD}">
      <dsp:nvSpPr>
        <dsp:cNvPr id="0" name=""/>
        <dsp:cNvSpPr/>
      </dsp:nvSpPr>
      <dsp:spPr>
        <a:xfrm>
          <a:off x="0" y="851107"/>
          <a:ext cx="5641974" cy="6196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5C34A8-04CB-464A-9DEE-036910ED4B86}">
      <dsp:nvSpPr>
        <dsp:cNvPr id="0" name=""/>
        <dsp:cNvSpPr/>
      </dsp:nvSpPr>
      <dsp:spPr>
        <a:xfrm>
          <a:off x="187430" y="990518"/>
          <a:ext cx="341115" cy="3407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141103-DCCC-42B0-8CF1-CE59D9078E64}">
      <dsp:nvSpPr>
        <dsp:cNvPr id="0" name=""/>
        <dsp:cNvSpPr/>
      </dsp:nvSpPr>
      <dsp:spPr>
        <a:xfrm>
          <a:off x="715975" y="851107"/>
          <a:ext cx="4893653" cy="677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22" tIns="71722" rIns="71722" bIns="71722" numCol="1" spcCol="1270" anchor="ctr" anchorCtr="0">
          <a:noAutofit/>
        </a:bodyPr>
        <a:lstStyle/>
        <a:p>
          <a:pPr marL="0" lvl="0" indent="0" algn="l" defTabSz="622300">
            <a:lnSpc>
              <a:spcPct val="100000"/>
            </a:lnSpc>
            <a:spcBef>
              <a:spcPct val="0"/>
            </a:spcBef>
            <a:spcAft>
              <a:spcPct val="35000"/>
            </a:spcAft>
            <a:buNone/>
          </a:pPr>
          <a:r>
            <a:rPr lang="en-US" sz="1400" kern="1200"/>
            <a:t>The communicator generates the message and imparts it to the accepter. Sender is the first source of process in communication.</a:t>
          </a:r>
        </a:p>
      </dsp:txBody>
      <dsp:txXfrm>
        <a:off x="715975" y="851107"/>
        <a:ext cx="4893653" cy="677691"/>
      </dsp:txXfrm>
    </dsp:sp>
    <dsp:sp modelId="{57AA6490-5D1B-4095-9B98-A4435ED684F6}">
      <dsp:nvSpPr>
        <dsp:cNvPr id="0" name=""/>
        <dsp:cNvSpPr/>
      </dsp:nvSpPr>
      <dsp:spPr>
        <a:xfrm>
          <a:off x="0" y="1698222"/>
          <a:ext cx="5641974" cy="6196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5C75F0-C05F-44D7-9CAA-E68FC2AA6B11}">
      <dsp:nvSpPr>
        <dsp:cNvPr id="0" name=""/>
        <dsp:cNvSpPr/>
      </dsp:nvSpPr>
      <dsp:spPr>
        <a:xfrm>
          <a:off x="187430" y="1837632"/>
          <a:ext cx="341115" cy="3407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931F23-1242-43AC-A9FD-200BB2C8A413}">
      <dsp:nvSpPr>
        <dsp:cNvPr id="0" name=""/>
        <dsp:cNvSpPr/>
      </dsp:nvSpPr>
      <dsp:spPr>
        <a:xfrm>
          <a:off x="715975" y="1698222"/>
          <a:ext cx="4893653" cy="677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22" tIns="71722" rIns="71722" bIns="71722" numCol="1" spcCol="1270" anchor="ctr" anchorCtr="0">
          <a:noAutofit/>
        </a:bodyPr>
        <a:lstStyle/>
        <a:p>
          <a:pPr marL="0" lvl="0" indent="0" algn="l" defTabSz="622300">
            <a:lnSpc>
              <a:spcPct val="100000"/>
            </a:lnSpc>
            <a:spcBef>
              <a:spcPct val="0"/>
            </a:spcBef>
            <a:spcAft>
              <a:spcPct val="35000"/>
            </a:spcAft>
            <a:buNone/>
          </a:pPr>
          <a:r>
            <a:rPr lang="en-US" sz="1400" b="1" kern="1200"/>
            <a:t>2. Message</a:t>
          </a:r>
          <a:endParaRPr lang="en-US" sz="1400" kern="1200"/>
        </a:p>
      </dsp:txBody>
      <dsp:txXfrm>
        <a:off x="715975" y="1698222"/>
        <a:ext cx="4893653" cy="677691"/>
      </dsp:txXfrm>
    </dsp:sp>
    <dsp:sp modelId="{056A4D14-8EC2-45FD-B70A-1F3959471B57}">
      <dsp:nvSpPr>
        <dsp:cNvPr id="0" name=""/>
        <dsp:cNvSpPr/>
      </dsp:nvSpPr>
      <dsp:spPr>
        <a:xfrm>
          <a:off x="0" y="2545336"/>
          <a:ext cx="5641974" cy="6196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D3232B-B946-46FB-9AC4-31B332758350}">
      <dsp:nvSpPr>
        <dsp:cNvPr id="0" name=""/>
        <dsp:cNvSpPr/>
      </dsp:nvSpPr>
      <dsp:spPr>
        <a:xfrm>
          <a:off x="187430" y="2684747"/>
          <a:ext cx="341115" cy="3407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C9AF69-5870-4D7E-BAA6-D2839BF68DE1}">
      <dsp:nvSpPr>
        <dsp:cNvPr id="0" name=""/>
        <dsp:cNvSpPr/>
      </dsp:nvSpPr>
      <dsp:spPr>
        <a:xfrm>
          <a:off x="715975" y="2545336"/>
          <a:ext cx="4893653" cy="677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22" tIns="71722" rIns="71722" bIns="71722" numCol="1" spcCol="1270" anchor="ctr" anchorCtr="0">
          <a:noAutofit/>
        </a:bodyPr>
        <a:lstStyle/>
        <a:p>
          <a:pPr marL="0" lvl="0" indent="0" algn="l" defTabSz="622300">
            <a:lnSpc>
              <a:spcPct val="100000"/>
            </a:lnSpc>
            <a:spcBef>
              <a:spcPct val="0"/>
            </a:spcBef>
            <a:spcAft>
              <a:spcPct val="35000"/>
            </a:spcAft>
            <a:buNone/>
          </a:pPr>
          <a:r>
            <a:rPr lang="en-US" sz="1400" kern="1200"/>
            <a:t>It is the information, view, topics, idea, feelings, sensitivity etc. that is produced by the sender and is then planned to be communicated further.</a:t>
          </a:r>
        </a:p>
      </dsp:txBody>
      <dsp:txXfrm>
        <a:off x="715975" y="2545336"/>
        <a:ext cx="4893653" cy="677691"/>
      </dsp:txXfrm>
    </dsp:sp>
    <dsp:sp modelId="{E84FCBD0-E4B8-4BD2-AA62-2B0224443B1D}">
      <dsp:nvSpPr>
        <dsp:cNvPr id="0" name=""/>
        <dsp:cNvSpPr/>
      </dsp:nvSpPr>
      <dsp:spPr>
        <a:xfrm>
          <a:off x="0" y="3392450"/>
          <a:ext cx="5641974" cy="6196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F52F32-6DCD-44A5-A749-A7E99957C636}">
      <dsp:nvSpPr>
        <dsp:cNvPr id="0" name=""/>
        <dsp:cNvSpPr/>
      </dsp:nvSpPr>
      <dsp:spPr>
        <a:xfrm>
          <a:off x="187430" y="3531861"/>
          <a:ext cx="341115" cy="34078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9408C2-E5B0-4560-A20F-E1A7CCEAD5E7}">
      <dsp:nvSpPr>
        <dsp:cNvPr id="0" name=""/>
        <dsp:cNvSpPr/>
      </dsp:nvSpPr>
      <dsp:spPr>
        <a:xfrm>
          <a:off x="715975" y="3392450"/>
          <a:ext cx="4893653" cy="677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22" tIns="71722" rIns="71722" bIns="71722" numCol="1" spcCol="1270" anchor="ctr" anchorCtr="0">
          <a:noAutofit/>
        </a:bodyPr>
        <a:lstStyle/>
        <a:p>
          <a:pPr marL="0" lvl="0" indent="0" algn="l" defTabSz="622300">
            <a:lnSpc>
              <a:spcPct val="100000"/>
            </a:lnSpc>
            <a:spcBef>
              <a:spcPct val="0"/>
            </a:spcBef>
            <a:spcAft>
              <a:spcPct val="35000"/>
            </a:spcAft>
            <a:buNone/>
          </a:pPr>
          <a:r>
            <a:rPr lang="en-US" sz="1400" b="1" kern="1200"/>
            <a:t>3. Encoding</a:t>
          </a:r>
          <a:endParaRPr lang="en-US" sz="1400" kern="1200"/>
        </a:p>
      </dsp:txBody>
      <dsp:txXfrm>
        <a:off x="715975" y="3392450"/>
        <a:ext cx="4893653" cy="677691"/>
      </dsp:txXfrm>
    </dsp:sp>
    <dsp:sp modelId="{4F0115D2-EF15-410D-B957-41C7949B91A1}">
      <dsp:nvSpPr>
        <dsp:cNvPr id="0" name=""/>
        <dsp:cNvSpPr/>
      </dsp:nvSpPr>
      <dsp:spPr>
        <a:xfrm>
          <a:off x="0" y="4239565"/>
          <a:ext cx="5641974" cy="6196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B58E85-8D6B-44D7-A588-0C0627DDB764}">
      <dsp:nvSpPr>
        <dsp:cNvPr id="0" name=""/>
        <dsp:cNvSpPr/>
      </dsp:nvSpPr>
      <dsp:spPr>
        <a:xfrm>
          <a:off x="187430" y="4378975"/>
          <a:ext cx="341115" cy="34078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FAB26B-114E-42C1-B842-331FF5939078}">
      <dsp:nvSpPr>
        <dsp:cNvPr id="0" name=""/>
        <dsp:cNvSpPr/>
      </dsp:nvSpPr>
      <dsp:spPr>
        <a:xfrm>
          <a:off x="715975" y="4239565"/>
          <a:ext cx="4893653" cy="677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22" tIns="71722" rIns="71722" bIns="71722" numCol="1" spcCol="1270" anchor="ctr" anchorCtr="0">
          <a:noAutofit/>
        </a:bodyPr>
        <a:lstStyle/>
        <a:p>
          <a:pPr marL="0" lvl="0" indent="0" algn="l" defTabSz="622300">
            <a:lnSpc>
              <a:spcPct val="100000"/>
            </a:lnSpc>
            <a:spcBef>
              <a:spcPct val="0"/>
            </a:spcBef>
            <a:spcAft>
              <a:spcPct val="35000"/>
            </a:spcAft>
            <a:buNone/>
          </a:pPr>
          <a:r>
            <a:rPr lang="en-US" sz="1400" kern="1200"/>
            <a:t>After generating message by the sender , it is encoded or Represented like for example as in the form of pictures, gestures, words etc. earlier it is being took.</a:t>
          </a:r>
        </a:p>
      </dsp:txBody>
      <dsp:txXfrm>
        <a:off x="715975" y="4239565"/>
        <a:ext cx="4893653" cy="6776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0B5B5-E6DB-44F6-A220-F7004A06C48C}">
      <dsp:nvSpPr>
        <dsp:cNvPr id="0" name=""/>
        <dsp:cNvSpPr/>
      </dsp:nvSpPr>
      <dsp:spPr>
        <a:xfrm>
          <a:off x="0" y="0"/>
          <a:ext cx="7523481" cy="892415"/>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t>4. Media or Channel</a:t>
          </a:r>
          <a:endParaRPr lang="en-US" sz="1200" kern="1200"/>
        </a:p>
      </dsp:txBody>
      <dsp:txXfrm>
        <a:off x="26138" y="26138"/>
        <a:ext cx="6485086" cy="840139"/>
      </dsp:txXfrm>
    </dsp:sp>
    <dsp:sp modelId="{FC0765AB-4139-44E2-A27D-77676FCAAF23}">
      <dsp:nvSpPr>
        <dsp:cNvPr id="0" name=""/>
        <dsp:cNvSpPr/>
      </dsp:nvSpPr>
      <dsp:spPr>
        <a:xfrm>
          <a:off x="630091" y="1054672"/>
          <a:ext cx="7523481" cy="892415"/>
        </a:xfrm>
        <a:prstGeom prst="roundRect">
          <a:avLst>
            <a:gd name="adj" fmla="val 10000"/>
          </a:avLst>
        </a:prstGeom>
        <a:solidFill>
          <a:schemeClr val="accent2">
            <a:hueOff val="-441124"/>
            <a:satOff val="497"/>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It is the middle part of the communication process. Basically, the message may be conveyed through writing. For communication also includes some important media like internet, </a:t>
          </a:r>
          <a:r>
            <a:rPr lang="en-US" sz="1200" b="1" i="1" kern="1200">
              <a:hlinkClick xmlns:r="http://schemas.openxmlformats.org/officeDocument/2006/relationships" r:id="rId1"/>
            </a:rPr>
            <a:t>telephone</a:t>
          </a:r>
          <a:r>
            <a:rPr lang="en-US" sz="1200" kern="1200"/>
            <a:t>, e-mail, post, fax newspaper etc.</a:t>
          </a:r>
        </a:p>
      </dsp:txBody>
      <dsp:txXfrm>
        <a:off x="656229" y="1080810"/>
        <a:ext cx="6261043" cy="840139"/>
      </dsp:txXfrm>
    </dsp:sp>
    <dsp:sp modelId="{D55CA5ED-77B2-402B-B77D-8ED0802F419A}">
      <dsp:nvSpPr>
        <dsp:cNvPr id="0" name=""/>
        <dsp:cNvSpPr/>
      </dsp:nvSpPr>
      <dsp:spPr>
        <a:xfrm>
          <a:off x="1250778" y="2109345"/>
          <a:ext cx="7523481" cy="892415"/>
        </a:xfrm>
        <a:prstGeom prst="roundRect">
          <a:avLst>
            <a:gd name="adj" fmla="val 10000"/>
          </a:avLst>
        </a:prstGeom>
        <a:solidFill>
          <a:schemeClr val="accent2">
            <a:hueOff val="-882249"/>
            <a:satOff val="995"/>
            <a:lumOff val="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t>5. Receiver</a:t>
          </a:r>
          <a:endParaRPr lang="en-US" sz="1200" kern="1200"/>
        </a:p>
      </dsp:txBody>
      <dsp:txXfrm>
        <a:off x="1276916" y="2135483"/>
        <a:ext cx="6270448" cy="840139"/>
      </dsp:txXfrm>
    </dsp:sp>
    <dsp:sp modelId="{AE8BD7CF-26F4-440E-9766-D6488468944B}">
      <dsp:nvSpPr>
        <dsp:cNvPr id="0" name=""/>
        <dsp:cNvSpPr/>
      </dsp:nvSpPr>
      <dsp:spPr>
        <a:xfrm>
          <a:off x="1880870" y="3164018"/>
          <a:ext cx="7523481" cy="892415"/>
        </a:xfrm>
        <a:prstGeom prst="roundRect">
          <a:avLst>
            <a:gd name="adj" fmla="val 10000"/>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It is the opposite end or person or party of communication. After, sending the written message then it’s encoding by the multiplexer via channel then come to receiver. Then, the receiver receives the message and sees it in proper outlook and acts to give reply to the message. Basically, the purpose of communication will be successful when message has been received  the receiver.</a:t>
          </a:r>
        </a:p>
      </dsp:txBody>
      <dsp:txXfrm>
        <a:off x="1907008" y="3190156"/>
        <a:ext cx="6261043" cy="840139"/>
      </dsp:txXfrm>
    </dsp:sp>
    <dsp:sp modelId="{0C2558E8-8CFB-46FA-9E5F-3575F75A54C2}">
      <dsp:nvSpPr>
        <dsp:cNvPr id="0" name=""/>
        <dsp:cNvSpPr/>
      </dsp:nvSpPr>
      <dsp:spPr>
        <a:xfrm>
          <a:off x="6943411" y="683509"/>
          <a:ext cx="580070" cy="580070"/>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7073927" y="683509"/>
        <a:ext cx="319038" cy="436503"/>
      </dsp:txXfrm>
    </dsp:sp>
    <dsp:sp modelId="{A07315C9-881A-45E4-9E63-1BEA1A987100}">
      <dsp:nvSpPr>
        <dsp:cNvPr id="0" name=""/>
        <dsp:cNvSpPr/>
      </dsp:nvSpPr>
      <dsp:spPr>
        <a:xfrm>
          <a:off x="7573503" y="1738181"/>
          <a:ext cx="580070" cy="580070"/>
        </a:xfrm>
        <a:prstGeom prst="downArrow">
          <a:avLst>
            <a:gd name="adj1" fmla="val 55000"/>
            <a:gd name="adj2" fmla="val 45000"/>
          </a:avLst>
        </a:prstGeom>
        <a:solidFill>
          <a:schemeClr val="accent2">
            <a:tint val="40000"/>
            <a:alpha val="90000"/>
            <a:hueOff val="-920933"/>
            <a:satOff val="6135"/>
            <a:lumOff val="561"/>
            <a:alphaOff val="0"/>
          </a:schemeClr>
        </a:solidFill>
        <a:ln w="15875" cap="flat" cmpd="sng" algn="ctr">
          <a:solidFill>
            <a:schemeClr val="accent2">
              <a:tint val="40000"/>
              <a:alpha val="90000"/>
              <a:hueOff val="-920933"/>
              <a:satOff val="6135"/>
              <a:lumOff val="5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7704019" y="1738181"/>
        <a:ext cx="319038" cy="436503"/>
      </dsp:txXfrm>
    </dsp:sp>
    <dsp:sp modelId="{4916DAC6-6F9A-4A8B-A12C-10D0F9A2EAD8}">
      <dsp:nvSpPr>
        <dsp:cNvPr id="0" name=""/>
        <dsp:cNvSpPr/>
      </dsp:nvSpPr>
      <dsp:spPr>
        <a:xfrm>
          <a:off x="8194190" y="2792854"/>
          <a:ext cx="580070" cy="580070"/>
        </a:xfrm>
        <a:prstGeom prst="downArrow">
          <a:avLst>
            <a:gd name="adj1" fmla="val 55000"/>
            <a:gd name="adj2" fmla="val 45000"/>
          </a:avLst>
        </a:prstGeom>
        <a:solidFill>
          <a:schemeClr val="accent2">
            <a:tint val="40000"/>
            <a:alpha val="90000"/>
            <a:hueOff val="-1841865"/>
            <a:satOff val="12270"/>
            <a:lumOff val="1122"/>
            <a:alphaOff val="0"/>
          </a:schemeClr>
        </a:solidFill>
        <a:ln w="15875" cap="flat" cmpd="sng" algn="ctr">
          <a:solidFill>
            <a:schemeClr val="accent2">
              <a:tint val="40000"/>
              <a:alpha val="90000"/>
              <a:hueOff val="-1841865"/>
              <a:satOff val="12270"/>
              <a:lumOff val="11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8324706" y="2792854"/>
        <a:ext cx="319038" cy="43650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A0C0817-A112-4847-8014-A94B7D2A4EA3}" type="datetime1">
              <a:rPr lang="en-US" smtClean="0"/>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99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149071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26352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7047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625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09642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14210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76951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20240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10/22/2020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88692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10/22/2020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5031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6FA2B21-3FCD-4721-B95C-427943F61125}" type="datetime1">
              <a:rPr lang="en-US" smtClean="0"/>
              <a:t>10/22/2020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4B7E4EF-A1BD-40F4-AB7B-04F084DD991D}"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20620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Introduction to communication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Its ways and process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5" name="Rectangle 9">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8C2282-8718-944A-BE7E-7050694CA420}"/>
              </a:ext>
            </a:extLst>
          </p:cNvPr>
          <p:cNvSpPr>
            <a:spLocks noGrp="1"/>
          </p:cNvSpPr>
          <p:nvPr>
            <p:ph type="title"/>
          </p:nvPr>
        </p:nvSpPr>
        <p:spPr>
          <a:xfrm>
            <a:off x="6990079" y="5935787"/>
            <a:ext cx="4236721" cy="45719"/>
          </a:xfrm>
        </p:spPr>
        <p:txBody>
          <a:bodyPr anchor="t">
            <a:normAutofit fontScale="90000"/>
          </a:bodyPr>
          <a:lstStyle/>
          <a:p>
            <a:endParaRPr lang="en-US" dirty="0">
              <a:solidFill>
                <a:srgbClr val="FFFFFF"/>
              </a:solidFill>
            </a:endParaRPr>
          </a:p>
        </p:txBody>
      </p:sp>
      <p:sp>
        <p:nvSpPr>
          <p:cNvPr id="12"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C0DE95D-28B6-1944-A979-B4E70C211A7A}"/>
              </a:ext>
            </a:extLst>
          </p:cNvPr>
          <p:cNvSpPr>
            <a:spLocks noGrp="1"/>
          </p:cNvSpPr>
          <p:nvPr>
            <p:ph idx="1"/>
          </p:nvPr>
        </p:nvSpPr>
        <p:spPr>
          <a:xfrm>
            <a:off x="4219802" y="965864"/>
            <a:ext cx="7006998" cy="3450370"/>
          </a:xfrm>
        </p:spPr>
        <p:txBody>
          <a:bodyPr anchor="b">
            <a:normAutofit fontScale="92500" lnSpcReduction="20000"/>
          </a:bodyPr>
          <a:lstStyle/>
          <a:p>
            <a:pPr lvl="0"/>
            <a:r>
              <a:rPr lang="en-US" sz="15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6.Decoding</a:t>
            </a:r>
            <a:endParaRPr lang="en-US" sz="15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5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Decoding is the process of adapting the symbols encoded by the sender.</a:t>
            </a:r>
          </a:p>
          <a:p>
            <a:endParaRPr lang="en-US" sz="1500" dirty="0">
              <a:solidFill>
                <a:srgbClr val="FFFFFF"/>
              </a:solidFill>
              <a:latin typeface="Arial" panose="020B0604020202020204" pitchFamily="34" charset="0"/>
              <a:ea typeface="Calibri" panose="020F0502020204030204" pitchFamily="34" charset="0"/>
              <a:cs typeface="Times New Roman" panose="02020603050405020304" pitchFamily="18" charset="0"/>
            </a:endParaRPr>
          </a:p>
          <a:p>
            <a:pPr lvl="0"/>
            <a:r>
              <a:rPr lang="en-US" sz="15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7.</a:t>
            </a:r>
            <a:r>
              <a:rPr lang="en-US" sz="15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 Feedback</a:t>
            </a:r>
            <a:endParaRPr lang="en-US" sz="15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5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When the receiver confirms to the sender message that he has received and understood it carefully, actually, the communication process is completely done. Then , the decoder gives a proper reply.</a:t>
            </a:r>
            <a:endParaRPr lang="en-US" sz="15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5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5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8. Noise</a:t>
            </a:r>
            <a:endParaRPr lang="en-US" sz="15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50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Noise is any type of disruption that interferes with the interpretation of information from the message sender. We can say it’s example bad telephone connection, faulty encoding, inattentive receiver, poor understanding of message, internet connection loading, due to prejudice etc.</a:t>
            </a:r>
            <a:endParaRPr lang="en-US" sz="15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03009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323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93293B-5BA4-42A5-9832-CBDDA1B6961F}"/>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a:solidFill>
                  <a:srgbClr val="FFFFFF"/>
                </a:solidFill>
              </a:rPr>
              <a:t>What is communication</a:t>
            </a:r>
          </a:p>
        </p:txBody>
      </p:sp>
      <p:pic>
        <p:nvPicPr>
          <p:cNvPr id="5" name="Picture 4" descr="A picture containing icon&#10;&#10;Description automatically generated">
            <a:extLst>
              <a:ext uri="{FF2B5EF4-FFF2-40B4-BE49-F238E27FC236}">
                <a16:creationId xmlns:a16="http://schemas.microsoft.com/office/drawing/2014/main" id="{0FE3CE8E-89DF-4682-A73C-38B82D90251C}"/>
              </a:ext>
            </a:extLst>
          </p:cNvPr>
          <p:cNvPicPr>
            <a:picLocks noChangeAspect="1"/>
          </p:cNvPicPr>
          <p:nvPr/>
        </p:nvPicPr>
        <p:blipFill rotWithShape="1">
          <a:blip r:embed="rId2"/>
          <a:srcRect r="1618" b="-1"/>
          <a:stretch/>
        </p:blipFill>
        <p:spPr>
          <a:xfrm>
            <a:off x="327547" y="321733"/>
            <a:ext cx="7058306" cy="4107392"/>
          </a:xfrm>
          <a:prstGeom prst="rect">
            <a:avLst/>
          </a:prstGeom>
          <a:noFill/>
        </p:spPr>
      </p:pic>
      <p:sp>
        <p:nvSpPr>
          <p:cNvPr id="14" name="Rectangle 1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4605BC-9217-4AB3-871C-46301604610D}"/>
              </a:ext>
            </a:extLst>
          </p:cNvPr>
          <p:cNvSpPr>
            <a:spLocks noGrp="1"/>
          </p:cNvSpPr>
          <p:nvPr>
            <p:ph sz="half" idx="1"/>
          </p:nvPr>
        </p:nvSpPr>
        <p:spPr>
          <a:xfrm>
            <a:off x="8029319" y="917725"/>
            <a:ext cx="3424739" cy="4852362"/>
          </a:xfrm>
        </p:spPr>
        <p:txBody>
          <a:bodyPr vert="horz" lIns="45720" tIns="45720" rIns="45720" bIns="45720" rtlCol="0" anchor="ctr">
            <a:normAutofit/>
          </a:bodyPr>
          <a:lstStyle/>
          <a:p>
            <a:r>
              <a:rPr lang="en-US">
                <a:solidFill>
                  <a:srgbClr val="FFFFFF"/>
                </a:solidFill>
              </a:rPr>
              <a:t>Communication refers to a two-way process of conveying ideas, thought, emotions , feeling etc. between two or more people through a medium to reach a common understanding.</a:t>
            </a:r>
          </a:p>
        </p:txBody>
      </p:sp>
    </p:spTree>
    <p:extLst>
      <p:ext uri="{BB962C8B-B14F-4D97-AF65-F5344CB8AC3E}">
        <p14:creationId xmlns:p14="http://schemas.microsoft.com/office/powerpoint/2010/main" val="194700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0FE493FE-7ED1-4EC3-BBE4-094CE93684AD}"/>
              </a:ext>
            </a:extLst>
          </p:cNvPr>
          <p:cNvSpPr>
            <a:spLocks noGrp="1"/>
          </p:cNvSpPr>
          <p:nvPr>
            <p:ph type="title"/>
          </p:nvPr>
        </p:nvSpPr>
        <p:spPr>
          <a:xfrm>
            <a:off x="634276" y="640080"/>
            <a:ext cx="4208656" cy="3034857"/>
          </a:xfrm>
        </p:spPr>
        <p:txBody>
          <a:bodyPr vert="horz" lIns="91440" tIns="45720" rIns="91440" bIns="45720" rtlCol="0" anchor="b">
            <a:normAutofit/>
          </a:bodyPr>
          <a:lstStyle/>
          <a:p>
            <a:pPr algn="r"/>
            <a:r>
              <a:rPr lang="en-US" sz="4400" kern="1200" cap="all" spc="200" baseline="0">
                <a:solidFill>
                  <a:srgbClr val="FFFFFF"/>
                </a:solidFill>
                <a:latin typeface="+mj-lt"/>
                <a:ea typeface="+mj-ea"/>
                <a:cs typeface="+mj-cs"/>
              </a:rPr>
              <a:t>Types of Communication</a:t>
            </a:r>
          </a:p>
        </p:txBody>
      </p:sp>
      <p:cxnSp>
        <p:nvCxnSpPr>
          <p:cNvPr id="23" name="Straight Connector 22">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Diagram&#10;&#10;Description automatically generated">
            <a:extLst>
              <a:ext uri="{FF2B5EF4-FFF2-40B4-BE49-F238E27FC236}">
                <a16:creationId xmlns:a16="http://schemas.microsoft.com/office/drawing/2014/main" id="{6B8EA80A-E7DD-4FC4-86F4-D421F59FEE4E}"/>
              </a:ext>
            </a:extLst>
          </p:cNvPr>
          <p:cNvPicPr>
            <a:picLocks noChangeAspect="1"/>
          </p:cNvPicPr>
          <p:nvPr/>
        </p:nvPicPr>
        <p:blipFill>
          <a:blip r:embed="rId2"/>
          <a:stretch>
            <a:fillRect/>
          </a:stretch>
        </p:blipFill>
        <p:spPr>
          <a:xfrm>
            <a:off x="6096000" y="1423133"/>
            <a:ext cx="5459470" cy="4012710"/>
          </a:xfrm>
          <a:prstGeom prst="rect">
            <a:avLst/>
          </a:prstGeom>
          <a:noFill/>
        </p:spPr>
      </p:pic>
    </p:spTree>
    <p:extLst>
      <p:ext uri="{BB962C8B-B14F-4D97-AF65-F5344CB8AC3E}">
        <p14:creationId xmlns:p14="http://schemas.microsoft.com/office/powerpoint/2010/main" val="247238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807D8-D402-4F54-A914-7307440CB8C6}"/>
              </a:ext>
            </a:extLst>
          </p:cNvPr>
          <p:cNvSpPr>
            <a:spLocks noGrp="1"/>
          </p:cNvSpPr>
          <p:nvPr>
            <p:ph type="title"/>
          </p:nvPr>
        </p:nvSpPr>
        <p:spPr>
          <a:xfrm>
            <a:off x="1148080" y="642594"/>
            <a:ext cx="10058400" cy="1371600"/>
          </a:xfrm>
        </p:spPr>
        <p:txBody>
          <a:bodyPr anchor="ctr">
            <a:normAutofit/>
          </a:bodyPr>
          <a:lstStyle/>
          <a:p>
            <a:r>
              <a:rPr lang="en-IN" dirty="0"/>
              <a:t>Communication through channels/mediums</a:t>
            </a:r>
          </a:p>
        </p:txBody>
      </p:sp>
      <p:graphicFrame>
        <p:nvGraphicFramePr>
          <p:cNvPr id="5" name="Content Placeholder 2">
            <a:extLst>
              <a:ext uri="{FF2B5EF4-FFF2-40B4-BE49-F238E27FC236}">
                <a16:creationId xmlns:a16="http://schemas.microsoft.com/office/drawing/2014/main" id="{186DECAD-4F8B-4211-BE67-55592AC713AD}"/>
              </a:ext>
            </a:extLst>
          </p:cNvPr>
          <p:cNvGraphicFramePr>
            <a:graphicFrameLocks noGrp="1"/>
          </p:cNvGraphicFramePr>
          <p:nvPr>
            <p:ph idx="1"/>
            <p:extLst>
              <p:ext uri="{D42A27DB-BD31-4B8C-83A1-F6EECF244321}">
                <p14:modId xmlns:p14="http://schemas.microsoft.com/office/powerpoint/2010/main" val="417394262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0519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29">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3" name="Straight Connector 33">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44" name="Rectangle 35">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7">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FA0BA486-A29C-4DF8-8247-2055814C11F7}"/>
              </a:ext>
            </a:extLst>
          </p:cNvPr>
          <p:cNvSpPr>
            <a:spLocks noGrp="1"/>
          </p:cNvSpPr>
          <p:nvPr>
            <p:ph type="title"/>
          </p:nvPr>
        </p:nvSpPr>
        <p:spPr>
          <a:xfrm>
            <a:off x="634276" y="640080"/>
            <a:ext cx="4208656" cy="3034857"/>
          </a:xfrm>
        </p:spPr>
        <p:txBody>
          <a:bodyPr vert="horz" lIns="91440" tIns="45720" rIns="91440" bIns="45720" rtlCol="0" anchor="b">
            <a:normAutofit/>
          </a:bodyPr>
          <a:lstStyle/>
          <a:p>
            <a:r>
              <a:rPr lang="en-US" sz="4400" b="0" i="0" kern="1200" cap="all" spc="200" baseline="0">
                <a:solidFill>
                  <a:srgbClr val="FFFFFF"/>
                </a:solidFill>
                <a:latin typeface="+mj-lt"/>
                <a:ea typeface="+mj-ea"/>
                <a:cs typeface="+mj-cs"/>
              </a:rPr>
              <a:t>HISTORYOF COMMUNICATION</a:t>
            </a:r>
          </a:p>
        </p:txBody>
      </p:sp>
      <p:sp>
        <p:nvSpPr>
          <p:cNvPr id="25" name="Text Placeholder 3">
            <a:extLst>
              <a:ext uri="{FF2B5EF4-FFF2-40B4-BE49-F238E27FC236}">
                <a16:creationId xmlns:a16="http://schemas.microsoft.com/office/drawing/2014/main" id="{D105E620-9302-45FD-932A-714DBAA1BF7D}"/>
              </a:ext>
            </a:extLst>
          </p:cNvPr>
          <p:cNvSpPr>
            <a:spLocks noGrp="1"/>
          </p:cNvSpPr>
          <p:nvPr>
            <p:ph type="body" sz="half" idx="2"/>
          </p:nvPr>
        </p:nvSpPr>
        <p:spPr>
          <a:xfrm>
            <a:off x="638921" y="3849539"/>
            <a:ext cx="4204012" cy="2359417"/>
          </a:xfrm>
        </p:spPr>
        <p:txBody>
          <a:bodyPr vert="horz" lIns="91440" tIns="45720" rIns="91440" bIns="45720" rtlCol="0" anchor="t">
            <a:normAutofit/>
          </a:bodyPr>
          <a:lstStyle/>
          <a:p>
            <a:pPr algn="r"/>
            <a:r>
              <a:rPr lang="en-US" sz="1600" cap="all">
                <a:solidFill>
                  <a:srgbClr val="FFFFFF"/>
                </a:solidFill>
              </a:rPr>
              <a:t>Let's look at the history of communication.</a:t>
            </a:r>
          </a:p>
        </p:txBody>
      </p:sp>
      <p:cxnSp>
        <p:nvCxnSpPr>
          <p:cNvPr id="40" name="Straight Connector 39">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map&#10;&#10;Description automatically generated">
            <a:extLst>
              <a:ext uri="{FF2B5EF4-FFF2-40B4-BE49-F238E27FC236}">
                <a16:creationId xmlns:a16="http://schemas.microsoft.com/office/drawing/2014/main" id="{035FFF85-AC7A-40F7-AAD1-A786A5F5425A}"/>
              </a:ext>
            </a:extLst>
          </p:cNvPr>
          <p:cNvPicPr>
            <a:picLocks noChangeAspect="1"/>
          </p:cNvPicPr>
          <p:nvPr/>
        </p:nvPicPr>
        <p:blipFill>
          <a:blip r:embed="rId2"/>
          <a:stretch>
            <a:fillRect/>
          </a:stretch>
        </p:blipFill>
        <p:spPr>
          <a:xfrm>
            <a:off x="8058648" y="640080"/>
            <a:ext cx="1534174" cy="5578816"/>
          </a:xfrm>
          <a:prstGeom prst="rect">
            <a:avLst/>
          </a:prstGeom>
          <a:noFill/>
        </p:spPr>
      </p:pic>
    </p:spTree>
    <p:extLst>
      <p:ext uri="{BB962C8B-B14F-4D97-AF65-F5344CB8AC3E}">
        <p14:creationId xmlns:p14="http://schemas.microsoft.com/office/powerpoint/2010/main" val="2233640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280A9-E265-46D1-8575-622906D2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4DE20B70-4750-4280-B3AC-512C05EE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98D95174-B5F2-424A-8183-654A5064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D368A96-A16E-42CE-842C-9166E567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E578C-C395-4A18-8217-F81ABF084E77}"/>
              </a:ext>
            </a:extLst>
          </p:cNvPr>
          <p:cNvSpPr>
            <a:spLocks noGrp="1"/>
          </p:cNvSpPr>
          <p:nvPr>
            <p:ph type="title"/>
          </p:nvPr>
        </p:nvSpPr>
        <p:spPr>
          <a:xfrm>
            <a:off x="4542188" y="942449"/>
            <a:ext cx="6681323" cy="1470249"/>
          </a:xfrm>
        </p:spPr>
        <p:txBody>
          <a:bodyPr>
            <a:normAutofit/>
          </a:bodyPr>
          <a:lstStyle/>
          <a:p>
            <a:r>
              <a:rPr lang="en-IN" dirty="0"/>
              <a:t>Process of Communication</a:t>
            </a:r>
          </a:p>
        </p:txBody>
      </p:sp>
      <p:cxnSp>
        <p:nvCxnSpPr>
          <p:cNvPr id="16" name="Straight Connector 15">
            <a:extLst>
              <a:ext uri="{FF2B5EF4-FFF2-40B4-BE49-F238E27FC236}">
                <a16:creationId xmlns:a16="http://schemas.microsoft.com/office/drawing/2014/main" id="{E350D170-418B-4A22-8B98-15EF799FD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98367" y="2573573"/>
            <a:ext cx="65836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4387C81-E6B3-4175-8380-0F5824A54078}"/>
              </a:ext>
            </a:extLst>
          </p:cNvPr>
          <p:cNvSpPr>
            <a:spLocks noGrp="1"/>
          </p:cNvSpPr>
          <p:nvPr>
            <p:ph idx="1"/>
          </p:nvPr>
        </p:nvSpPr>
        <p:spPr>
          <a:xfrm>
            <a:off x="4547043" y="2773885"/>
            <a:ext cx="6676469" cy="3141013"/>
          </a:xfrm>
        </p:spPr>
        <p:txBody>
          <a:bodyPr>
            <a:normAutofit/>
          </a:bodyPr>
          <a:lstStyle/>
          <a:p>
            <a:r>
              <a:rPr lang="en-IN" sz="1400"/>
              <a:t>Communication is the process of imparting or exchanging of information by speaking, writing or facial expression. Normally, it’s the act of transferring any information from one place, group or person to another . We communicate by that process known as communication process. It is the key feature organising any event , in management or doing any other thing.</a:t>
            </a:r>
          </a:p>
          <a:p>
            <a:r>
              <a:rPr lang="en-IN" sz="1400"/>
              <a:t>We can divide the communication in different parts like-</a:t>
            </a:r>
          </a:p>
          <a:p>
            <a:r>
              <a:rPr lang="en-IN" sz="1400"/>
              <a:t>1)Verbal</a:t>
            </a:r>
          </a:p>
          <a:p>
            <a:r>
              <a:rPr lang="en-IN" sz="1400"/>
              <a:t>2)Non-verbal</a:t>
            </a:r>
          </a:p>
          <a:p>
            <a:r>
              <a:rPr lang="en-IN" sz="1400"/>
              <a:t>3)Visuals</a:t>
            </a:r>
          </a:p>
          <a:p>
            <a:r>
              <a:rPr lang="en-IN" sz="1400"/>
              <a:t>No  matter which of the above methods we are using for communication, each one of them includes the following 8 steps or stages depending upon the given situation-</a:t>
            </a:r>
          </a:p>
        </p:txBody>
      </p:sp>
    </p:spTree>
    <p:extLst>
      <p:ext uri="{BB962C8B-B14F-4D97-AF65-F5344CB8AC3E}">
        <p14:creationId xmlns:p14="http://schemas.microsoft.com/office/powerpoint/2010/main" val="296464966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D97116-BB79-DF4B-8178-D5F92B0FF608}"/>
              </a:ext>
            </a:extLst>
          </p:cNvPr>
          <p:cNvSpPr>
            <a:spLocks noGrp="1"/>
          </p:cNvSpPr>
          <p:nvPr>
            <p:ph type="title"/>
          </p:nvPr>
        </p:nvSpPr>
        <p:spPr>
          <a:xfrm>
            <a:off x="1024129" y="585216"/>
            <a:ext cx="4431792" cy="1499616"/>
          </a:xfrm>
        </p:spPr>
        <p:txBody>
          <a:bodyPr>
            <a:normAutofit/>
          </a:bodyPr>
          <a:lstStyle/>
          <a:p>
            <a:r>
              <a:rPr lang="en-US"/>
              <a:t>Stages of communication</a:t>
            </a:r>
          </a:p>
        </p:txBody>
      </p:sp>
      <p:sp>
        <p:nvSpPr>
          <p:cNvPr id="2" name="Picture Placeholder 1">
            <a:extLst>
              <a:ext uri="{FF2B5EF4-FFF2-40B4-BE49-F238E27FC236}">
                <a16:creationId xmlns:a16="http://schemas.microsoft.com/office/drawing/2014/main" id="{5B42F0BD-C6CB-C345-972A-B73AC82FB90C}"/>
              </a:ext>
            </a:extLst>
          </p:cNvPr>
          <p:cNvSpPr>
            <a:spLocks noGrp="1"/>
          </p:cNvSpPr>
          <p:nvPr>
            <p:ph idx="1"/>
          </p:nvPr>
        </p:nvSpPr>
        <p:spPr>
          <a:xfrm>
            <a:off x="1024128" y="2286000"/>
            <a:ext cx="4429615" cy="3931920"/>
          </a:xfrm>
        </p:spPr>
        <p:txBody>
          <a:bodyPr>
            <a:noAutofit/>
          </a:bodyPr>
          <a:lstStyle/>
          <a:p>
            <a:r>
              <a:rPr lang="en-US" sz="1800" dirty="0"/>
              <a:t>There are mainly 8 steps in the communication, depending on the situation some may be excluded</a:t>
            </a:r>
          </a:p>
          <a:p>
            <a:r>
              <a:rPr lang="en-US" sz="1800" dirty="0"/>
              <a:t>1.Sender</a:t>
            </a:r>
          </a:p>
          <a:p>
            <a:r>
              <a:rPr lang="en-US" sz="1800" dirty="0"/>
              <a:t>2.Message </a:t>
            </a:r>
          </a:p>
          <a:p>
            <a:r>
              <a:rPr lang="en-US" sz="1800" dirty="0"/>
              <a:t>3.Encoding</a:t>
            </a:r>
          </a:p>
          <a:p>
            <a:r>
              <a:rPr lang="en-US" sz="1800" dirty="0"/>
              <a:t>4,Channel</a:t>
            </a:r>
          </a:p>
          <a:p>
            <a:r>
              <a:rPr lang="en-US" sz="1800" dirty="0"/>
              <a:t>5.Reciever</a:t>
            </a:r>
          </a:p>
          <a:p>
            <a:r>
              <a:rPr lang="en-US" sz="1800" dirty="0"/>
              <a:t>6.Decoding</a:t>
            </a:r>
          </a:p>
          <a:p>
            <a:r>
              <a:rPr lang="en-US" sz="1800" dirty="0"/>
              <a:t>7.Feedback</a:t>
            </a:r>
          </a:p>
          <a:p>
            <a:r>
              <a:rPr lang="en-US" sz="1800" dirty="0"/>
              <a:t>8.Noise</a:t>
            </a:r>
          </a:p>
        </p:txBody>
      </p:sp>
      <p:pic>
        <p:nvPicPr>
          <p:cNvPr id="7" name="Graphic 6" descr="Subtitles">
            <a:extLst>
              <a:ext uri="{FF2B5EF4-FFF2-40B4-BE49-F238E27FC236}">
                <a16:creationId xmlns:a16="http://schemas.microsoft.com/office/drawing/2014/main" id="{1743A808-0C7E-43F8-8F42-031B37C276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3583090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0A73C-40F0-294F-9788-1F7B24FF31D8}"/>
              </a:ext>
            </a:extLst>
          </p:cNvPr>
          <p:cNvSpPr>
            <a:spLocks noGrp="1"/>
          </p:cNvSpPr>
          <p:nvPr>
            <p:ph type="title"/>
          </p:nvPr>
        </p:nvSpPr>
        <p:spPr>
          <a:xfrm>
            <a:off x="643468" y="643467"/>
            <a:ext cx="3415612" cy="5571066"/>
          </a:xfrm>
        </p:spPr>
        <p:txBody>
          <a:bodyPr>
            <a:normAutofit/>
          </a:bodyPr>
          <a:lstStyle/>
          <a:p>
            <a:r>
              <a:rPr lang="en-US" sz="4600">
                <a:solidFill>
                  <a:srgbClr val="FFFFFF"/>
                </a:solidFill>
              </a:rPr>
              <a:t>Stages or steps of communication</a:t>
            </a:r>
          </a:p>
        </p:txBody>
      </p:sp>
      <p:graphicFrame>
        <p:nvGraphicFramePr>
          <p:cNvPr id="5" name="Content Placeholder 2">
            <a:extLst>
              <a:ext uri="{FF2B5EF4-FFF2-40B4-BE49-F238E27FC236}">
                <a16:creationId xmlns:a16="http://schemas.microsoft.com/office/drawing/2014/main" id="{59811655-C55C-48D8-9692-7C5542FA84A0}"/>
              </a:ext>
            </a:extLst>
          </p:cNvPr>
          <p:cNvGraphicFramePr>
            <a:graphicFrameLocks noGrp="1"/>
          </p:cNvGraphicFramePr>
          <p:nvPr>
            <p:ph idx="1"/>
            <p:extLst>
              <p:ext uri="{D42A27DB-BD31-4B8C-83A1-F6EECF244321}">
                <p14:modId xmlns:p14="http://schemas.microsoft.com/office/powerpoint/2010/main" val="164587766"/>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135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8BA41-79FE-B342-9064-A6A08D6C0132}"/>
              </a:ext>
            </a:extLst>
          </p:cNvPr>
          <p:cNvSpPr>
            <a:spLocks noGrp="1"/>
          </p:cNvSpPr>
          <p:nvPr>
            <p:ph type="title"/>
          </p:nvPr>
        </p:nvSpPr>
        <p:spPr/>
        <p:txBody>
          <a:bodyPr>
            <a:normAutofit/>
          </a:bodyPr>
          <a:lstStyle/>
          <a:p>
            <a:endParaRPr lang="en-US"/>
          </a:p>
        </p:txBody>
      </p:sp>
      <p:graphicFrame>
        <p:nvGraphicFramePr>
          <p:cNvPr id="5" name="Content Placeholder 2">
            <a:extLst>
              <a:ext uri="{FF2B5EF4-FFF2-40B4-BE49-F238E27FC236}">
                <a16:creationId xmlns:a16="http://schemas.microsoft.com/office/drawing/2014/main" id="{6822EEEE-B626-4C41-A23C-20A3E1B46A5C}"/>
              </a:ext>
            </a:extLst>
          </p:cNvPr>
          <p:cNvGraphicFramePr>
            <a:graphicFrameLocks noGrp="1"/>
          </p:cNvGraphicFramePr>
          <p:nvPr>
            <p:ph idx="1"/>
            <p:extLst>
              <p:ext uri="{D42A27DB-BD31-4B8C-83A1-F6EECF244321}">
                <p14:modId xmlns:p14="http://schemas.microsoft.com/office/powerpoint/2010/main" val="2515613915"/>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49462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TotalTime>
  <Words>706</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Tw Cen MT</vt:lpstr>
      <vt:lpstr>Tw Cen MT Condensed</vt:lpstr>
      <vt:lpstr>Wingdings 3</vt:lpstr>
      <vt:lpstr>Integral</vt:lpstr>
      <vt:lpstr>Introduction to communication</vt:lpstr>
      <vt:lpstr>What is communication</vt:lpstr>
      <vt:lpstr>Types of Communication</vt:lpstr>
      <vt:lpstr>Communication through channels/mediums</vt:lpstr>
      <vt:lpstr>HISTORYOF COMMUNICATION</vt:lpstr>
      <vt:lpstr>Process of Communication</vt:lpstr>
      <vt:lpstr>Stages of communication</vt:lpstr>
      <vt:lpstr>Stages or steps of communication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communication</dc:title>
  <dc:creator>Aditya Shukla</dc:creator>
  <cp:lastModifiedBy>Aditya Shukla</cp:lastModifiedBy>
  <cp:revision>1</cp:revision>
  <dcterms:created xsi:type="dcterms:W3CDTF">2020-10-22T15:44:12Z</dcterms:created>
  <dcterms:modified xsi:type="dcterms:W3CDTF">2020-10-22T15:45:28Z</dcterms:modified>
</cp:coreProperties>
</file>